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www.4tons.com.br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Pr. Marcelo Augusto de Carvalho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Slid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Slide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Slide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Slide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lide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Slide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Slide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 descr="Slide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 descr="Slide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Sl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94"/>
            <a:ext cx="9143998" cy="6859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 descr="Slide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 descr="Slide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 descr="Slide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Slid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Slide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Slide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Slide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lid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Slide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2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Arial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Pr. Marcelo Carvalho</cp:lastModifiedBy>
  <cp:revision>1</cp:revision>
  <dcterms:modified xsi:type="dcterms:W3CDTF">2017-09-04T12:50:48Z</dcterms:modified>
</cp:coreProperties>
</file>