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388" y="56"/>
      </p:cViewPr>
      <p:guideLst/>
    </p:cSldViewPr>
  </p:slideViewPr>
  <p:notesTextViewPr>
    <p:cViewPr>
      <p:scale>
        <a:sx n="1" d="1"/>
        <a:sy n="1" d="1"/>
      </p:scale>
      <p:origin x="0" y="-2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 b="1" dirty="0"/>
              <a:t>www.4tons.com.br</a:t>
            </a:r>
          </a:p>
          <a:p>
            <a:pPr lvl="0" algn="ctr">
              <a:spcBef>
                <a:spcPts val="0"/>
              </a:spcBef>
              <a:buNone/>
            </a:pPr>
            <a:r>
              <a:rPr lang="pt-BR" b="1" dirty="0"/>
              <a:t>Pr. Marcelo Augusto de Carvalho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02966"/>
            <a:ext cx="8520600" cy="173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t-BR" sz="1000">
                <a:solidFill>
                  <a:schemeClr val="dk2"/>
                </a:solidFill>
              </a:rPr>
              <a:t>‹nº›</a:t>
            </a:fld>
            <a:endParaRPr lang="pt-BR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56" name="Shape 56" descr="Slide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9" name="Shape 119" descr="Slide1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6" name="Shape 126" descr="Slide1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3" name="Shape 133" descr="Slide1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0" name="Shape 140" descr="Slide1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7" name="Shape 147" descr="Slide1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4" name="Shape 154" descr="Slide1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1" name="Shape 161" descr="Slide1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8" name="Shape 168" descr="Slide1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3" name="Shape 63" descr="Slide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694"/>
            <a:ext cx="9143998" cy="6859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0" name="Shape 70" descr="Slide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7" name="Shape 77" descr="Slide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4" name="Shape 84" descr="Slide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1" name="Shape 91" descr="Slide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8" name="Shape 98" descr="Slide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5" name="Shape 105" descr="Slide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2" name="Shape 112" descr="Slide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Apresentação na tela (4:3)</PresentationFormat>
  <Paragraphs>2</Paragraphs>
  <Slides>17</Slides>
  <Notes>17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9" baseType="lpstr">
      <vt:lpstr>Arial</vt:lpstr>
      <vt:lpstr>simple-light-2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Pr. Marcelo Carvalho</cp:lastModifiedBy>
  <cp:revision>1</cp:revision>
  <dcterms:modified xsi:type="dcterms:W3CDTF">2017-09-04T12:51:52Z</dcterms:modified>
</cp:coreProperties>
</file>