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775"/>
            <a:ext cx="9143998" cy="6859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7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Slide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 descr="Slide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2" name="Shape 162" descr="Slide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 descr="Slide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7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7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668"/>
            <a:ext cx="9143998" cy="685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2017-09-04T12:52:10Z</dcterms:modified>
</cp:coreProperties>
</file>