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1388" y="56"/>
      </p:cViewPr>
      <p:guideLst/>
    </p:cSldViewPr>
  </p:slideViewPr>
  <p:notesTextViewPr>
    <p:cViewPr>
      <p:scale>
        <a:sx n="1" d="1"/>
        <a:sy n="1" d="1"/>
      </p:scale>
      <p:origin x="0" y="-28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www.4tons.com.br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b="1" dirty="0"/>
              <a:t>Pr. Marcelo Augusto de Carvalho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pt-BR" sz="1000">
                <a:solidFill>
                  <a:schemeClr val="dk2"/>
                </a:solidFill>
              </a:rPr>
              <a:t>‹nº›</a:t>
            </a:fld>
            <a:endParaRPr lang="pt-BR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6" name="Shape 56" descr="Slide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"/>
            <a:ext cx="914173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Slide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6" name="Shape 126" descr="Slide1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33" name="Shape 133" descr="Slide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0" name="Shape 140" descr="Slide1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47" name="Shape 147" descr="Slide1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54" name="Shape 154" descr="Slide1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1" name="Shape 161" descr="Slide1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68" name="Shape 168" descr="Slide1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75" name="Shape 175" descr="Slide1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2" name="Shape 182" descr="Slide1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63" name="Shape 63" descr="Slide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89" name="Shape 189" descr="Slide2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96" name="Shape 196" descr="Slide2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0" name="Shape 70" descr="Slide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7" name="Shape 77" descr="Slide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4" name="Shape 84" descr="Slide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1" name="Shape 91" descr="Slide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8" name="Shape 98" descr="Slide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Slide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2" name="Shape 112" descr="Slide9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" y="0"/>
            <a:ext cx="9141766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Apresentação na tela (4:3)</PresentationFormat>
  <Paragraphs>2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3" baseType="lpstr">
      <vt:lpstr>Arial</vt:lpstr>
      <vt:lpstr>simple-light-2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Pr. Marcelo Carvalho</cp:lastModifiedBy>
  <cp:revision>1</cp:revision>
  <dcterms:modified xsi:type="dcterms:W3CDTF">2017-09-04T12:53:04Z</dcterms:modified>
</cp:coreProperties>
</file>