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6088" y="132463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nos trata como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6088" y="1644609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8692" y="227990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embora sejamos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8692" y="263994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6088" y="311438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uma  única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6088" y="357605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razão: Ele nos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4080" y="3859222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AMA!</a:t>
            </a:r>
          </a:p>
        </p:txBody>
      </p:sp>
    </p:spTree>
    <p:extLst>
      <p:ext uri="{BB962C8B-B14F-4D97-AF65-F5344CB8AC3E}">
        <p14:creationId xmlns:p14="http://schemas.microsoft.com/office/powerpoint/2010/main" val="17069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381153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disse, em Mateus 24, que no final dos tempos, ou seja, em nossos dias, o amor se esfriaria de quase todos. Mas isso não se aplica ao amor de Deus porque...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900158" y="195711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É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00158" y="246116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10107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8496" y="1057300"/>
            <a:ext cx="7811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Bíblia está cheia de orientações a respeito do amor porque ela é o Livro do amor.</a:t>
            </a:r>
          </a:p>
        </p:txBody>
      </p:sp>
    </p:spTree>
    <p:extLst>
      <p:ext uri="{BB962C8B-B14F-4D97-AF65-F5344CB8AC3E}">
        <p14:creationId xmlns:p14="http://schemas.microsoft.com/office/powerpoint/2010/main" val="31581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129308"/>
            <a:ext cx="7453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“Porque Deus amou o mundo de tal maneira que deu seu filho unigênito para que todo aquele que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crê não pereça, mas tenha a vida eterna” 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João 3:16.</a:t>
            </a:r>
          </a:p>
        </p:txBody>
      </p:sp>
    </p:spTree>
    <p:extLst>
      <p:ext uri="{BB962C8B-B14F-4D97-AF65-F5344CB8AC3E}">
        <p14:creationId xmlns:p14="http://schemas.microsoft.com/office/powerpoint/2010/main" val="42467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8600" y="1201316"/>
            <a:ext cx="32772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28091" y="146292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maior resposta.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8600" y="2026503"/>
            <a:ext cx="25572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84246" y="229537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ser.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289059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AMOU: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83768" y="310662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sentimento.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3649588"/>
            <a:ext cx="41383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MUNDO: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63888" y="3867927"/>
            <a:ext cx="478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espaço físico.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2116" y="4362460"/>
            <a:ext cx="64319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TAL MANEIRA: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68144" y="463853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modo.</a:t>
            </a:r>
          </a:p>
        </p:txBody>
      </p:sp>
    </p:spTree>
    <p:extLst>
      <p:ext uri="{BB962C8B-B14F-4D97-AF65-F5344CB8AC3E}">
        <p14:creationId xmlns:p14="http://schemas.microsoft.com/office/powerpoint/2010/main" val="36081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576" y="130642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DEU: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47864" y="15323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ato.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6274" y="2242527"/>
            <a:ext cx="59415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SEU ÚNICO FILHO: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40152" y="250712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presente.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3232056"/>
            <a:ext cx="73817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QUE TODO AQUELE: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05660" y="417407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maior abrangência.</a:t>
            </a:r>
          </a:p>
        </p:txBody>
      </p:sp>
    </p:spTree>
    <p:extLst>
      <p:ext uri="{BB962C8B-B14F-4D97-AF65-F5344CB8AC3E}">
        <p14:creationId xmlns:p14="http://schemas.microsoft.com/office/powerpoint/2010/main" val="37117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361556"/>
            <a:ext cx="54738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TENHA: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11960" y="363042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maior posse.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1591" y="4522975"/>
            <a:ext cx="54738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VIDA ETERNA: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34762" y="472970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maior recompensa.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81591" y="1335460"/>
            <a:ext cx="50744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CRÊ: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1561356"/>
            <a:ext cx="478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espaço físico.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2219" y="2314535"/>
            <a:ext cx="556785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PEREÇA: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718095" y="2560357"/>
            <a:ext cx="328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maior castigo.</a:t>
            </a:r>
          </a:p>
        </p:txBody>
      </p:sp>
    </p:spTree>
    <p:extLst>
      <p:ext uri="{BB962C8B-B14F-4D97-AF65-F5344CB8AC3E}">
        <p14:creationId xmlns:p14="http://schemas.microsoft.com/office/powerpoint/2010/main" val="12561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347286"/>
            <a:ext cx="7669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Bíblia nada mais é que a narrativa da história de um “Treinador”, olhando para nós e dizendo incansavelmente: “o jogo ainda não acabou”. </a:t>
            </a:r>
          </a:p>
        </p:txBody>
      </p:sp>
    </p:spTree>
    <p:extLst>
      <p:ext uri="{BB962C8B-B14F-4D97-AF65-F5344CB8AC3E}">
        <p14:creationId xmlns:p14="http://schemas.microsoft.com/office/powerpoint/2010/main" val="36844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8600" y="1345332"/>
            <a:ext cx="4357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Sabe por que o jogo ainda não acabou na nossa vida, às vezes cheia de pecados, de feridas e amputações? Porque o “Treinador” ama demais. </a:t>
            </a:r>
          </a:p>
        </p:txBody>
      </p:sp>
    </p:spTree>
    <p:extLst>
      <p:ext uri="{BB962C8B-B14F-4D97-AF65-F5344CB8AC3E}">
        <p14:creationId xmlns:p14="http://schemas.microsoft.com/office/powerpoint/2010/main" val="4409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8600" y="1345332"/>
            <a:ext cx="3709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nos criou? Por que nos fez? A resposta é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8600" y="3638423"/>
            <a:ext cx="3709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22420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273324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glow rad="1778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céu o amor extrapolou a justiça e o impensável aconteceu. Jesus morreu no meu e no seu lugar. </a:t>
            </a:r>
          </a:p>
        </p:txBody>
      </p:sp>
    </p:spTree>
    <p:extLst>
      <p:ext uri="{BB962C8B-B14F-4D97-AF65-F5344CB8AC3E}">
        <p14:creationId xmlns:p14="http://schemas.microsoft.com/office/powerpoint/2010/main" val="245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497460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PONTO FINAL</a:t>
            </a:r>
          </a:p>
        </p:txBody>
      </p:sp>
    </p:spTree>
    <p:extLst>
      <p:ext uri="{BB962C8B-B14F-4D97-AF65-F5344CB8AC3E}">
        <p14:creationId xmlns:p14="http://schemas.microsoft.com/office/powerpoint/2010/main" val="35949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561356"/>
            <a:ext cx="745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palavra de Deus diz: a ninguém nada devais a não ser o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(Romanos 13:13).</a:t>
            </a:r>
          </a:p>
        </p:txBody>
      </p:sp>
    </p:spTree>
    <p:extLst>
      <p:ext uri="{BB962C8B-B14F-4D97-AF65-F5344CB8AC3E}">
        <p14:creationId xmlns:p14="http://schemas.microsoft.com/office/powerpoint/2010/main" val="14814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705371"/>
            <a:ext cx="651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“Fazei todas as coisas com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(Filipenses 2:14).</a:t>
            </a:r>
          </a:p>
        </p:txBody>
      </p:sp>
    </p:spTree>
    <p:extLst>
      <p:ext uri="{BB962C8B-B14F-4D97-AF65-F5344CB8AC3E}">
        <p14:creationId xmlns:p14="http://schemas.microsoft.com/office/powerpoint/2010/main" val="1114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345332"/>
            <a:ext cx="7885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“Porque eu estou bem certo de que nem a morte, nem a vida nem anjos, nem principados, nem potestades, nem o presente, nem o porvir, nem altura nem profundidade, nem qualquer outra criatura poderá nos separar do amor que está em Cristo Jesus o nosso Senhor” 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(Romanos 8: 38,39).</a:t>
            </a:r>
          </a:p>
        </p:txBody>
      </p:sp>
    </p:spTree>
    <p:extLst>
      <p:ext uri="{BB962C8B-B14F-4D97-AF65-F5344CB8AC3E}">
        <p14:creationId xmlns:p14="http://schemas.microsoft.com/office/powerpoint/2010/main" val="31065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489348"/>
            <a:ext cx="75257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4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é amor</a:t>
            </a:r>
            <a:r>
              <a:rPr lang="pt-BR" sz="2800" b="1" dirty="0"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Sua natureza, Sua lei, são amor. Assim sempre foi e sempre será... Toda manifestação de poder criador é uma expressão de amor infinito”. </a:t>
            </a:r>
          </a:p>
        </p:txBody>
      </p:sp>
    </p:spTree>
    <p:extLst>
      <p:ext uri="{BB962C8B-B14F-4D97-AF65-F5344CB8AC3E}">
        <p14:creationId xmlns:p14="http://schemas.microsoft.com/office/powerpoint/2010/main" val="42398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6135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“Porque eu estou bem certo de que nem a morte, nem a vida nem anjos, nem principados, nem potestades, nem o presente, nem o porvir, nem altura nem profundidade, nem qualquer outra criatura poderá nos separar do amor que está em Cristo Jesus o nosso Senhor” (Romanos 8: 38,39).</a:t>
            </a:r>
          </a:p>
        </p:txBody>
      </p:sp>
    </p:spTree>
    <p:extLst>
      <p:ext uri="{BB962C8B-B14F-4D97-AF65-F5344CB8AC3E}">
        <p14:creationId xmlns:p14="http://schemas.microsoft.com/office/powerpoint/2010/main" val="32182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633364"/>
            <a:ext cx="7885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grande conflito terminou. Pecado e pecadores não mais existem. O universo inteiro está purificado. Uma única palpitação de harmonioso júbilo vibra por toda a vasta criação. Daquele que tudo criou emanam vida, luz e alegria por todos os domínios do espaço infinito. Desde o minúsculo átomo até o maior dos mundos, todas as coisas, animadas e inanimadas, em sua serena beleza gozo, declaram que 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é amor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6066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2857500"/>
            <a:ext cx="457344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amor resolveu</a:t>
            </a:r>
          </a:p>
        </p:txBody>
      </p:sp>
    </p:spTree>
    <p:extLst>
      <p:ext uri="{BB962C8B-B14F-4D97-AF65-F5344CB8AC3E}">
        <p14:creationId xmlns:p14="http://schemas.microsoft.com/office/powerpoint/2010/main" val="25234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633364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Éden, fizemos nosso primeiro ponto contrário. Ali envergonhamos nosso Treinador. </a:t>
            </a:r>
          </a:p>
        </p:txBody>
      </p:sp>
    </p:spTree>
    <p:extLst>
      <p:ext uri="{BB962C8B-B14F-4D97-AF65-F5344CB8AC3E}">
        <p14:creationId xmlns:p14="http://schemas.microsoft.com/office/powerpoint/2010/main" val="396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497460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PONTO CERTO</a:t>
            </a:r>
          </a:p>
        </p:txBody>
      </p:sp>
    </p:spTree>
    <p:extLst>
      <p:ext uri="{BB962C8B-B14F-4D97-AF65-F5344CB8AC3E}">
        <p14:creationId xmlns:p14="http://schemas.microsoft.com/office/powerpoint/2010/main" val="4195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89348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tx1">
                      <a:alpha val="41000"/>
                    </a:schemeClr>
                  </a:glow>
                  <a:outerShdw blurRad="38100" dist="38100" dir="2700000" algn="tl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voltou para o campo em nosso lugar e venceu por nós. </a:t>
            </a:r>
          </a:p>
        </p:txBody>
      </p:sp>
    </p:spTree>
    <p:extLst>
      <p:ext uri="{BB962C8B-B14F-4D97-AF65-F5344CB8AC3E}">
        <p14:creationId xmlns:p14="http://schemas.microsoft.com/office/powerpoint/2010/main" val="38780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633364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Diante de tanto amor, de tanta entrega é a hora de dedicarmos nosso tempo, nossos talentos e recursos pela pregação do amor.</a:t>
            </a:r>
          </a:p>
        </p:txBody>
      </p:sp>
    </p:spTree>
    <p:extLst>
      <p:ext uri="{BB962C8B-B14F-4D97-AF65-F5344CB8AC3E}">
        <p14:creationId xmlns:p14="http://schemas.microsoft.com/office/powerpoint/2010/main" val="21461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73324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o próprio Criador usa tudo o que possui para nos abençoar, devemos seguir seu exemplo e em amor sermos uma bênção para nossos irmãos.</a:t>
            </a:r>
          </a:p>
        </p:txBody>
      </p:sp>
    </p:spTree>
    <p:extLst>
      <p:ext uri="{BB962C8B-B14F-4D97-AF65-F5344CB8AC3E}">
        <p14:creationId xmlns:p14="http://schemas.microsoft.com/office/powerpoint/2010/main" val="40121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777380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215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vida a gente faz alguns pontos contrários. Corremos para o lado errado e nos envergonhamos de nós mesmos. </a:t>
            </a:r>
          </a:p>
        </p:txBody>
      </p:sp>
    </p:spTree>
    <p:extLst>
      <p:ext uri="{BB962C8B-B14F-4D97-AF65-F5344CB8AC3E}">
        <p14:creationId xmlns:p14="http://schemas.microsoft.com/office/powerpoint/2010/main" val="3523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4088" y="1489348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Talvez ao olhar o passado encontre vergonha e não consiga erguer a cabeça para seguir em frente. Mas a resposta do “nosso Treinador” é sempre a mesma: </a:t>
            </a:r>
          </a:p>
        </p:txBody>
      </p:sp>
    </p:spTree>
    <p:extLst>
      <p:ext uri="{BB962C8B-B14F-4D97-AF65-F5344CB8AC3E}">
        <p14:creationId xmlns:p14="http://schemas.microsoft.com/office/powerpoint/2010/main" val="7270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705372"/>
            <a:ext cx="6222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“Filho, volte para o campo. O jogo ainda não terminou. Realize a melhor partida de sua vida!” </a:t>
            </a:r>
          </a:p>
        </p:txBody>
      </p:sp>
    </p:spTree>
    <p:extLst>
      <p:ext uri="{BB962C8B-B14F-4D97-AF65-F5344CB8AC3E}">
        <p14:creationId xmlns:p14="http://schemas.microsoft.com/office/powerpoint/2010/main" val="10679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7730" y="1057300"/>
            <a:ext cx="406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“Treinador maior” está olhando nos seus olhos e dizendo: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44008" y="2641476"/>
            <a:ext cx="4283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“Eu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acredito em você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mesmo que ninguém acredite, mesmo que você não acredite.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 creio”. </a:t>
            </a:r>
          </a:p>
        </p:txBody>
      </p:sp>
    </p:spTree>
    <p:extLst>
      <p:ext uri="{BB962C8B-B14F-4D97-AF65-F5344CB8AC3E}">
        <p14:creationId xmlns:p14="http://schemas.microsoft.com/office/powerpoint/2010/main" val="3066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561356"/>
            <a:ext cx="6157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Deus não nos trata por aquilo que somos, mas por aquilo que poderemos ser 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76382" y="3890292"/>
            <a:ext cx="6157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SUAS MÃOS.</a:t>
            </a:r>
          </a:p>
        </p:txBody>
      </p:sp>
    </p:spTree>
    <p:extLst>
      <p:ext uri="{BB962C8B-B14F-4D97-AF65-F5344CB8AC3E}">
        <p14:creationId xmlns:p14="http://schemas.microsoft.com/office/powerpoint/2010/main" val="38138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77380"/>
            <a:ext cx="7093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Salmo 103 diz que: “... Deus não nos tratou segundo nossos pecados e nem nos retribuiu conforme nossas iniquidades...”. </a:t>
            </a:r>
          </a:p>
        </p:txBody>
      </p:sp>
    </p:spTree>
    <p:extLst>
      <p:ext uri="{BB962C8B-B14F-4D97-AF65-F5344CB8AC3E}">
        <p14:creationId xmlns:p14="http://schemas.microsoft.com/office/powerpoint/2010/main" val="41582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797</Words>
  <Application>Microsoft Office PowerPoint</Application>
  <PresentationFormat>Apresentação na tela (16:10)</PresentationFormat>
  <Paragraphs>67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15</cp:revision>
  <dcterms:created xsi:type="dcterms:W3CDTF">2016-08-27T22:12:30Z</dcterms:created>
  <dcterms:modified xsi:type="dcterms:W3CDTF">2019-01-02T10:59:52Z</dcterms:modified>
</cp:coreProperties>
</file>