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90" r:id="rId9"/>
    <p:sldId id="263" r:id="rId10"/>
    <p:sldId id="291" r:id="rId11"/>
    <p:sldId id="292" r:id="rId12"/>
    <p:sldId id="264" r:id="rId13"/>
    <p:sldId id="293" r:id="rId14"/>
    <p:sldId id="266" r:id="rId15"/>
    <p:sldId id="294" r:id="rId16"/>
    <p:sldId id="295" r:id="rId17"/>
    <p:sldId id="268" r:id="rId18"/>
    <p:sldId id="269" r:id="rId19"/>
    <p:sldId id="296" r:id="rId20"/>
    <p:sldId id="297" r:id="rId21"/>
    <p:sldId id="298" r:id="rId22"/>
    <p:sldId id="299" r:id="rId23"/>
    <p:sldId id="300" r:id="rId24"/>
    <p:sldId id="273" r:id="rId25"/>
    <p:sldId id="301" r:id="rId26"/>
    <p:sldId id="274" r:id="rId27"/>
    <p:sldId id="302" r:id="rId28"/>
    <p:sldId id="303" r:id="rId29"/>
    <p:sldId id="304" r:id="rId30"/>
    <p:sldId id="305" r:id="rId31"/>
    <p:sldId id="283" r:id="rId32"/>
    <p:sldId id="306" r:id="rId33"/>
    <p:sldId id="289" r:id="rId34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5645" y="184938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Estão precisando de leite, e não de alimento sólido! Quem se alimenta de leite ainda é criança, e não tem experiência no ensino da justiça. Mas o alimento sólido é para os adultos, os quais, pelo exercício constante, tornaram-se aptos para discernir tanto o bem quanto o mal  (NVI).</a:t>
            </a:r>
          </a:p>
        </p:txBody>
      </p:sp>
    </p:spTree>
    <p:extLst>
      <p:ext uri="{BB962C8B-B14F-4D97-AF65-F5344CB8AC3E}">
        <p14:creationId xmlns:p14="http://schemas.microsoft.com/office/powerpoint/2010/main" val="25908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252947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estudo da Bíblia é essencial para 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75537" y="4129836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eficácia</a:t>
            </a:r>
          </a:p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espiritual</a:t>
            </a:r>
          </a:p>
        </p:txBody>
      </p:sp>
    </p:spTree>
    <p:extLst>
      <p:ext uri="{BB962C8B-B14F-4D97-AF65-F5344CB8AC3E}">
        <p14:creationId xmlns:p14="http://schemas.microsoft.com/office/powerpoint/2010/main" val="20244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05730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Timóteo 3:16-17: Toda a Escritura é inspirada por Deus e útil para o ensino, para a repreensão, para a correção e para a instrução na justiça, para que o homem de Deus seja apto e plenamente preparado para toda boa obra (NVI).</a:t>
            </a:r>
          </a:p>
        </p:txBody>
      </p:sp>
    </p:spTree>
    <p:extLst>
      <p:ext uri="{BB962C8B-B14F-4D97-AF65-F5344CB8AC3E}">
        <p14:creationId xmlns:p14="http://schemas.microsoft.com/office/powerpoint/2010/main" val="41582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72682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OS BENEFÍCIOS INTELECTUAIS DO ESTUDO DA BÍBLIA</a:t>
            </a:r>
          </a:p>
        </p:txBody>
      </p:sp>
    </p:spTree>
    <p:extLst>
      <p:ext uri="{BB962C8B-B14F-4D97-AF65-F5344CB8AC3E}">
        <p14:creationId xmlns:p14="http://schemas.microsoft.com/office/powerpoint/2010/main" val="24484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129308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Ellen G. White afirma, categoricamente, que “como meio para o preparo intelectual, a Bíblia é mais eficiente do que qualquer outro livro, ou todos os livros reunidos”.</a:t>
            </a:r>
          </a:p>
        </p:txBody>
      </p:sp>
    </p:spTree>
    <p:extLst>
      <p:ext uri="{BB962C8B-B14F-4D97-AF65-F5344CB8AC3E}">
        <p14:creationId xmlns:p14="http://schemas.microsoft.com/office/powerpoint/2010/main" val="10107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417340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acordo com Ellen G. White, a contribuição intelectual da Bíblia se fundamenta em três características da Escritura:</a:t>
            </a:r>
          </a:p>
        </p:txBody>
      </p:sp>
    </p:spTree>
    <p:extLst>
      <p:ext uri="{BB962C8B-B14F-4D97-AF65-F5344CB8AC3E}">
        <p14:creationId xmlns:p14="http://schemas.microsoft.com/office/powerpoint/2010/main" val="28541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417340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grandeza de seus temas, a nobre simplicidade de suas declarações, a beleza de suas imagens”</a:t>
            </a:r>
          </a:p>
        </p:txBody>
      </p:sp>
    </p:spTree>
    <p:extLst>
      <p:ext uri="{BB962C8B-B14F-4D97-AF65-F5344CB8AC3E}">
        <p14:creationId xmlns:p14="http://schemas.microsoft.com/office/powerpoint/2010/main" val="32970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138" y="1273324"/>
            <a:ext cx="7811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Quanto à grandeza dos temas da Bíblia, podemos afirmar que se exige esforço intelectual complexo na sistematização de seus assuntos: </a:t>
            </a:r>
          </a:p>
        </p:txBody>
      </p:sp>
    </p:spTree>
    <p:extLst>
      <p:ext uri="{BB962C8B-B14F-4D97-AF65-F5344CB8AC3E}">
        <p14:creationId xmlns:p14="http://schemas.microsoft.com/office/powerpoint/2010/main" val="31581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62396"/>
            <a:ext cx="31683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07904" y="1686208"/>
            <a:ext cx="50405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(informação)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9468" y="2185616"/>
            <a:ext cx="31683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COMPREENSÃO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16122" y="2185616"/>
            <a:ext cx="50323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(entendimento)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9468" y="2708836"/>
            <a:ext cx="31683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APLICAÇÃO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16122" y="2708836"/>
            <a:ext cx="503234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(prática)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3232056"/>
            <a:ext cx="31683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16122" y="3232056"/>
            <a:ext cx="50323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(diferenciação das partes)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7770" y="3755276"/>
            <a:ext cx="31683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SÍNTESE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23584" y="3755276"/>
            <a:ext cx="50248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(esquematização)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4278496"/>
            <a:ext cx="31683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23584" y="4271145"/>
            <a:ext cx="50248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(juízo de valor)</a:t>
            </a:r>
          </a:p>
        </p:txBody>
      </p:sp>
    </p:spTree>
    <p:extLst>
      <p:ext uri="{BB962C8B-B14F-4D97-AF65-F5344CB8AC3E}">
        <p14:creationId xmlns:p14="http://schemas.microsoft.com/office/powerpoint/2010/main" val="42467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138" y="1273324"/>
            <a:ext cx="7811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Nossa mente se expande diante da variedade dos temas bíblicos (polifonia), enquanto que livros “acadêmicos” abordam apenas um tópico (monofonia). </a:t>
            </a:r>
          </a:p>
        </p:txBody>
      </p:sp>
    </p:spTree>
    <p:extLst>
      <p:ext uri="{BB962C8B-B14F-4D97-AF65-F5344CB8AC3E}">
        <p14:creationId xmlns:p14="http://schemas.microsoft.com/office/powerpoint/2010/main" val="28267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05026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leitura da Bíblia permite a prática de diversas estratégias que desenvolvem o intelecto: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2323827"/>
            <a:ext cx="324036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15716" y="2899891"/>
            <a:ext cx="324036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47864" y="3475955"/>
            <a:ext cx="324036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55976" y="4124027"/>
            <a:ext cx="324036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4814422"/>
            <a:ext cx="85689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CULTIVO E APERFEIÇOAMENTO DE PRINCÍPIOS</a:t>
            </a:r>
          </a:p>
        </p:txBody>
      </p:sp>
    </p:spTree>
    <p:extLst>
      <p:ext uri="{BB962C8B-B14F-4D97-AF65-F5344CB8AC3E}">
        <p14:creationId xmlns:p14="http://schemas.microsoft.com/office/powerpoint/2010/main" val="25103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138" y="1273324"/>
            <a:ext cx="7811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Declarações simples harmonizam com a vida diária, de modo que a leitura da Bíblia nos torna capazes de uma melhor compreensão da vida “complexa” e</a:t>
            </a: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vida “comum”.</a:t>
            </a:r>
          </a:p>
        </p:txBody>
      </p:sp>
    </p:spTree>
    <p:extLst>
      <p:ext uri="{BB962C8B-B14F-4D97-AF65-F5344CB8AC3E}">
        <p14:creationId xmlns:p14="http://schemas.microsoft.com/office/powerpoint/2010/main" val="3940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9388"/>
            <a:ext cx="484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Outra característica da Escritura que contribui para o desenvolvimento de nosso intelecto é a beleza de suas imagens. </a:t>
            </a:r>
          </a:p>
        </p:txBody>
      </p:sp>
    </p:spTree>
    <p:extLst>
      <p:ext uri="{BB962C8B-B14F-4D97-AF65-F5344CB8AC3E}">
        <p14:creationId xmlns:p14="http://schemas.microsoft.com/office/powerpoint/2010/main" val="30827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70507" y="3361556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MEDITANDO NA PALAVRA DE DEUS</a:t>
            </a:r>
          </a:p>
        </p:txBody>
      </p:sp>
    </p:spTree>
    <p:extLst>
      <p:ext uri="{BB962C8B-B14F-4D97-AF65-F5344CB8AC3E}">
        <p14:creationId xmlns:p14="http://schemas.microsoft.com/office/powerpoint/2010/main" val="40032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3956" y="1489348"/>
            <a:ext cx="7669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“Não deixe de falar as palavras deste Livro da Lei e de meditar nelas de dia e de noite, para que você cumpra fielmente tudo o que nele está escrito. Só então os seus caminhos prosperarão e você será bem-sucedido”.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Josué 1:8</a:t>
            </a:r>
          </a:p>
        </p:txBody>
      </p:sp>
    </p:spTree>
    <p:extLst>
      <p:ext uri="{BB962C8B-B14F-4D97-AF65-F5344CB8AC3E}">
        <p14:creationId xmlns:p14="http://schemas.microsoft.com/office/powerpoint/2010/main" val="36844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8173" y="14893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Meditar é: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00867" y="2356035"/>
            <a:ext cx="514857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Estudar a Palavra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00867" y="2932099"/>
            <a:ext cx="514857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Refletir na Palavra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00867" y="3535189"/>
            <a:ext cx="514857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Falar a Palavra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00867" y="4153644"/>
            <a:ext cx="514857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Pensar a partir da Palavra</a:t>
            </a:r>
          </a:p>
        </p:txBody>
      </p:sp>
    </p:spTree>
    <p:extLst>
      <p:ext uri="{BB962C8B-B14F-4D97-AF65-F5344CB8AC3E}">
        <p14:creationId xmlns:p14="http://schemas.microsoft.com/office/powerpoint/2010/main" val="38008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91472" y="3793604"/>
            <a:ext cx="47525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Leia a Bíblia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05449" y="3470439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09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3505572"/>
            <a:ext cx="475252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Reflita no que acabou de ler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4805" y="401664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5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3505572"/>
            <a:ext cx="475252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Leia Bíblia em voz alta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4805" y="401664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90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3505572"/>
            <a:ext cx="475252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Pense e viva diferente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4805" y="401664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38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198357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OS BENEFÍCIOS ESPIRITUAIS DO ESTUDO DA BÍBLIA</a:t>
            </a:r>
          </a:p>
        </p:txBody>
      </p:sp>
    </p:spTree>
    <p:extLst>
      <p:ext uri="{BB962C8B-B14F-4D97-AF65-F5344CB8AC3E}">
        <p14:creationId xmlns:p14="http://schemas.microsoft.com/office/powerpoint/2010/main" val="4195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066" y="1116217"/>
            <a:ext cx="8646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Bíblia é um livro singular, e essa unicidade aponta para a sua origem divina. A singularidade da Escritura pode ser verificada em pelo menos quatro aspectos: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3067404"/>
            <a:ext cx="66967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singular em sua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3643468"/>
            <a:ext cx="66967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singular em sua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PRESERVAÇÃO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7624" y="4246558"/>
            <a:ext cx="66967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singular em suas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PROCLAMAÇÕES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24" y="4865013"/>
            <a:ext cx="66967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singular pelo seu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</p:txBody>
      </p:sp>
    </p:spTree>
    <p:extLst>
      <p:ext uri="{BB962C8B-B14F-4D97-AF65-F5344CB8AC3E}">
        <p14:creationId xmlns:p14="http://schemas.microsoft.com/office/powerpoint/2010/main" val="4081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569468"/>
            <a:ext cx="7885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sua riqueza e abrangência, a Escritura faz mais do que apenas falar ao nosso intelecto; ela sensibiliza nossa vontade e provoca em nós o desejo de mudanças. </a:t>
            </a:r>
          </a:p>
        </p:txBody>
      </p:sp>
    </p:spTree>
    <p:extLst>
      <p:ext uri="{BB962C8B-B14F-4D97-AF65-F5344CB8AC3E}">
        <p14:creationId xmlns:p14="http://schemas.microsoft.com/office/powerpoint/2010/main" val="36066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569468"/>
            <a:ext cx="7885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Diante de um livro tão especial – dádiva do Céu à Terra – o que podemos fazer? Temos apenas uma alternativa correta: estudá-la, amá-la e seguir seus preceitos. Como diz Josué 1:8, “meditar nele dia e noite”.</a:t>
            </a:r>
          </a:p>
        </p:txBody>
      </p:sp>
    </p:spTree>
    <p:extLst>
      <p:ext uri="{BB962C8B-B14F-4D97-AF65-F5344CB8AC3E}">
        <p14:creationId xmlns:p14="http://schemas.microsoft.com/office/powerpoint/2010/main" val="11777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0131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estudo da Bíblia não é opcional, mas essencial.  Obviamente, sua leitura é essencial para a vida espiritual; neste sentido, os benefícios ocorrem em três direções.</a:t>
            </a:r>
          </a:p>
        </p:txBody>
      </p:sp>
    </p:spTree>
    <p:extLst>
      <p:ext uri="{BB962C8B-B14F-4D97-AF65-F5344CB8AC3E}">
        <p14:creationId xmlns:p14="http://schemas.microsoft.com/office/powerpoint/2010/main" val="3523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8669" y="1087311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estudo da Bíblia é essencial para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4078" y="1777380"/>
            <a:ext cx="2377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crescer</a:t>
            </a:r>
          </a:p>
        </p:txBody>
      </p:sp>
    </p:spTree>
    <p:extLst>
      <p:ext uri="{BB962C8B-B14F-4D97-AF65-F5344CB8AC3E}">
        <p14:creationId xmlns:p14="http://schemas.microsoft.com/office/powerpoint/2010/main" val="7270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3956" y="1057300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Pedro 2:2: </a:t>
            </a:r>
            <a:r>
              <a:rPr lang="pt-BR" sz="3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pt-BR" sz="32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crianças recém-nascidas, </a:t>
            </a:r>
            <a:r>
              <a:rPr lang="pt-BR" sz="3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desejem</a:t>
            </a:r>
            <a:r>
              <a:rPr lang="pt-BR" sz="32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coração o leite espiritual puro, </a:t>
            </a:r>
            <a:r>
              <a:rPr lang="pt-BR" sz="3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pt-BR" sz="32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meio dele cresçam para a salvação (NVI).</a:t>
            </a:r>
          </a:p>
        </p:txBody>
      </p:sp>
    </p:spTree>
    <p:extLst>
      <p:ext uri="{BB962C8B-B14F-4D97-AF65-F5344CB8AC3E}">
        <p14:creationId xmlns:p14="http://schemas.microsoft.com/office/powerpoint/2010/main" val="10679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69489"/>
            <a:ext cx="8732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Há pessoas para quem a Bíblia é apenas uma fonte de curiosidade; o resultado é que essas pessoas se tornam pecadores esclarecidos, nada mais do que isso. Já outras pessoas encaram a Palavra como normativa, e recebem a Cristo como o Salvador; o resultado é que essas pessoas crescem à estatura do Salvador.</a:t>
            </a:r>
          </a:p>
        </p:txBody>
      </p:sp>
    </p:spTree>
    <p:extLst>
      <p:ext uri="{BB962C8B-B14F-4D97-AF65-F5344CB8AC3E}">
        <p14:creationId xmlns:p14="http://schemas.microsoft.com/office/powerpoint/2010/main" val="3066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120131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estudo da Bíblia é essencial para 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51540" y="2097108"/>
            <a:ext cx="31951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Maturidade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espiritual</a:t>
            </a:r>
          </a:p>
        </p:txBody>
      </p:sp>
    </p:spTree>
    <p:extLst>
      <p:ext uri="{BB962C8B-B14F-4D97-AF65-F5344CB8AC3E}">
        <p14:creationId xmlns:p14="http://schemas.microsoft.com/office/powerpoint/2010/main" val="2900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5645" y="20654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Hebreus: 5:11-14: Quanto a isso [Cristo], temos muito que dizer, coisas difíceis de explicar, porque vocês se tornaram lentos para aprender. De fato, embora a esta altura já devessem ser mestres, vocês precisam de alguém que lhes ensine novamente os princípios elementares da palavra de Deus. </a:t>
            </a:r>
          </a:p>
        </p:txBody>
      </p:sp>
    </p:spTree>
    <p:extLst>
      <p:ext uri="{BB962C8B-B14F-4D97-AF65-F5344CB8AC3E}">
        <p14:creationId xmlns:p14="http://schemas.microsoft.com/office/powerpoint/2010/main" val="38138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765</Words>
  <Application>Microsoft Office PowerPoint</Application>
  <PresentationFormat>Apresentação na tela (16:10)</PresentationFormat>
  <Paragraphs>65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27</cp:revision>
  <dcterms:created xsi:type="dcterms:W3CDTF">2016-08-27T22:12:30Z</dcterms:created>
  <dcterms:modified xsi:type="dcterms:W3CDTF">2019-01-02T11:01:57Z</dcterms:modified>
</cp:coreProperties>
</file>