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1" r:id="rId5"/>
    <p:sldId id="261" r:id="rId6"/>
    <p:sldId id="322" r:id="rId7"/>
    <p:sldId id="291" r:id="rId8"/>
    <p:sldId id="323" r:id="rId9"/>
    <p:sldId id="324" r:id="rId10"/>
    <p:sldId id="325" r:id="rId11"/>
    <p:sldId id="326" r:id="rId12"/>
    <p:sldId id="312" r:id="rId13"/>
    <p:sldId id="26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40" r:id="rId27"/>
    <p:sldId id="341" r:id="rId28"/>
    <p:sldId id="339" r:id="rId29"/>
    <p:sldId id="342" r:id="rId30"/>
    <p:sldId id="289" r:id="rId31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9338" y="985292"/>
            <a:ext cx="464117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Admiradores da Magia</a:t>
            </a:r>
          </a:p>
        </p:txBody>
      </p:sp>
    </p:spTree>
    <p:extLst>
      <p:ext uri="{BB962C8B-B14F-4D97-AF65-F5344CB8AC3E}">
        <p14:creationId xmlns:p14="http://schemas.microsoft.com/office/powerpoint/2010/main" val="5262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129308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afirmar com segurança que não estamos sendo atraídos pela magia? </a:t>
            </a:r>
          </a:p>
        </p:txBody>
      </p:sp>
    </p:spTree>
    <p:extLst>
      <p:ext uri="{BB962C8B-B14F-4D97-AF65-F5344CB8AC3E}">
        <p14:creationId xmlns:p14="http://schemas.microsoft.com/office/powerpoint/2010/main" val="14737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7332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“Quando entrarem na terra que o Senhor, o seu Deus, lhes dá, não procurem imitar as coisas repugnantes que as nações de lá praticam. Não permitam que se ache alguém entre vocês que queime em sacrifício o seu filho ou sua filha; que pratique adivinhação, ou se dedique à magia, ou faça presságios, ou pratique feitiçaria ou faça encantamentos; que seja médium, consulte os espíritos ou consulte os mortos. O Senhor tem repugnância por quem pratica essas coisas”.</a:t>
            </a: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Deuteronômio 18:9-12</a:t>
            </a:r>
          </a:p>
        </p:txBody>
      </p:sp>
    </p:spTree>
    <p:extLst>
      <p:ext uri="{BB962C8B-B14F-4D97-AF65-F5344CB8AC3E}">
        <p14:creationId xmlns:p14="http://schemas.microsoft.com/office/powerpoint/2010/main" val="10107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0872" y="2065412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razão para Deus ter repugnância por essas coisas é porque estão ligadas à mentira contada a Adão e Eva no Jardim do Éden.</a:t>
            </a:r>
          </a:p>
        </p:txBody>
      </p:sp>
    </p:spTree>
    <p:extLst>
      <p:ext uri="{BB962C8B-B14F-4D97-AF65-F5344CB8AC3E}">
        <p14:creationId xmlns:p14="http://schemas.microsoft.com/office/powerpoint/2010/main" val="32185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4519" y="2641476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Lembre-se de que o pecado de Eva começou com a contemplação do fruto. Em seguida, veio a admiração. </a:t>
            </a:r>
          </a:p>
        </p:txBody>
      </p:sp>
    </p:spTree>
    <p:extLst>
      <p:ext uri="{BB962C8B-B14F-4D97-AF65-F5344CB8AC3E}">
        <p14:creationId xmlns:p14="http://schemas.microsoft.com/office/powerpoint/2010/main" val="32545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1980336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CONTEMPLAÇÃO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18821" y="174079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09275" y="2848788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ADMIRAÇÃO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76376" y="260924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856" y="3717240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ADORAÇÃO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42957" y="3477696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47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1705372"/>
            <a:ext cx="6269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passamos a contemplar as coisas que estão ligadas a Satanás, corremos o risco de começar a fechar os ouvidos à voz do Espírito Santo. </a:t>
            </a:r>
          </a:p>
        </p:txBody>
      </p:sp>
    </p:spTree>
    <p:extLst>
      <p:ext uri="{BB962C8B-B14F-4D97-AF65-F5344CB8AC3E}">
        <p14:creationId xmlns:p14="http://schemas.microsoft.com/office/powerpoint/2010/main" val="40734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4938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“Muitos, porém, se têm desviado do plano de Deus, seguindo as invenções humanas, em detrimento da vida espiritual. Mais que qualquer outra coisa, estão os divertimentos contribuindo para anular a operação do Espírito Santo, e o Senhor é ofendido” </a:t>
            </a:r>
          </a:p>
          <a:p>
            <a:pPr algn="ctr"/>
            <a:endParaRPr lang="pt-BR" sz="24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(Conselhos a Professores, Pais e Estudantes, p. 281).</a:t>
            </a:r>
          </a:p>
        </p:txBody>
      </p:sp>
    </p:spTree>
    <p:extLst>
      <p:ext uri="{BB962C8B-B14F-4D97-AF65-F5344CB8AC3E}">
        <p14:creationId xmlns:p14="http://schemas.microsoft.com/office/powerpoint/2010/main" val="25941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4225652"/>
            <a:ext cx="6269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a diferença entre os seguidores de Harry Potter e os seguidores de Jesus?</a:t>
            </a:r>
          </a:p>
        </p:txBody>
      </p:sp>
    </p:spTree>
    <p:extLst>
      <p:ext uri="{BB962C8B-B14F-4D97-AF65-F5344CB8AC3E}">
        <p14:creationId xmlns:p14="http://schemas.microsoft.com/office/powerpoint/2010/main" val="37044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93404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“Os seguidores de Harry Potter já leram todos os seus livros”.</a:t>
            </a:r>
          </a:p>
        </p:txBody>
      </p:sp>
    </p:spTree>
    <p:extLst>
      <p:ext uri="{BB962C8B-B14F-4D97-AF65-F5344CB8AC3E}">
        <p14:creationId xmlns:p14="http://schemas.microsoft.com/office/powerpoint/2010/main" val="36076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8934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Ellen White respondeu a essas perguntas. Ao referir-se à magia, ela disse que Satanás tem soprado seu hálito venenoso sobre esses livros, e uma mortal doença espiritual afeta a pessoa que os lê. Muitos deles criam aversão às palavras de verdade e justiça </a:t>
            </a: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(Mensagens aos Jovens, p. 277). </a:t>
            </a:r>
          </a:p>
        </p:txBody>
      </p:sp>
    </p:spTree>
    <p:extLst>
      <p:ext uri="{BB962C8B-B14F-4D97-AF65-F5344CB8AC3E}">
        <p14:creationId xmlns:p14="http://schemas.microsoft.com/office/powerpoint/2010/main" val="15043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057300"/>
            <a:ext cx="887297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Reino das Trevas ou Reino da Luz</a:t>
            </a:r>
          </a:p>
        </p:txBody>
      </p:sp>
    </p:spTree>
    <p:extLst>
      <p:ext uri="{BB962C8B-B14F-4D97-AF65-F5344CB8AC3E}">
        <p14:creationId xmlns:p14="http://schemas.microsoft.com/office/powerpoint/2010/main" val="24768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89348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forma ousada, aos poucos, o inimigo tem retirado sua máscara. Depois de iludir as pessoas e fisgá-las com suas iscas venenosas, agora ele simplesmente está aproveitando o espaço para continuar a conversa e contar o seu lado da história.</a:t>
            </a:r>
          </a:p>
        </p:txBody>
      </p:sp>
    </p:spTree>
    <p:extLst>
      <p:ext uri="{BB962C8B-B14F-4D97-AF65-F5344CB8AC3E}">
        <p14:creationId xmlns:p14="http://schemas.microsoft.com/office/powerpoint/2010/main" val="21412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0872" y="1705372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Cada vez que flertamos com o inimigo, achando que podemos ouvir suas palavras sem ser influenciados por elas, estamos aceitando que ele coloque novamente o fruto proibido em nossas mãos.</a:t>
            </a:r>
          </a:p>
        </p:txBody>
      </p:sp>
    </p:spTree>
    <p:extLst>
      <p:ext uri="{BB962C8B-B14F-4D97-AF65-F5344CB8AC3E}">
        <p14:creationId xmlns:p14="http://schemas.microsoft.com/office/powerpoint/2010/main" val="41750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5152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QUE REINO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97341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PERTENCEMOS?</a:t>
            </a:r>
          </a:p>
        </p:txBody>
      </p:sp>
    </p:spTree>
    <p:extLst>
      <p:ext uri="{BB962C8B-B14F-4D97-AF65-F5344CB8AC3E}">
        <p14:creationId xmlns:p14="http://schemas.microsoft.com/office/powerpoint/2010/main" val="4242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07077" y="1273324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“Pois a nossa luta não é contra seres humanos, mas contra os poderes e autoridades, contra os dominadores deste mundo de trevas, contra as forças espirituais do mal nas regiões celestiais.”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Efésios 6:12</a:t>
            </a:r>
          </a:p>
        </p:txBody>
      </p:sp>
    </p:spTree>
    <p:extLst>
      <p:ext uri="{BB962C8B-B14F-4D97-AF65-F5344CB8AC3E}">
        <p14:creationId xmlns:p14="http://schemas.microsoft.com/office/powerpoint/2010/main" val="13004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273324"/>
            <a:ext cx="486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“Pois aparecerão falsos cristos e falsos profetas que realizarão grandes sinais e maravilhas para, se possível, enganar até os eleitos. Vejam que Eu os avisei antecipadamente.”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Mateus 24:24, 25 </a:t>
            </a:r>
          </a:p>
        </p:txBody>
      </p:sp>
    </p:spTree>
    <p:extLst>
      <p:ext uri="{BB962C8B-B14F-4D97-AF65-F5344CB8AC3E}">
        <p14:creationId xmlns:p14="http://schemas.microsoft.com/office/powerpoint/2010/main" val="27515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7332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única defesa contra o mal é abrir rapidamente a porta do nosso coração para que Cristo habite ali</a:t>
            </a:r>
          </a:p>
        </p:txBody>
      </p:sp>
    </p:spTree>
    <p:extLst>
      <p:ext uri="{BB962C8B-B14F-4D97-AF65-F5344CB8AC3E}">
        <p14:creationId xmlns:p14="http://schemas.microsoft.com/office/powerpoint/2010/main" val="9896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705372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Desejamos realmente a presença do Espírito Santo em nossa vida? Sonhamos que Seu poder seja derramado sobre nós? </a:t>
            </a:r>
          </a:p>
        </p:txBody>
      </p:sp>
    </p:spTree>
    <p:extLst>
      <p:ext uri="{BB962C8B-B14F-4D97-AF65-F5344CB8AC3E}">
        <p14:creationId xmlns:p14="http://schemas.microsoft.com/office/powerpoint/2010/main" val="16187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417340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“Pois aparecerão falsos cristos e falsos profetas que realizarão grandes sinais e maravilhas para, se possível, enganar até os eleitos. Vejam que Eu os avisei antecipadamente”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(Mateus 24:24, 25).</a:t>
            </a:r>
          </a:p>
        </p:txBody>
      </p:sp>
    </p:spTree>
    <p:extLst>
      <p:ext uri="{BB962C8B-B14F-4D97-AF65-F5344CB8AC3E}">
        <p14:creationId xmlns:p14="http://schemas.microsoft.com/office/powerpoint/2010/main" val="3523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508" y="2016856"/>
            <a:ext cx="507322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PORTAS DE ACESSO</a:t>
            </a:r>
          </a:p>
        </p:txBody>
      </p:sp>
    </p:spTree>
    <p:extLst>
      <p:ext uri="{BB962C8B-B14F-4D97-AF65-F5344CB8AC3E}">
        <p14:creationId xmlns:p14="http://schemas.microsoft.com/office/powerpoint/2010/main" val="14329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1489348"/>
            <a:ext cx="4452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“Aqueles que não querem ser presas das artimanhas de Satanás devem guardar bem as avenidas do coração; evitar ler, ver ou ouvir qualquer coisa que sugira pensamentos impuros” </a:t>
            </a: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(Os Escolhidos, p. 281). </a:t>
            </a:r>
          </a:p>
        </p:txBody>
      </p:sp>
    </p:spTree>
    <p:extLst>
      <p:ext uri="{BB962C8B-B14F-4D97-AF65-F5344CB8AC3E}">
        <p14:creationId xmlns:p14="http://schemas.microsoft.com/office/powerpoint/2010/main" val="10679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5090" y="2857500"/>
            <a:ext cx="26642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Pornografia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64088" y="2728000"/>
            <a:ext cx="2535631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Filmes e desenhos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magia e ocultismo</a:t>
            </a:r>
          </a:p>
        </p:txBody>
      </p:sp>
    </p:spTree>
    <p:extLst>
      <p:ext uri="{BB962C8B-B14F-4D97-AF65-F5344CB8AC3E}">
        <p14:creationId xmlns:p14="http://schemas.microsoft.com/office/powerpoint/2010/main" val="21312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5090" y="2857500"/>
            <a:ext cx="26642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Novelas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92080" y="2857500"/>
            <a:ext cx="2664296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Revistas e a mídia </a:t>
            </a:r>
          </a:p>
        </p:txBody>
      </p:sp>
    </p:spTree>
    <p:extLst>
      <p:ext uri="{BB962C8B-B14F-4D97-AF65-F5344CB8AC3E}">
        <p14:creationId xmlns:p14="http://schemas.microsoft.com/office/powerpoint/2010/main" val="25908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915816" y="2497460"/>
            <a:ext cx="345638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Música rock </a:t>
            </a:r>
          </a:p>
        </p:txBody>
      </p:sp>
    </p:spTree>
    <p:extLst>
      <p:ext uri="{BB962C8B-B14F-4D97-AF65-F5344CB8AC3E}">
        <p14:creationId xmlns:p14="http://schemas.microsoft.com/office/powerpoint/2010/main" val="24291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335997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vemos aqui são apenas algumas das portas de acesso que podem estar sendo abertas para o inimigo. Sim, porque até mesmo Satanás só pode passar pela porta que lhe é aberta.</a:t>
            </a:r>
          </a:p>
        </p:txBody>
      </p:sp>
    </p:spTree>
    <p:extLst>
      <p:ext uri="{BB962C8B-B14F-4D97-AF65-F5344CB8AC3E}">
        <p14:creationId xmlns:p14="http://schemas.microsoft.com/office/powerpoint/2010/main" val="3860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665</Words>
  <Application>Microsoft Office PowerPoint</Application>
  <PresentationFormat>Apresentação na tela (16:10)</PresentationFormat>
  <Paragraphs>43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45</cp:revision>
  <dcterms:created xsi:type="dcterms:W3CDTF">2016-08-27T22:12:30Z</dcterms:created>
  <dcterms:modified xsi:type="dcterms:W3CDTF">2019-01-02T11:03:11Z</dcterms:modified>
</cp:coreProperties>
</file>