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3" r:id="rId5"/>
    <p:sldId id="344" r:id="rId6"/>
    <p:sldId id="345" r:id="rId7"/>
    <p:sldId id="346" r:id="rId8"/>
    <p:sldId id="347" r:id="rId9"/>
    <p:sldId id="266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289" r:id="rId2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52536" y="300151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400962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Enxergar o tamanho do nosso pecado e da Sua salvação, nos leva a adorá-Lo (Provérbios 28:13).</a:t>
            </a:r>
          </a:p>
        </p:txBody>
      </p:sp>
    </p:spTree>
    <p:extLst>
      <p:ext uri="{BB962C8B-B14F-4D97-AF65-F5344CB8AC3E}">
        <p14:creationId xmlns:p14="http://schemas.microsoft.com/office/powerpoint/2010/main" val="33484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9980" y="1633364"/>
            <a:ext cx="4728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6223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o sistema sacrifical imprimia em cada israelita uma convicção: o pecado implica em morte, mas Deus me concede a vida. Tudo apontava para a desesperada necessidade de um Salvador. </a:t>
            </a:r>
          </a:p>
        </p:txBody>
      </p:sp>
    </p:spTree>
    <p:extLst>
      <p:ext uri="{BB962C8B-B14F-4D97-AF65-F5344CB8AC3E}">
        <p14:creationId xmlns:p14="http://schemas.microsoft.com/office/powerpoint/2010/main" val="4046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965" y="134533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“Esta lição é hoje mais necessária do que nos dias do Antigos Testamento. Alguns cristãos têm uma ideia muito imprecisa da gravidade do pecado. Imaginam-no como uma fase transitória da vida que a humanidade vencerá. Outros o têm como lamentável, mas inevitável. Carecem de que em seu espírito se grave indelevelmente a lição de que o pecado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 morte”.</a:t>
            </a:r>
          </a:p>
          <a:p>
            <a:pPr algn="ctr"/>
            <a:endParaRPr lang="pt-BR" sz="24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(M. L. </a:t>
            </a:r>
            <a:r>
              <a:rPr lang="pt-BR" sz="24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Andreasen</a:t>
            </a:r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 Ritual do Santuário, p. 18)</a:t>
            </a:r>
          </a:p>
        </p:txBody>
      </p:sp>
    </p:spTree>
    <p:extLst>
      <p:ext uri="{BB962C8B-B14F-4D97-AF65-F5344CB8AC3E}">
        <p14:creationId xmlns:p14="http://schemas.microsoft.com/office/powerpoint/2010/main" val="20067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059" y="1345332"/>
            <a:ext cx="365497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Consciência de muitos pecados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71901" y="202759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86548" y="2683867"/>
            <a:ext cx="24842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 perdão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45987" y="2962607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77934" y="3562771"/>
            <a:ext cx="24842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Muita gratidão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86046" y="382670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80012" y="4441676"/>
            <a:ext cx="24842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 amor por Jesus.</a:t>
            </a:r>
          </a:p>
        </p:txBody>
      </p:sp>
    </p:spTree>
    <p:extLst>
      <p:ext uri="{BB962C8B-B14F-4D97-AF65-F5344CB8AC3E}">
        <p14:creationId xmlns:p14="http://schemas.microsoft.com/office/powerpoint/2010/main" val="19895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57300"/>
            <a:ext cx="3654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Nossa geração precisa reconhecer o tamanho da nossa dívida para que possamos viver uma vida apaixonada por Jesus. </a:t>
            </a:r>
          </a:p>
        </p:txBody>
      </p:sp>
    </p:spTree>
    <p:extLst>
      <p:ext uri="{BB962C8B-B14F-4D97-AF65-F5344CB8AC3E}">
        <p14:creationId xmlns:p14="http://schemas.microsoft.com/office/powerpoint/2010/main" val="5100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733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206541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adoração envolve toda nossa vida (Deuteronômio 6:4-9)</a:t>
            </a:r>
          </a:p>
        </p:txBody>
      </p:sp>
    </p:spTree>
    <p:extLst>
      <p:ext uri="{BB962C8B-B14F-4D97-AF65-F5344CB8AC3E}">
        <p14:creationId xmlns:p14="http://schemas.microsoft.com/office/powerpoint/2010/main" val="5526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9753" y="1129308"/>
            <a:ext cx="601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ideia de Deus nunca foi que a adoração ocupasse apenas um dia específico da nossa semana ou um lugar restrito a ser praticada. Tudo em Israel girava em torno da adoração.</a:t>
            </a:r>
          </a:p>
        </p:txBody>
      </p:sp>
    </p:spTree>
    <p:extLst>
      <p:ext uri="{BB962C8B-B14F-4D97-AF65-F5344CB8AC3E}">
        <p14:creationId xmlns:p14="http://schemas.microsoft.com/office/powerpoint/2010/main" val="1244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1" y="1129308"/>
            <a:ext cx="4392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povo de Israel, não havia distinção entre vida religiosa e secular. Tudo era para Deus e refletia Deus. Até mesmo músicas usadas para celebrar a boa colheita, tinham cunho religioso.</a:t>
            </a:r>
          </a:p>
        </p:txBody>
      </p:sp>
    </p:spTree>
    <p:extLst>
      <p:ext uri="{BB962C8B-B14F-4D97-AF65-F5344CB8AC3E}">
        <p14:creationId xmlns:p14="http://schemas.microsoft.com/office/powerpoint/2010/main" val="28731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05730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RECONHECIMENTO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5616" y="180118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Entendemos que ganhamos tudo, então entregamos tudo, e então ganhamos tudo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Crônicas 29:14).</a:t>
            </a:r>
          </a:p>
        </p:txBody>
      </p:sp>
    </p:spTree>
    <p:extLst>
      <p:ext uri="{BB962C8B-B14F-4D97-AF65-F5344CB8AC3E}">
        <p14:creationId xmlns:p14="http://schemas.microsoft.com/office/powerpoint/2010/main" val="10064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9308"/>
            <a:ext cx="849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tempo da peregrinação, eles viviam num deserto. Não tinham plantações, nem supermercados. Deus dava toda provisão: água, alimento, roupas que não se estragavam, sombra ou calor. Mesmo depois de se estabelecerem na terra de Canaã, eles dependiam da chuva enviada por Deus, da proteção à lavoura ou dos ataques de inimigos.</a:t>
            </a:r>
          </a:p>
        </p:txBody>
      </p:sp>
    </p:spTree>
    <p:extLst>
      <p:ext uri="{BB962C8B-B14F-4D97-AF65-F5344CB8AC3E}">
        <p14:creationId xmlns:p14="http://schemas.microsoft.com/office/powerpoint/2010/main" val="2890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5" y="2281436"/>
            <a:ext cx="460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você soubesse que poderia se tornar igual a Jesus, quanto você investiria para conseguir isso?</a:t>
            </a:r>
          </a:p>
        </p:txBody>
      </p:sp>
    </p:spTree>
    <p:extLst>
      <p:ext uri="{BB962C8B-B14F-4D97-AF65-F5344CB8AC3E}">
        <p14:creationId xmlns:p14="http://schemas.microsoft.com/office/powerpoint/2010/main" val="505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1777380"/>
            <a:ext cx="3528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você soubesse que Deus estaria em algum lugar, quanto tempo antes você chegaria para poder estar em sua presença?</a:t>
            </a:r>
          </a:p>
        </p:txBody>
      </p:sp>
    </p:spTree>
    <p:extLst>
      <p:ext uri="{BB962C8B-B14F-4D97-AF65-F5344CB8AC3E}">
        <p14:creationId xmlns:p14="http://schemas.microsoft.com/office/powerpoint/2010/main" val="5538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561356"/>
            <a:ext cx="4392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você pudesse mudar algo em seu corpo ou em sua vida para se parecer com Jesus, o que você faria?</a:t>
            </a:r>
          </a:p>
        </p:txBody>
      </p:sp>
    </p:spTree>
    <p:extLst>
      <p:ext uri="{BB962C8B-B14F-4D97-AF65-F5344CB8AC3E}">
        <p14:creationId xmlns:p14="http://schemas.microsoft.com/office/powerpoint/2010/main" val="15173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345332"/>
            <a:ext cx="5112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Quanto vale para você algo que pertence a Deus? (Por exemplo, a Bíblia, a igreja e as pessoas que ele criou?)</a:t>
            </a:r>
          </a:p>
        </p:txBody>
      </p:sp>
    </p:spTree>
    <p:extLst>
      <p:ext uri="{BB962C8B-B14F-4D97-AF65-F5344CB8AC3E}">
        <p14:creationId xmlns:p14="http://schemas.microsoft.com/office/powerpoint/2010/main" val="34157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05730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atualidade, milhares de pessoas se intitulam fãs de alguma coisa ou de alguém. Os cantores de música pop são os que levam as maiores multidões ao êxtase. </a:t>
            </a:r>
          </a:p>
        </p:txBody>
      </p:sp>
    </p:spTree>
    <p:extLst>
      <p:ext uri="{BB962C8B-B14F-4D97-AF65-F5344CB8AC3E}">
        <p14:creationId xmlns:p14="http://schemas.microsoft.com/office/powerpoint/2010/main" val="3523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3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9348"/>
            <a:ext cx="841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palavra “adoração” aparece pela primeira vez na Bíblia em Gênesis 17:2-3. Quando Deus disse que faria um pacto com Abraão, o texto descreve que ele se “prostrou”. Essa é a essência da adoração.</a:t>
            </a:r>
          </a:p>
        </p:txBody>
      </p:sp>
    </p:spTree>
    <p:extLst>
      <p:ext uri="{BB962C8B-B14F-4D97-AF65-F5344CB8AC3E}">
        <p14:creationId xmlns:p14="http://schemas.microsoft.com/office/powerpoint/2010/main" val="1196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01316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GRANDEZA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06541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correta visão da grandeza de Deus nos leva a adorá-Lo (Salmo 86:8-10).</a:t>
            </a:r>
          </a:p>
        </p:txBody>
      </p:sp>
    </p:spTree>
    <p:extLst>
      <p:ext uri="{BB962C8B-B14F-4D97-AF65-F5344CB8AC3E}">
        <p14:creationId xmlns:p14="http://schemas.microsoft.com/office/powerpoint/2010/main" val="1859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9985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povo de Israel via a glória de Deus de várias maneiras: um monte fumegante, uma voz estrondosa, a glória que enchia o templo, uma coluna de fogo à noite e uma nuvem durante o dia.</a:t>
            </a:r>
          </a:p>
        </p:txBody>
      </p:sp>
    </p:spTree>
    <p:extLst>
      <p:ext uri="{BB962C8B-B14F-4D97-AF65-F5344CB8AC3E}">
        <p14:creationId xmlns:p14="http://schemas.microsoft.com/office/powerpoint/2010/main" val="35277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9985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Será que podemos ver a Deus apenas em grandes manifestações, como no tempo de Israel? Em que outras manifestações podemos ver a glória de Deus e entender Sua grandeza e Seu caráter?</a:t>
            </a:r>
          </a:p>
        </p:txBody>
      </p:sp>
    </p:spTree>
    <p:extLst>
      <p:ext uri="{BB962C8B-B14F-4D97-AF65-F5344CB8AC3E}">
        <p14:creationId xmlns:p14="http://schemas.microsoft.com/office/powerpoint/2010/main" val="5792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13742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verdadeira reverência a Deus é inspirada pelo senso de Sua infinita grandeza e a noção de Sua presença. Com este senso do invisível, todo coração deve sentir-se profundamente impressionado.” </a:t>
            </a:r>
          </a:p>
          <a:p>
            <a:pPr algn="ctr"/>
            <a:endParaRPr lang="pt-BR" sz="24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(Ellen White –Profetas e Reis, p. 21)</a:t>
            </a:r>
          </a:p>
        </p:txBody>
      </p:sp>
    </p:spTree>
    <p:extLst>
      <p:ext uri="{BB962C8B-B14F-4D97-AF65-F5344CB8AC3E}">
        <p14:creationId xmlns:p14="http://schemas.microsoft.com/office/powerpoint/2010/main" val="10107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635</Words>
  <Application>Microsoft Office PowerPoint</Application>
  <PresentationFormat>Apresentação na tela (16:10)</PresentationFormat>
  <Paragraphs>36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52</cp:revision>
  <dcterms:created xsi:type="dcterms:W3CDTF">2016-08-27T22:12:30Z</dcterms:created>
  <dcterms:modified xsi:type="dcterms:W3CDTF">2019-01-02T11:03:52Z</dcterms:modified>
</cp:coreProperties>
</file>