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4" r:id="rId5"/>
    <p:sldId id="362" r:id="rId6"/>
    <p:sldId id="363" r:id="rId7"/>
    <p:sldId id="347" r:id="rId8"/>
    <p:sldId id="364" r:id="rId9"/>
    <p:sldId id="365" r:id="rId10"/>
    <p:sldId id="366" r:id="rId11"/>
    <p:sldId id="367" r:id="rId12"/>
    <p:sldId id="368" r:id="rId13"/>
    <p:sldId id="369" r:id="rId14"/>
    <p:sldId id="266" r:id="rId15"/>
    <p:sldId id="370" r:id="rId16"/>
    <p:sldId id="371" r:id="rId17"/>
    <p:sldId id="372" r:id="rId18"/>
    <p:sldId id="373" r:id="rId19"/>
    <p:sldId id="374" r:id="rId20"/>
    <p:sldId id="375" r:id="rId21"/>
    <p:sldId id="350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52536" y="4801716"/>
            <a:ext cx="97210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480171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ZAQUEU E CRISTO</a:t>
            </a:r>
          </a:p>
        </p:txBody>
      </p:sp>
    </p:spTree>
    <p:extLst>
      <p:ext uri="{BB962C8B-B14F-4D97-AF65-F5344CB8AC3E}">
        <p14:creationId xmlns:p14="http://schemas.microsoft.com/office/powerpoint/2010/main" val="20159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417340"/>
            <a:ext cx="4032448" cy="341632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sicômoro onde Zaqueu subiu é um tipo de árvore cujas folhas se parecem com as folhas da macieira e os frutos com os da figueira. São árvores de galhos baixos, que proporcionam uma boa sombra.</a:t>
            </a:r>
          </a:p>
        </p:txBody>
      </p:sp>
    </p:spTree>
    <p:extLst>
      <p:ext uri="{BB962C8B-B14F-4D97-AF65-F5344CB8AC3E}">
        <p14:creationId xmlns:p14="http://schemas.microsoft.com/office/powerpoint/2010/main" val="25641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7380"/>
            <a:ext cx="4032448" cy="3046988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Naquela estrada, debaixo da árvore, exatamente ali, Cristo passava e, provavelmente, alguém deve ter dito a Cristo: “Olhe para cima, veja aquele homem, é Zaqueu o cobrador de impostos”. </a:t>
            </a:r>
          </a:p>
        </p:txBody>
      </p:sp>
    </p:spTree>
    <p:extLst>
      <p:ext uri="{BB962C8B-B14F-4D97-AF65-F5344CB8AC3E}">
        <p14:creationId xmlns:p14="http://schemas.microsoft.com/office/powerpoint/2010/main" val="24339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7380"/>
            <a:ext cx="4032448" cy="341632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viu aquele homem na árvore, mas muito mais do que um estranho, Cristo viu a necessidade do homem, por isso rapidamente disse: “Zaqueu, desce depressa, pois me convêm ficar hoje em tua casa”.</a:t>
            </a:r>
          </a:p>
        </p:txBody>
      </p:sp>
    </p:spTree>
    <p:extLst>
      <p:ext uri="{BB962C8B-B14F-4D97-AF65-F5344CB8AC3E}">
        <p14:creationId xmlns:p14="http://schemas.microsoft.com/office/powerpoint/2010/main" val="16231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05730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vê o interior, sonda o nosso coração e pensamentos.</a:t>
            </a:r>
          </a:p>
        </p:txBody>
      </p:sp>
    </p:spTree>
    <p:extLst>
      <p:ext uri="{BB962C8B-B14F-4D97-AF65-F5344CB8AC3E}">
        <p14:creationId xmlns:p14="http://schemas.microsoft.com/office/powerpoint/2010/main" val="10107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076" y="1489348"/>
            <a:ext cx="3528392" cy="341632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Zaqueu desceu depressa e Jesus foi à casa desse pecador. Zaqueu só queria ver a Jesus. No entanto, algo mais aconteceu, encontrou-se com Jesus. Recebeu-O em seu lar.</a:t>
            </a:r>
          </a:p>
        </p:txBody>
      </p:sp>
    </p:spTree>
    <p:extLst>
      <p:ext uri="{BB962C8B-B14F-4D97-AF65-F5344CB8AC3E}">
        <p14:creationId xmlns:p14="http://schemas.microsoft.com/office/powerpoint/2010/main" val="1109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52536" y="4801716"/>
            <a:ext cx="97210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48737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NO CORAÇÃO DE ZAQUEU</a:t>
            </a:r>
          </a:p>
        </p:txBody>
      </p:sp>
    </p:spTree>
    <p:extLst>
      <p:ext uri="{BB962C8B-B14F-4D97-AF65-F5344CB8AC3E}">
        <p14:creationId xmlns:p14="http://schemas.microsoft.com/office/powerpoint/2010/main" val="3688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076" y="1489348"/>
            <a:ext cx="3528392" cy="1938992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“Todos os que viram isto murmuravam, dizendo que Ele se hospedara com um pecador”.</a:t>
            </a:r>
          </a:p>
        </p:txBody>
      </p:sp>
    </p:spTree>
    <p:extLst>
      <p:ext uri="{BB962C8B-B14F-4D97-AF65-F5344CB8AC3E}">
        <p14:creationId xmlns:p14="http://schemas.microsoft.com/office/powerpoint/2010/main" val="28450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076" y="3577580"/>
            <a:ext cx="6073116" cy="1938992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não Se importou e não Se importa com isso, pois Ele quer estar no lar, na vida, no coração da criatura, mesmo que esta venha a ser o maior pecador.</a:t>
            </a:r>
          </a:p>
        </p:txBody>
      </p:sp>
    </p:spTree>
    <p:extLst>
      <p:ext uri="{BB962C8B-B14F-4D97-AF65-F5344CB8AC3E}">
        <p14:creationId xmlns:p14="http://schemas.microsoft.com/office/powerpoint/2010/main" val="13640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076" y="3577580"/>
            <a:ext cx="6073116" cy="156966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Pelo fato de Cristo expressar Seu desejo de ir à casa de Zaqueu, esse homem foi tocado pelo poder do Espírito Santo. </a:t>
            </a:r>
          </a:p>
        </p:txBody>
      </p:sp>
    </p:spTree>
    <p:extLst>
      <p:ext uri="{BB962C8B-B14F-4D97-AF65-F5344CB8AC3E}">
        <p14:creationId xmlns:p14="http://schemas.microsoft.com/office/powerpoint/2010/main" val="21511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076" y="3577580"/>
            <a:ext cx="6073116" cy="156966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“Senhor, resolvo dar aos pobres a metade dos meus bens, e se nalguma cousa tenha defraudado alguém, restituo quatro vezes mais” (verso 8).</a:t>
            </a:r>
          </a:p>
        </p:txBody>
      </p:sp>
    </p:spTree>
    <p:extLst>
      <p:ext uri="{BB962C8B-B14F-4D97-AF65-F5344CB8AC3E}">
        <p14:creationId xmlns:p14="http://schemas.microsoft.com/office/powerpoint/2010/main" val="30164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914992"/>
            <a:ext cx="4303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Zaqueu assim procedeu? Porque Jesus estava em seu lar, em sua vida, em seu coração. </a:t>
            </a:r>
          </a:p>
        </p:txBody>
      </p:sp>
    </p:spTree>
    <p:extLst>
      <p:ext uri="{BB962C8B-B14F-4D97-AF65-F5344CB8AC3E}">
        <p14:creationId xmlns:p14="http://schemas.microsoft.com/office/powerpoint/2010/main" val="20067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40" y="4161258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653786"/>
            <a:ext cx="441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11689" y="4285035"/>
            <a:ext cx="210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FAZ A</a:t>
            </a:r>
          </a:p>
        </p:txBody>
      </p:sp>
    </p:spTree>
    <p:extLst>
      <p:ext uri="{BB962C8B-B14F-4D97-AF65-F5344CB8AC3E}">
        <p14:creationId xmlns:p14="http://schemas.microsoft.com/office/powerpoint/2010/main" val="17807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45332"/>
            <a:ext cx="4303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Cristo entra no coração, na vida da pessoa, transforma-a a tal ponto que o viver dessa pessoa passa a ser de total gratidão e liberalidade.</a:t>
            </a:r>
          </a:p>
        </p:txBody>
      </p:sp>
    </p:spTree>
    <p:extLst>
      <p:ext uri="{BB962C8B-B14F-4D97-AF65-F5344CB8AC3E}">
        <p14:creationId xmlns:p14="http://schemas.microsoft.com/office/powerpoint/2010/main" val="30181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78413" y="2569467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“Cada um contribua segundo tiver proposto no coração, não com tristeza ou por necessidade, porque Deus ama a quem dá com alegria” 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80528" y="1489348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180528" y="1556970"/>
            <a:ext cx="351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2Co 9:7</a:t>
            </a:r>
          </a:p>
        </p:txBody>
      </p:sp>
    </p:spTree>
    <p:extLst>
      <p:ext uri="{BB962C8B-B14F-4D97-AF65-F5344CB8AC3E}">
        <p14:creationId xmlns:p14="http://schemas.microsoft.com/office/powerpoint/2010/main" val="5055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569467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“[...] visto como, na prova desta ministração, glorificam a Deus pela obediência de vossa confissão quanto ao evangelho de Cristo, pela liberalidade com que contribuis para eles e para todos [...]” 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80528" y="1489348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180528" y="1556970"/>
            <a:ext cx="351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2Co 9:13</a:t>
            </a:r>
          </a:p>
        </p:txBody>
      </p:sp>
    </p:spTree>
    <p:extLst>
      <p:ext uri="{BB962C8B-B14F-4D97-AF65-F5344CB8AC3E}">
        <p14:creationId xmlns:p14="http://schemas.microsoft.com/office/powerpoint/2010/main" val="31639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45332"/>
            <a:ext cx="4303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aquele que procura ver a Cristo, e O contempla e O encontra, não sai desse encontro sem receber o poder que tanto necessita para vencer o pecado.</a:t>
            </a:r>
          </a:p>
        </p:txBody>
      </p:sp>
    </p:spTree>
    <p:extLst>
      <p:ext uri="{BB962C8B-B14F-4D97-AF65-F5344CB8AC3E}">
        <p14:creationId xmlns:p14="http://schemas.microsoft.com/office/powerpoint/2010/main" val="18006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34533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Cristo habitar em nós, haverá entrega, arrependimento, confissão, conversão, abandono do pecado, fidelidade, liberalidade e o desejo de cumprir a vontade de Deus.</a:t>
            </a:r>
          </a:p>
        </p:txBody>
      </p:sp>
    </p:spTree>
    <p:extLst>
      <p:ext uri="{BB962C8B-B14F-4D97-AF65-F5344CB8AC3E}">
        <p14:creationId xmlns:p14="http://schemas.microsoft.com/office/powerpoint/2010/main" val="32565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56946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“Porque o Filho do Homem veio buscar e salvar o que se havia perdido” 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80528" y="1489348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180528" y="1556970"/>
            <a:ext cx="351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Lucas 19:10</a:t>
            </a:r>
          </a:p>
        </p:txBody>
      </p:sp>
    </p:spTree>
    <p:extLst>
      <p:ext uri="{BB962C8B-B14F-4D97-AF65-F5344CB8AC3E}">
        <p14:creationId xmlns:p14="http://schemas.microsoft.com/office/powerpoint/2010/main" val="26304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52536" y="4801716"/>
            <a:ext cx="97210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480171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 ERA ZAQUEU?</a:t>
            </a:r>
          </a:p>
        </p:txBody>
      </p:sp>
    </p:spTree>
    <p:extLst>
      <p:ext uri="{BB962C8B-B14F-4D97-AF65-F5344CB8AC3E}">
        <p14:creationId xmlns:p14="http://schemas.microsoft.com/office/powerpoint/2010/main" val="3523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2857500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nome Zaqueu quer dizer “puro”, mas assim como outros, o nome da pessoa nem sempre revela seu caráter. </a:t>
            </a:r>
          </a:p>
        </p:txBody>
      </p:sp>
    </p:spTree>
    <p:extLst>
      <p:ext uri="{BB962C8B-B14F-4D97-AF65-F5344CB8AC3E}">
        <p14:creationId xmlns:p14="http://schemas.microsoft.com/office/powerpoint/2010/main" val="1196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281436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Zaqueu era um homem detestado pelo povo de Jericó, pois seu ofício, “cobrador de impostos”, tornava-o insensível às necessidades humanas, ao sofrimento, à miséria e à fome; e, acima de tudo, o tornava ganancioso. </a:t>
            </a:r>
          </a:p>
        </p:txBody>
      </p:sp>
    </p:spTree>
    <p:extLst>
      <p:ext uri="{BB962C8B-B14F-4D97-AF65-F5344CB8AC3E}">
        <p14:creationId xmlns:p14="http://schemas.microsoft.com/office/powerpoint/2010/main" val="19368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28143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 rico funcionário da alfândega não era de todo endurecido para não sentir as influências divinas em seu coração. Ouvira falar de Jesus, pois por toda parte a fama de Cristo era evidente. </a:t>
            </a:r>
          </a:p>
        </p:txBody>
      </p:sp>
    </p:spTree>
    <p:extLst>
      <p:ext uri="{BB962C8B-B14F-4D97-AF65-F5344CB8AC3E}">
        <p14:creationId xmlns:p14="http://schemas.microsoft.com/office/powerpoint/2010/main" val="28895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9985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Zaqueu conhecia as escrituras e estava convencido de que era injusto. </a:t>
            </a:r>
          </a:p>
        </p:txBody>
      </p:sp>
    </p:spTree>
    <p:extLst>
      <p:ext uri="{BB962C8B-B14F-4D97-AF65-F5344CB8AC3E}">
        <p14:creationId xmlns:p14="http://schemas.microsoft.com/office/powerpoint/2010/main" val="5792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256946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“Então correndo adiante, subiu a um sicômoro a fim de vê-lo [...]”.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80528" y="1489348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180528" y="1556970"/>
            <a:ext cx="351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Lucas 19:4 </a:t>
            </a:r>
          </a:p>
        </p:txBody>
      </p:sp>
    </p:spTree>
    <p:extLst>
      <p:ext uri="{BB962C8B-B14F-4D97-AF65-F5344CB8AC3E}">
        <p14:creationId xmlns:p14="http://schemas.microsoft.com/office/powerpoint/2010/main" val="2839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3217540"/>
            <a:ext cx="4608512" cy="2308324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interessante notarmos que o sincero desejo de ver a Cristo leva a criatura a um comportamento e a uma atitude diferentes das que o mundo conhece e desenvolve.</a:t>
            </a:r>
          </a:p>
        </p:txBody>
      </p:sp>
    </p:spTree>
    <p:extLst>
      <p:ext uri="{BB962C8B-B14F-4D97-AF65-F5344CB8AC3E}">
        <p14:creationId xmlns:p14="http://schemas.microsoft.com/office/powerpoint/2010/main" val="35035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645</Words>
  <Application>Microsoft Office PowerPoint</Application>
  <PresentationFormat>Apresentação na tela (16:10)</PresentationFormat>
  <Paragraphs>32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61</cp:revision>
  <dcterms:created xsi:type="dcterms:W3CDTF">2016-08-27T22:12:30Z</dcterms:created>
  <dcterms:modified xsi:type="dcterms:W3CDTF">2019-01-02T11:04:31Z</dcterms:modified>
</cp:coreProperties>
</file>