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4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289" r:id="rId35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4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9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6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5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2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9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2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3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66475" y="1201316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“Não acumuleis tesouros na terra [...]”.</a:t>
            </a:r>
          </a:p>
          <a:p>
            <a:pPr algn="ctr"/>
            <a:endParaRPr lang="pt-BR" sz="2800" b="1" dirty="0">
              <a:effectLst>
                <a:glow rad="1270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Mateus 6:19-21</a:t>
            </a:r>
          </a:p>
        </p:txBody>
      </p:sp>
    </p:spTree>
    <p:extLst>
      <p:ext uri="{BB962C8B-B14F-4D97-AF65-F5344CB8AC3E}">
        <p14:creationId xmlns:p14="http://schemas.microsoft.com/office/powerpoint/2010/main" val="1806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66475" y="1201316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“Não andeis ansiosos [...]”.</a:t>
            </a:r>
          </a:p>
          <a:p>
            <a:pPr algn="ctr"/>
            <a:endParaRPr lang="pt-BR" sz="2800" b="1" dirty="0">
              <a:effectLst>
                <a:glow rad="1270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Mateus 6:25-33</a:t>
            </a:r>
          </a:p>
        </p:txBody>
      </p:sp>
    </p:spTree>
    <p:extLst>
      <p:ext uri="{BB962C8B-B14F-4D97-AF65-F5344CB8AC3E}">
        <p14:creationId xmlns:p14="http://schemas.microsoft.com/office/powerpoint/2010/main" val="32130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633364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prioridade é Deus, Seu reino, Sua justiça. Se assim o fizermos, tudo o mais estará no devido lugar.</a:t>
            </a:r>
          </a:p>
        </p:txBody>
      </p:sp>
    </p:spTree>
    <p:extLst>
      <p:ext uri="{BB962C8B-B14F-4D97-AF65-F5344CB8AC3E}">
        <p14:creationId xmlns:p14="http://schemas.microsoft.com/office/powerpoint/2010/main" val="33936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345332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dá a medida certa do que precisamos, do que será uma bênção em nossa vida espiritual. </a:t>
            </a:r>
          </a:p>
        </p:txBody>
      </p:sp>
    </p:spTree>
    <p:extLst>
      <p:ext uri="{BB962C8B-B14F-4D97-AF65-F5344CB8AC3E}">
        <p14:creationId xmlns:p14="http://schemas.microsoft.com/office/powerpoint/2010/main" val="34787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489348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existe </a:t>
            </a:r>
          </a:p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pecado em buscar a prosperidade material e o conforto para a família, desde que o façamos em temor e obediência aos reclamos do Senhor. </a:t>
            </a:r>
          </a:p>
        </p:txBody>
      </p:sp>
    </p:spTree>
    <p:extLst>
      <p:ext uri="{BB962C8B-B14F-4D97-AF65-F5344CB8AC3E}">
        <p14:creationId xmlns:p14="http://schemas.microsoft.com/office/powerpoint/2010/main" val="20252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6056" y="1273324"/>
            <a:ext cx="3816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“o segredo do êxito é a união do poder divino com o esforço humano”.</a:t>
            </a:r>
          </a:p>
          <a:p>
            <a:pPr algn="ctr"/>
            <a:endParaRPr lang="pt-BR" sz="2800" b="1" dirty="0">
              <a:effectLst>
                <a:glow rad="1270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Patriarcas e Profetas, p. 538</a:t>
            </a:r>
          </a:p>
        </p:txBody>
      </p:sp>
    </p:spTree>
    <p:extLst>
      <p:ext uri="{BB962C8B-B14F-4D97-AF65-F5344CB8AC3E}">
        <p14:creationId xmlns:p14="http://schemas.microsoft.com/office/powerpoint/2010/main" val="124917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201316"/>
            <a:ext cx="70567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“Tudo quanto te vier às mãos para fazer, faze-o conforme as tuas forças”.</a:t>
            </a:r>
          </a:p>
          <a:p>
            <a:pPr algn="ctr"/>
            <a:endParaRPr lang="pt-BR" sz="2800" b="1" dirty="0">
              <a:effectLst>
                <a:glow rad="1270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Eclesiastes 9:10</a:t>
            </a:r>
          </a:p>
        </p:txBody>
      </p:sp>
    </p:spTree>
    <p:extLst>
      <p:ext uri="{BB962C8B-B14F-4D97-AF65-F5344CB8AC3E}">
        <p14:creationId xmlns:p14="http://schemas.microsoft.com/office/powerpoint/2010/main" val="18645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3977" y="1504225"/>
            <a:ext cx="4536504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SEJA CONTAGIADO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504" y="1134388"/>
            <a:ext cx="1175322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92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74393" y="3448085"/>
            <a:ext cx="70567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Fazer planejamento e orçamento é importante, mas só produzirão os resultados esperados se forem acompanhados de um controle periódico. </a:t>
            </a:r>
          </a:p>
        </p:txBody>
      </p:sp>
    </p:spTree>
    <p:extLst>
      <p:ext uri="{BB962C8B-B14F-4D97-AF65-F5344CB8AC3E}">
        <p14:creationId xmlns:p14="http://schemas.microsoft.com/office/powerpoint/2010/main" val="42409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2785492"/>
            <a:ext cx="705678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gastar tudo que recebe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99592" y="3338710"/>
            <a:ext cx="705678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gastar antes de receber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99592" y="3918456"/>
            <a:ext cx="705678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 uma reserva financeira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12" y="105730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Todos os principais conceitos sobre educação financeira vão se traduzir em três colunas básicas:</a:t>
            </a:r>
          </a:p>
        </p:txBody>
      </p:sp>
    </p:spTree>
    <p:extLst>
      <p:ext uri="{BB962C8B-B14F-4D97-AF65-F5344CB8AC3E}">
        <p14:creationId xmlns:p14="http://schemas.microsoft.com/office/powerpoint/2010/main" val="41776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1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6056" y="1777380"/>
            <a:ext cx="39111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cristãos, devemos ter consciência de nossa responsabilidade quanto a dar um bom testemunho em todas as áreas da vida. </a:t>
            </a:r>
          </a:p>
        </p:txBody>
      </p:sp>
    </p:spTree>
    <p:extLst>
      <p:ext uri="{BB962C8B-B14F-4D97-AF65-F5344CB8AC3E}">
        <p14:creationId xmlns:p14="http://schemas.microsoft.com/office/powerpoint/2010/main" val="36581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201316"/>
            <a:ext cx="7056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“Se tua mão te faz tropeçar, corte-a”.</a:t>
            </a:r>
          </a:p>
          <a:p>
            <a:pPr algn="ctr"/>
            <a:endParaRPr lang="pt-BR" sz="2800" b="1" dirty="0">
              <a:effectLst>
                <a:glow rad="1270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Marcos 9:43 </a:t>
            </a:r>
          </a:p>
        </p:txBody>
      </p:sp>
    </p:spTree>
    <p:extLst>
      <p:ext uri="{BB962C8B-B14F-4D97-AF65-F5344CB8AC3E}">
        <p14:creationId xmlns:p14="http://schemas.microsoft.com/office/powerpoint/2010/main" val="9221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345332"/>
            <a:ext cx="7056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“Se teu pé te faz tropeçar, corta-o”.</a:t>
            </a:r>
          </a:p>
          <a:p>
            <a:pPr algn="ctr"/>
            <a:endParaRPr lang="pt-BR" sz="2800" b="1" dirty="0">
              <a:effectLst>
                <a:glow rad="1270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Marcos 9:45 </a:t>
            </a:r>
          </a:p>
        </p:txBody>
      </p:sp>
    </p:spTree>
    <p:extLst>
      <p:ext uri="{BB962C8B-B14F-4D97-AF65-F5344CB8AC3E}">
        <p14:creationId xmlns:p14="http://schemas.microsoft.com/office/powerpoint/2010/main" val="10473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345332"/>
            <a:ext cx="70567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“Se um dos teus olhos te faz tropeçar, arranca-o”.</a:t>
            </a:r>
          </a:p>
          <a:p>
            <a:pPr algn="ctr"/>
            <a:endParaRPr lang="pt-BR" sz="2800" b="1" dirty="0">
              <a:effectLst>
                <a:glow rad="1270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Marcos 9:47 </a:t>
            </a:r>
          </a:p>
        </p:txBody>
      </p:sp>
    </p:spTree>
    <p:extLst>
      <p:ext uri="{BB962C8B-B14F-4D97-AF65-F5344CB8AC3E}">
        <p14:creationId xmlns:p14="http://schemas.microsoft.com/office/powerpoint/2010/main" val="1273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6056" y="1777380"/>
            <a:ext cx="39111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Sabemos que o maior obstáculo em nossa vida espiritual somos nós mesmos, com nossas imperfeições. Na questão financeira não é diferente. </a:t>
            </a:r>
          </a:p>
        </p:txBody>
      </p:sp>
    </p:spTree>
    <p:extLst>
      <p:ext uri="{BB962C8B-B14F-4D97-AF65-F5344CB8AC3E}">
        <p14:creationId xmlns:p14="http://schemas.microsoft.com/office/powerpoint/2010/main" val="18633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6056" y="1777380"/>
            <a:ext cx="39111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estabilidade financeira, além de dar um bom testemunho e ajudar a vivermos com dignidade, vai nos proporcionar melhor qualidade de vida. </a:t>
            </a:r>
          </a:p>
        </p:txBody>
      </p:sp>
    </p:spTree>
    <p:extLst>
      <p:ext uri="{BB962C8B-B14F-4D97-AF65-F5344CB8AC3E}">
        <p14:creationId xmlns:p14="http://schemas.microsoft.com/office/powerpoint/2010/main" val="40302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345332"/>
            <a:ext cx="70567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“Eu vim para que tenham vida, e a tenham em abundância”. </a:t>
            </a:r>
          </a:p>
          <a:p>
            <a:pPr algn="ctr"/>
            <a:endParaRPr lang="pt-BR" sz="2800" b="1" dirty="0">
              <a:effectLst>
                <a:glow rad="1270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João 10:10</a:t>
            </a:r>
          </a:p>
        </p:txBody>
      </p:sp>
    </p:spTree>
    <p:extLst>
      <p:ext uri="{BB962C8B-B14F-4D97-AF65-F5344CB8AC3E}">
        <p14:creationId xmlns:p14="http://schemas.microsoft.com/office/powerpoint/2010/main" val="6819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273324"/>
            <a:ext cx="39111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prosperidade financeira também vai nos dar condições de ajudar o nosso próximo em suas necessidades materiais.</a:t>
            </a:r>
          </a:p>
        </p:txBody>
      </p:sp>
    </p:spTree>
    <p:extLst>
      <p:ext uri="{BB962C8B-B14F-4D97-AF65-F5344CB8AC3E}">
        <p14:creationId xmlns:p14="http://schemas.microsoft.com/office/powerpoint/2010/main" val="40842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971492" y="1273324"/>
            <a:ext cx="3172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Fé, família e saúde.</a:t>
            </a:r>
          </a:p>
        </p:txBody>
      </p:sp>
    </p:spTree>
    <p:extLst>
      <p:ext uri="{BB962C8B-B14F-4D97-AF65-F5344CB8AC3E}">
        <p14:creationId xmlns:p14="http://schemas.microsoft.com/office/powerpoint/2010/main" val="26800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417340"/>
            <a:ext cx="3911104" cy="3416320"/>
          </a:xfrm>
          <a:prstGeom prst="rect">
            <a:avLst/>
          </a:prstGeom>
          <a:solidFill>
            <a:srgbClr val="FFFFFF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deseja ser sócio de nossas finanças pessoais, mas Ele não está com uma “banca de bênçãos” exposta para vendê-las àqueles que mais Lhe derem seus recursos em ofertas e doações. </a:t>
            </a:r>
          </a:p>
        </p:txBody>
      </p:sp>
    </p:spTree>
    <p:extLst>
      <p:ext uri="{BB962C8B-B14F-4D97-AF65-F5344CB8AC3E}">
        <p14:creationId xmlns:p14="http://schemas.microsoft.com/office/powerpoint/2010/main" val="41059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05730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Estamos vivendo em um grande conflito, que não está acontecendo apenas nas ruas, entre povos e nações, mas também na mente de cada um de nós.</a:t>
            </a:r>
          </a:p>
        </p:txBody>
      </p:sp>
    </p:spTree>
    <p:extLst>
      <p:ext uri="{BB962C8B-B14F-4D97-AF65-F5344CB8AC3E}">
        <p14:creationId xmlns:p14="http://schemas.microsoft.com/office/powerpoint/2010/main" val="11964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3397957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maior necessidade que temos é de amor, paz, segurança, saúde física e espiritual. O nosso fim é o Céu, não a terra, e são estas as bênçãos que Deus quer nos dar.</a:t>
            </a:r>
          </a:p>
        </p:txBody>
      </p:sp>
    </p:spTree>
    <p:extLst>
      <p:ext uri="{BB962C8B-B14F-4D97-AF65-F5344CB8AC3E}">
        <p14:creationId xmlns:p14="http://schemas.microsoft.com/office/powerpoint/2010/main" val="14176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1057300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Entreguemos também na Sua casa, a igreja, as nossas ofertas, como um ato de gratidão por todas as bênçãos recebidas. </a:t>
            </a:r>
          </a:p>
        </p:txBody>
      </p:sp>
    </p:spTree>
    <p:extLst>
      <p:ext uri="{BB962C8B-B14F-4D97-AF65-F5344CB8AC3E}">
        <p14:creationId xmlns:p14="http://schemas.microsoft.com/office/powerpoint/2010/main" val="27971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36096" y="1417340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Sejamos fiéis a Deus, administrando as dádivas materiais que recebemos em harmonia com a Sua vontade, vivendo com dignidade, e dando ao um mundo um bom testemunho de Sua Palavra.</a:t>
            </a:r>
          </a:p>
        </p:txBody>
      </p:sp>
    </p:spTree>
    <p:extLst>
      <p:ext uri="{BB962C8B-B14F-4D97-AF65-F5344CB8AC3E}">
        <p14:creationId xmlns:p14="http://schemas.microsoft.com/office/powerpoint/2010/main" val="38984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345332"/>
            <a:ext cx="70567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“Vinde benditos de Meu Pai, entrai na posse do reino que vos está preparado desde a fundação do mundo” </a:t>
            </a:r>
          </a:p>
          <a:p>
            <a:pPr algn="ctr"/>
            <a:endParaRPr lang="pt-BR" sz="2800" b="1" dirty="0">
              <a:effectLst>
                <a:glow rad="1270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Mateus 25:34</a:t>
            </a:r>
          </a:p>
        </p:txBody>
      </p:sp>
    </p:spTree>
    <p:extLst>
      <p:ext uri="{BB962C8B-B14F-4D97-AF65-F5344CB8AC3E}">
        <p14:creationId xmlns:p14="http://schemas.microsoft.com/office/powerpoint/2010/main" val="92489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4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1242" y="1749797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desejo de Deus é que conheçamos Sua vontade, apresentada em Sua Palavra.</a:t>
            </a:r>
          </a:p>
        </p:txBody>
      </p:sp>
    </p:spTree>
    <p:extLst>
      <p:ext uri="{BB962C8B-B14F-4D97-AF65-F5344CB8AC3E}">
        <p14:creationId xmlns:p14="http://schemas.microsoft.com/office/powerpoint/2010/main" val="19634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9876" y="1129308"/>
            <a:ext cx="58003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Enquanto a maior promessa bíblica do retorno de Jesus não se cumprir, teremos que conviver com as investidas do inimigo de Deus para nos destruir.</a:t>
            </a:r>
          </a:p>
        </p:txBody>
      </p:sp>
    </p:spTree>
    <p:extLst>
      <p:ext uri="{BB962C8B-B14F-4D97-AF65-F5344CB8AC3E}">
        <p14:creationId xmlns:p14="http://schemas.microsoft.com/office/powerpoint/2010/main" val="604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247" y="1849388"/>
            <a:ext cx="3496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 dos pontos onde esse inimigo tem mais obtido êxito é na questão material. </a:t>
            </a:r>
          </a:p>
        </p:txBody>
      </p:sp>
    </p:spTree>
    <p:extLst>
      <p:ext uri="{BB962C8B-B14F-4D97-AF65-F5344CB8AC3E}">
        <p14:creationId xmlns:p14="http://schemas.microsoft.com/office/powerpoint/2010/main" val="34024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3577580"/>
            <a:ext cx="48377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busca desenfreada por ter mais e mais a cada dia tem trazido consequências trágicas para as famílias. </a:t>
            </a:r>
          </a:p>
        </p:txBody>
      </p:sp>
    </p:spTree>
    <p:extLst>
      <p:ext uri="{BB962C8B-B14F-4D97-AF65-F5344CB8AC3E}">
        <p14:creationId xmlns:p14="http://schemas.microsoft.com/office/powerpoint/2010/main" val="28525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497460"/>
            <a:ext cx="4837785" cy="3046988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Outra consequência da sociedade materialista e consumista é o total descontrole das finanças, o que faz crescer as dívidas, a obsessão por mais trabalho, mais salário, mais renda, como se isso fosse a solução.</a:t>
            </a:r>
          </a:p>
        </p:txBody>
      </p:sp>
    </p:spTree>
    <p:extLst>
      <p:ext uri="{BB962C8B-B14F-4D97-AF65-F5344CB8AC3E}">
        <p14:creationId xmlns:p14="http://schemas.microsoft.com/office/powerpoint/2010/main" val="15653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295778"/>
            <a:ext cx="410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viver esta vida de forma equilibrada, sendo felizes com nossas finanças, sendo fiéis a Deus e ajudando o nosso próximo?</a:t>
            </a:r>
          </a:p>
        </p:txBody>
      </p:sp>
    </p:spTree>
    <p:extLst>
      <p:ext uri="{BB962C8B-B14F-4D97-AF65-F5344CB8AC3E}">
        <p14:creationId xmlns:p14="http://schemas.microsoft.com/office/powerpoint/2010/main" val="385840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658</Words>
  <Application>Microsoft Office PowerPoint</Application>
  <PresentationFormat>Apresentação na tela (16:10)</PresentationFormat>
  <Paragraphs>54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Pr. Marcelo Carvalho</cp:lastModifiedBy>
  <cp:revision>68</cp:revision>
  <dcterms:created xsi:type="dcterms:W3CDTF">2016-08-27T22:12:30Z</dcterms:created>
  <dcterms:modified xsi:type="dcterms:W3CDTF">2019-01-02T11:05:15Z</dcterms:modified>
</cp:coreProperties>
</file>