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4" r:id="rId4"/>
    <p:sldId id="383" r:id="rId5"/>
    <p:sldId id="414" r:id="rId6"/>
    <p:sldId id="415" r:id="rId7"/>
    <p:sldId id="416" r:id="rId8"/>
    <p:sldId id="384" r:id="rId9"/>
    <p:sldId id="385" r:id="rId10"/>
    <p:sldId id="417" r:id="rId11"/>
    <p:sldId id="418" r:id="rId12"/>
    <p:sldId id="386" r:id="rId13"/>
    <p:sldId id="419" r:id="rId14"/>
    <p:sldId id="420" r:id="rId15"/>
    <p:sldId id="421" r:id="rId16"/>
    <p:sldId id="422" r:id="rId17"/>
    <p:sldId id="423" r:id="rId18"/>
    <p:sldId id="424" r:id="rId19"/>
    <p:sldId id="289" r:id="rId2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774" y="156135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Se esvaziou a Si mesmo, assumindo a forma de servo, semelhante aos homens. Filipenses 2:7</a:t>
            </a:r>
          </a:p>
        </p:txBody>
      </p:sp>
    </p:spTree>
    <p:extLst>
      <p:ext uri="{BB962C8B-B14F-4D97-AF65-F5344CB8AC3E}">
        <p14:creationId xmlns:p14="http://schemas.microsoft.com/office/powerpoint/2010/main" val="393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17340"/>
            <a:ext cx="3898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era um ser humano no sentido mais completo da expressão. Ele Se cobriu com a forma humana mais humilde. Assim, Ele Se ocupou das coisas mais modestas para nos salvar.</a:t>
            </a:r>
          </a:p>
        </p:txBody>
      </p:sp>
    </p:spTree>
    <p:extLst>
      <p:ext uri="{BB962C8B-B14F-4D97-AF65-F5344CB8AC3E}">
        <p14:creationId xmlns:p14="http://schemas.microsoft.com/office/powerpoint/2010/main" val="27554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857500"/>
            <a:ext cx="483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Se esvaziou a Si mesmo até a morte, e morte de cruz. </a:t>
            </a:r>
          </a:p>
        </p:txBody>
      </p:sp>
    </p:spTree>
    <p:extLst>
      <p:ext uri="{BB962C8B-B14F-4D97-AF65-F5344CB8AC3E}">
        <p14:creationId xmlns:p14="http://schemas.microsoft.com/office/powerpoint/2010/main" val="2852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489348"/>
            <a:ext cx="48377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estava sujeito aos mesmos desejos humanos, a conservar a vida. Porém, Seu amor era tão grande que Sua obediência O levou a entregar Sua vida por nós.</a:t>
            </a:r>
          </a:p>
        </p:txBody>
      </p:sp>
    </p:spTree>
    <p:extLst>
      <p:ext uri="{BB962C8B-B14F-4D97-AF65-F5344CB8AC3E}">
        <p14:creationId xmlns:p14="http://schemas.microsoft.com/office/powerpoint/2010/main" val="30731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3649588"/>
            <a:ext cx="4837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Se esvaziou de Sua paz e poder, para submeter-Se à dor e à angústia que produzem a morte.</a:t>
            </a:r>
          </a:p>
        </p:txBody>
      </p:sp>
    </p:spTree>
    <p:extLst>
      <p:ext uri="{BB962C8B-B14F-4D97-AF65-F5344CB8AC3E}">
        <p14:creationId xmlns:p14="http://schemas.microsoft.com/office/powerpoint/2010/main" val="33867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29308"/>
            <a:ext cx="872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 morte de cruz. Ele Se submeteu à morte mais vergonhosa, que causava grande desonra e intenso sofrimento. Este tipo de morte era usado somente para: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23728" y="3162444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escravos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52162" y="3624109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não romanos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54830" y="4085774"/>
            <a:ext cx="38458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criminosos mais vis</a:t>
            </a:r>
          </a:p>
        </p:txBody>
      </p:sp>
    </p:spTree>
    <p:extLst>
      <p:ext uri="{BB962C8B-B14F-4D97-AF65-F5344CB8AC3E}">
        <p14:creationId xmlns:p14="http://schemas.microsoft.com/office/powerpoint/2010/main" val="22201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1087977"/>
            <a:ext cx="565262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Nós podemos ter este mesmo sentimento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60032" y="345340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(Filipenses 2:5)</a:t>
            </a:r>
          </a:p>
        </p:txBody>
      </p:sp>
    </p:spTree>
    <p:extLst>
      <p:ext uri="{BB962C8B-B14F-4D97-AF65-F5344CB8AC3E}">
        <p14:creationId xmlns:p14="http://schemas.microsoft.com/office/powerpoint/2010/main" val="20578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29308"/>
            <a:ext cx="8726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profundo e intenso amor a Cristo pode nos levar a despojar-nos a nós mesmos: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0679" y="2405513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egoísmo.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87085" y="2867178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orgulho.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40258" y="3328843"/>
            <a:ext cx="35734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cobiça.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58751" y="3776761"/>
            <a:ext cx="35734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vanglória.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74775" y="4238426"/>
            <a:ext cx="35734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vaidade.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90799" y="4700091"/>
            <a:ext cx="35734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avareza.</a:t>
            </a:r>
          </a:p>
        </p:txBody>
      </p:sp>
    </p:spTree>
    <p:extLst>
      <p:ext uri="{BB962C8B-B14F-4D97-AF65-F5344CB8AC3E}">
        <p14:creationId xmlns:p14="http://schemas.microsoft.com/office/powerpoint/2010/main" val="2917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8110" y="2137420"/>
            <a:ext cx="3973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 compreender como Cristo desceu da glória à humilhação; da vida eterna à morte vil, nos ajuda a compreender o que são a renúncia, a abnegação e o dar de acordo com este Modelo que é Jesus.</a:t>
            </a:r>
          </a:p>
        </p:txBody>
      </p:sp>
    </p:spTree>
    <p:extLst>
      <p:ext uri="{BB962C8B-B14F-4D97-AF65-F5344CB8AC3E}">
        <p14:creationId xmlns:p14="http://schemas.microsoft.com/office/powerpoint/2010/main" val="17177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1734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HAJA ESTE SENTIMENTO EM VOCÊS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5696" y="37256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(Filipenses 2:5)</a:t>
            </a:r>
          </a:p>
        </p:txBody>
      </p:sp>
    </p:spTree>
    <p:extLst>
      <p:ext uri="{BB962C8B-B14F-4D97-AF65-F5344CB8AC3E}">
        <p14:creationId xmlns:p14="http://schemas.microsoft.com/office/powerpoint/2010/main" val="1196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2640" y="1292258"/>
            <a:ext cx="584152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Sentir e pensar o mesmo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Cristo experimentou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201316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49746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Espírito Santo tem poder para aplicar em nós o mesmo sentimento e pensamento de Jesus. Ele tem poder para revelar e aplicar em nós os atributos do caráter de Cristo (João 15:26).</a:t>
            </a:r>
          </a:p>
        </p:txBody>
      </p:sp>
    </p:spTree>
    <p:extLst>
      <p:ext uri="{BB962C8B-B14F-4D97-AF65-F5344CB8AC3E}">
        <p14:creationId xmlns:p14="http://schemas.microsoft.com/office/powerpoint/2010/main" val="19634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43040" y="1380397"/>
            <a:ext cx="504944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sentimento houve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Cristo Jesus?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07904" y="1317456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11960" y="2585599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todos os belos atributos do caráter de Cristo, destacarei dois, e, graças a eles, agora somos salvos em Cristo Jesus:</a:t>
            </a:r>
          </a:p>
        </p:txBody>
      </p:sp>
    </p:spTree>
    <p:extLst>
      <p:ext uri="{BB962C8B-B14F-4D97-AF65-F5344CB8AC3E}">
        <p14:creationId xmlns:p14="http://schemas.microsoft.com/office/powerpoint/2010/main" val="1150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716016" y="1835091"/>
            <a:ext cx="4427984" cy="461665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572000" y="148934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38623" y="181251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Seu amor abnegado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6016" y="2977010"/>
            <a:ext cx="4427984" cy="888602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2631267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38623" y="295443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Se entregou Filipenses 2:6</a:t>
            </a:r>
          </a:p>
        </p:txBody>
      </p:sp>
    </p:spTree>
    <p:extLst>
      <p:ext uri="{BB962C8B-B14F-4D97-AF65-F5344CB8AC3E}">
        <p14:creationId xmlns:p14="http://schemas.microsoft.com/office/powerpoint/2010/main" val="32281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524" y="208022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SE ESVAZIOU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1640" y="39564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(Filipenses 2:7)</a:t>
            </a:r>
          </a:p>
        </p:txBody>
      </p:sp>
    </p:spTree>
    <p:extLst>
      <p:ext uri="{BB962C8B-B14F-4D97-AF65-F5344CB8AC3E}">
        <p14:creationId xmlns:p14="http://schemas.microsoft.com/office/powerpoint/2010/main" val="14270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281436"/>
            <a:ext cx="5800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esvaziou-Se a Si mesmo sendo igual a Deus </a:t>
            </a: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(Filipenses 2:6 e 7).</a:t>
            </a:r>
          </a:p>
        </p:txBody>
      </p:sp>
    </p:spTree>
    <p:extLst>
      <p:ext uri="{BB962C8B-B14F-4D97-AF65-F5344CB8AC3E}">
        <p14:creationId xmlns:p14="http://schemas.microsoft.com/office/powerpoint/2010/main" val="604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29308"/>
            <a:ext cx="8726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todos os traços característicos de Sua divindade, Ele renunciou: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9310" y="2469947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onipotência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7744" y="2931612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eternidade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70412" y="3393277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onipresença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9832" y="3843161"/>
            <a:ext cx="43204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igualdade com Deus, o Pai, e Deus, Espírito Santo.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5896" y="4674158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 glória</a:t>
            </a:r>
          </a:p>
        </p:txBody>
      </p:sp>
    </p:spTree>
    <p:extLst>
      <p:ext uri="{BB962C8B-B14F-4D97-AF65-F5344CB8AC3E}">
        <p14:creationId xmlns:p14="http://schemas.microsoft.com/office/powerpoint/2010/main" val="34024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400</Words>
  <Application>Microsoft Office PowerPoint</Application>
  <PresentationFormat>Apresentação na tela (16:10)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72</cp:revision>
  <dcterms:created xsi:type="dcterms:W3CDTF">2016-08-27T22:12:30Z</dcterms:created>
  <dcterms:modified xsi:type="dcterms:W3CDTF">2019-01-02T11:06:34Z</dcterms:modified>
</cp:coreProperties>
</file>