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4" r:id="rId4"/>
    <p:sldId id="425" r:id="rId5"/>
    <p:sldId id="426" r:id="rId6"/>
    <p:sldId id="383" r:id="rId7"/>
    <p:sldId id="427" r:id="rId8"/>
    <p:sldId id="384" r:id="rId9"/>
    <p:sldId id="385" r:id="rId10"/>
    <p:sldId id="386" r:id="rId11"/>
    <p:sldId id="428" r:id="rId12"/>
    <p:sldId id="391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9" r:id="rId23"/>
    <p:sldId id="438" r:id="rId24"/>
    <p:sldId id="440" r:id="rId25"/>
    <p:sldId id="441" r:id="rId26"/>
    <p:sldId id="442" r:id="rId27"/>
    <p:sldId id="443" r:id="rId28"/>
    <p:sldId id="444" r:id="rId29"/>
    <p:sldId id="289" r:id="rId30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4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9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6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5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9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2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216" y="1345332"/>
            <a:ext cx="40517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tragédia do ser humano é que confundimos  religiosidade com  espiritualidade e  espiritualidade com  </a:t>
            </a:r>
            <a:r>
              <a:rPr lang="pt-BR" sz="2800" b="1" dirty="0" err="1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emocionalismo</a:t>
            </a:r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25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216" y="1345332"/>
            <a:ext cx="40517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problema ocorre quando pensamos que espiritualidade é emocionar-se e nada mais; cantar e nada mais; mostrar-se e nada mais; fazer com as pessoas vejam e nada mais. </a:t>
            </a:r>
          </a:p>
        </p:txBody>
      </p:sp>
    </p:spTree>
    <p:extLst>
      <p:ext uri="{BB962C8B-B14F-4D97-AF65-F5344CB8AC3E}">
        <p14:creationId xmlns:p14="http://schemas.microsoft.com/office/powerpoint/2010/main" val="9276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59832" y="1417340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diz: Não aceitarei as suas lágrimas, o seu choro. Não posso aceitar sua oferta por um motivo, e o motivo de Deus é: “a mulher da tua mocidade, com a qual tu foste desleal”. </a:t>
            </a:r>
          </a:p>
        </p:txBody>
      </p:sp>
    </p:spTree>
    <p:extLst>
      <p:ext uri="{BB962C8B-B14F-4D97-AF65-F5344CB8AC3E}">
        <p14:creationId xmlns:p14="http://schemas.microsoft.com/office/powerpoint/2010/main" val="33936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9992" y="1057300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homem não é ser humano e a mulher não é ser humano, mas o homem e a mulher, juntos, se tornam um ser humano. </a:t>
            </a:r>
          </a:p>
        </p:txBody>
      </p:sp>
    </p:spTree>
    <p:extLst>
      <p:ext uri="{BB962C8B-B14F-4D97-AF65-F5344CB8AC3E}">
        <p14:creationId xmlns:p14="http://schemas.microsoft.com/office/powerpoint/2010/main" val="21000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21195" y="1921396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Ainda fazeis isto: cobris o altar do SENHOR de lágrimas, de choro e de gemidos, de sorte que ele já não olha para a oferta, nem a aceita com prazer da vossa mão. E perguntais: Por quê? </a:t>
            </a:r>
          </a:p>
        </p:txBody>
      </p:sp>
    </p:spTree>
    <p:extLst>
      <p:ext uri="{BB962C8B-B14F-4D97-AF65-F5344CB8AC3E}">
        <p14:creationId xmlns:p14="http://schemas.microsoft.com/office/powerpoint/2010/main" val="5053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2137420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Porque o SENHOR foi testemunha da aliança entre ti e a mulher da tua mocidade, com a qual tu foste desleal, sendo ela a tua companheira e a mulher da tua aliança”.</a:t>
            </a:r>
          </a:p>
        </p:txBody>
      </p:sp>
    </p:spTree>
    <p:extLst>
      <p:ext uri="{BB962C8B-B14F-4D97-AF65-F5344CB8AC3E}">
        <p14:creationId xmlns:p14="http://schemas.microsoft.com/office/powerpoint/2010/main" val="13216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3361556"/>
            <a:ext cx="55581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casamento é um pacto, um contrato, mas não se trata de um contrato feito diante de </a:t>
            </a:r>
            <a:r>
              <a:rPr lang="pt-BR" sz="2800" b="1" dirty="0" err="1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ho-mens</a:t>
            </a:r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é um contrato feito diante de Deus. </a:t>
            </a:r>
          </a:p>
        </p:txBody>
      </p:sp>
    </p:spTree>
    <p:extLst>
      <p:ext uri="{BB962C8B-B14F-4D97-AF65-F5344CB8AC3E}">
        <p14:creationId xmlns:p14="http://schemas.microsoft.com/office/powerpoint/2010/main" val="62195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73323"/>
            <a:ext cx="36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casamento é um pacto, e os jovens que desejam se casar pensem devem pensar 50 mil vezes antes de fazê-lo. </a:t>
            </a:r>
          </a:p>
        </p:txBody>
      </p:sp>
    </p:spTree>
    <p:extLst>
      <p:ext uri="{BB962C8B-B14F-4D97-AF65-F5344CB8AC3E}">
        <p14:creationId xmlns:p14="http://schemas.microsoft.com/office/powerpoint/2010/main" val="28036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73323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casamento é a única escola na qual você se matricula, mas nunca se forma. </a:t>
            </a:r>
          </a:p>
        </p:txBody>
      </p:sp>
    </p:spTree>
    <p:extLst>
      <p:ext uri="{BB962C8B-B14F-4D97-AF65-F5344CB8AC3E}">
        <p14:creationId xmlns:p14="http://schemas.microsoft.com/office/powerpoint/2010/main" val="35006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20072" y="1633363"/>
            <a:ext cx="36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casamento foi feito para pedir perdão, para perdoar, aceitar e ser aceito, renunciar e sacrificar. </a:t>
            </a:r>
          </a:p>
        </p:txBody>
      </p:sp>
    </p:spTree>
    <p:extLst>
      <p:ext uri="{BB962C8B-B14F-4D97-AF65-F5344CB8AC3E}">
        <p14:creationId xmlns:p14="http://schemas.microsoft.com/office/powerpoint/2010/main" val="42648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1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73323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amor bíblico é um princípio. O sentimento acaba; o princípio é eterno. Então, antes de se casar, analise o que você está sentindo: é sentimento ou princípio?</a:t>
            </a:r>
          </a:p>
        </p:txBody>
      </p:sp>
    </p:spTree>
    <p:extLst>
      <p:ext uri="{BB962C8B-B14F-4D97-AF65-F5344CB8AC3E}">
        <p14:creationId xmlns:p14="http://schemas.microsoft.com/office/powerpoint/2010/main" val="17322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73323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vida conjugal é uma aprendizagem contínua. É um crescimento constante, como tudo na vida.</a:t>
            </a:r>
          </a:p>
        </p:txBody>
      </p:sp>
    </p:spTree>
    <p:extLst>
      <p:ext uri="{BB962C8B-B14F-4D97-AF65-F5344CB8AC3E}">
        <p14:creationId xmlns:p14="http://schemas.microsoft.com/office/powerpoint/2010/main" val="17358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201316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 dias de Malaquias, o povo de Israel, vivia assim,; mas no sábado estava na igreja, era frequente. Quando o pastor fazia o apelo nos minutos de oração, todos corriam para frente, chorando. </a:t>
            </a:r>
          </a:p>
        </p:txBody>
      </p:sp>
    </p:spTree>
    <p:extLst>
      <p:ext uri="{BB962C8B-B14F-4D97-AF65-F5344CB8AC3E}">
        <p14:creationId xmlns:p14="http://schemas.microsoft.com/office/powerpoint/2010/main" val="40950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3577580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“Caso, porque eu gosto. Eu me Divorcio, porque não gosto do meu cônjuge.; Entrei aqui, porque me agrada.; Vou ali, porque eu gosto. Eu sou o centro do universo e também meus gostos e minhas preferências’”.</a:t>
            </a:r>
          </a:p>
        </p:txBody>
      </p:sp>
    </p:spTree>
    <p:extLst>
      <p:ext uri="{BB962C8B-B14F-4D97-AF65-F5344CB8AC3E}">
        <p14:creationId xmlns:p14="http://schemas.microsoft.com/office/powerpoint/2010/main" val="143172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36096" y="1705372"/>
            <a:ext cx="3276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onde fica Deus? Onde está o que você crê? Onde está o que você pensa? Em Sua Palavra? </a:t>
            </a:r>
          </a:p>
        </p:txBody>
      </p:sp>
    </p:spTree>
    <p:extLst>
      <p:ext uri="{BB962C8B-B14F-4D97-AF65-F5344CB8AC3E}">
        <p14:creationId xmlns:p14="http://schemas.microsoft.com/office/powerpoint/2010/main" val="18572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705372"/>
            <a:ext cx="32763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crises são para que vocês se ajoelhem e orem mais do que nunca, porque somente Deus lhes pode mudar o seu coração. </a:t>
            </a:r>
          </a:p>
        </p:txBody>
      </p:sp>
    </p:spTree>
    <p:extLst>
      <p:ext uri="{BB962C8B-B14F-4D97-AF65-F5344CB8AC3E}">
        <p14:creationId xmlns:p14="http://schemas.microsoft.com/office/powerpoint/2010/main" val="346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345332"/>
            <a:ext cx="32763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começa a moldá-lo e você passa a ver seus erros, seus defeitos e começa a compreender que o problema não é o outro, mas você. </a:t>
            </a:r>
          </a:p>
        </p:txBody>
      </p:sp>
    </p:spTree>
    <p:extLst>
      <p:ext uri="{BB962C8B-B14F-4D97-AF65-F5344CB8AC3E}">
        <p14:creationId xmlns:p14="http://schemas.microsoft.com/office/powerpoint/2010/main" val="351420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6056" y="1345332"/>
            <a:ext cx="37804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 você se apaixona por Jesus, quando em sua vida devocional você reconhece que Deus é o seu Deus, chega o momento em que você exclama: “Senhor, Tu és a minha vida. Sem Ti, minha vida não tem sentido. </a:t>
            </a:r>
          </a:p>
        </p:txBody>
      </p:sp>
    </p:spTree>
    <p:extLst>
      <p:ext uri="{BB962C8B-B14F-4D97-AF65-F5344CB8AC3E}">
        <p14:creationId xmlns:p14="http://schemas.microsoft.com/office/powerpoint/2010/main" val="235440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2635" y="1345332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“Senhor, quero ser melhor pai, melhor marido, melhor esposa.; Sei que sou humano, que tenho muitos defeitos, mas Tu és poderoso, Tu és grande, tens poder para transformar meu ser”. </a:t>
            </a:r>
          </a:p>
        </p:txBody>
      </p:sp>
    </p:spTree>
    <p:extLst>
      <p:ext uri="{BB962C8B-B14F-4D97-AF65-F5344CB8AC3E}">
        <p14:creationId xmlns:p14="http://schemas.microsoft.com/office/powerpoint/2010/main" val="396292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03848" y="1561356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Ainda fazeis isto: cobris o altar do SENHOR de lágrimas, de choro e de gemidos, de sorte que ele já não olha para a oferta, nem a aceita com prazer da vossa mão. E perguntais: Por quê? Porque o SENHOR foi testemunha da aliança entre ti e, sendo ela a tua companheira e a mulher da tua aliança...</a:t>
            </a:r>
          </a:p>
        </p:txBody>
      </p:sp>
    </p:spTree>
    <p:extLst>
      <p:ext uri="{BB962C8B-B14F-4D97-AF65-F5344CB8AC3E}">
        <p14:creationId xmlns:p14="http://schemas.microsoft.com/office/powerpoint/2010/main" val="11964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19530" y="1777380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...Não fez o SENHOR um, mesmo que havendo nele um pouco de espírito? E por que somente um? Ele buscava a descendência que prometera. Portanto, cuidai de vós mesmos, e ninguém seja infiel para com a mulher da sua mocidade... </a:t>
            </a:r>
          </a:p>
        </p:txBody>
      </p:sp>
    </p:spTree>
    <p:extLst>
      <p:ext uri="{BB962C8B-B14F-4D97-AF65-F5344CB8AC3E}">
        <p14:creationId xmlns:p14="http://schemas.microsoft.com/office/powerpoint/2010/main" val="131395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19530" y="1529412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 Porque o SENHOR, Deus de Israel, diz que odeia o repúdio e também aquele que cobre de violência as suas vestes, diz o SENHOR dos Exércitos; portanto, cuidai de vós mesmos e não sejais infiéis.</a:t>
            </a:r>
          </a:p>
          <a:p>
            <a:pPr algn="ctr"/>
            <a:endParaRPr lang="pt-BR" sz="2400" b="1" dirty="0">
              <a:effectLst>
                <a:glow rad="1270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Malaquias 2:13-16</a:t>
            </a:r>
          </a:p>
        </p:txBody>
      </p:sp>
    </p:spTree>
    <p:extLst>
      <p:ext uri="{BB962C8B-B14F-4D97-AF65-F5344CB8AC3E}">
        <p14:creationId xmlns:p14="http://schemas.microsoft.com/office/powerpoint/2010/main" val="37437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06003" y="3721596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crocodilo grita e chora escandalosamente e com isso atrai suas vítimas, as suas presas.</a:t>
            </a:r>
          </a:p>
        </p:txBody>
      </p:sp>
    </p:spTree>
    <p:extLst>
      <p:ext uri="{BB962C8B-B14F-4D97-AF65-F5344CB8AC3E}">
        <p14:creationId xmlns:p14="http://schemas.microsoft.com/office/powerpoint/2010/main" val="19634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2098824"/>
            <a:ext cx="5021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“Ainda fazeis isto: cobris o altar do SENHOR de lágrimas, de choro e de gemidos, de sorte que ele já não olha para a oferta, nem a aceita com prazer da vossa mão”.</a:t>
            </a:r>
          </a:p>
        </p:txBody>
      </p:sp>
    </p:spTree>
    <p:extLst>
      <p:ext uri="{BB962C8B-B14F-4D97-AF65-F5344CB8AC3E}">
        <p14:creationId xmlns:p14="http://schemas.microsoft.com/office/powerpoint/2010/main" val="9795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201316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Às vezes nos emocionamos louvando a Deus, erguemos os braços ao céu e cantamos por meia hora. </a:t>
            </a:r>
          </a:p>
        </p:txBody>
      </p:sp>
    </p:spTree>
    <p:extLst>
      <p:ext uri="{BB962C8B-B14F-4D97-AF65-F5344CB8AC3E}">
        <p14:creationId xmlns:p14="http://schemas.microsoft.com/office/powerpoint/2010/main" val="604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1880" y="2281436"/>
            <a:ext cx="54402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diz: Eu não aceitarei as suas lágrimas, pois são lágrimas de crocodilo; lágrimas mentirosas, lágrimas exteriores, pois seu coração não está chorando, seus olhos não estão chorando. </a:t>
            </a:r>
          </a:p>
        </p:txBody>
      </p:sp>
    </p:spTree>
    <p:extLst>
      <p:ext uri="{BB962C8B-B14F-4D97-AF65-F5344CB8AC3E}">
        <p14:creationId xmlns:p14="http://schemas.microsoft.com/office/powerpoint/2010/main" val="34024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862</Words>
  <Application>Microsoft Office PowerPoint</Application>
  <PresentationFormat>Apresentação na tela (16:10)</PresentationFormat>
  <Paragraphs>28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Pr. Marcelo Carvalho</cp:lastModifiedBy>
  <cp:revision>80</cp:revision>
  <dcterms:created xsi:type="dcterms:W3CDTF">2016-08-27T22:12:30Z</dcterms:created>
  <dcterms:modified xsi:type="dcterms:W3CDTF">2019-01-02T11:07:15Z</dcterms:modified>
</cp:coreProperties>
</file>