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25" r:id="rId4"/>
    <p:sldId id="426" r:id="rId5"/>
    <p:sldId id="384" r:id="rId6"/>
    <p:sldId id="417" r:id="rId7"/>
    <p:sldId id="418" r:id="rId8"/>
    <p:sldId id="427" r:id="rId9"/>
    <p:sldId id="386" r:id="rId10"/>
    <p:sldId id="419" r:id="rId11"/>
    <p:sldId id="428" r:id="rId12"/>
    <p:sldId id="420" r:id="rId13"/>
    <p:sldId id="429" r:id="rId14"/>
    <p:sldId id="430" r:id="rId15"/>
    <p:sldId id="431" r:id="rId16"/>
    <p:sldId id="432" r:id="rId17"/>
    <p:sldId id="424" r:id="rId18"/>
    <p:sldId id="433" r:id="rId19"/>
    <p:sldId id="434" r:id="rId20"/>
    <p:sldId id="435" r:id="rId21"/>
    <p:sldId id="436" r:id="rId22"/>
    <p:sldId id="289" r:id="rId23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4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9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6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8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2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9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9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E92D-D844-430B-97B6-BB972E446C46}" type="datetimeFigureOut">
              <a:rPr lang="pt-BR" smtClean="0"/>
              <a:t>02/01/2019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3A43-3B1E-4939-8309-12C95287F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2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3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477274"/>
            <a:ext cx="48377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 acredito em você. Eu confio em você, e é por isso que estou falando com você, é por isso que deixei escrita a mensagem de Malaquias, porque eu não perdi as esperanças em você. </a:t>
            </a:r>
          </a:p>
        </p:txBody>
      </p:sp>
    </p:spTree>
    <p:extLst>
      <p:ext uri="{BB962C8B-B14F-4D97-AF65-F5344CB8AC3E}">
        <p14:creationId xmlns:p14="http://schemas.microsoft.com/office/powerpoint/2010/main" val="30731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6512" y="1561356"/>
            <a:ext cx="4446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“Desde os dias de vossos pais, vos desviastes dos meus estatutos e não os guardastes; tornai-vos para mim, e eu me tornarei para vós outros, diz o SENHOR dos Exércitos; mas vós dizeis: Em que havemos</a:t>
            </a: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tornar?”.</a:t>
            </a:r>
          </a:p>
        </p:txBody>
      </p:sp>
    </p:spTree>
    <p:extLst>
      <p:ext uri="{BB962C8B-B14F-4D97-AF65-F5344CB8AC3E}">
        <p14:creationId xmlns:p14="http://schemas.microsoft.com/office/powerpoint/2010/main" val="35877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201316"/>
            <a:ext cx="48377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 você se afasta das leis de Deus, você se afasta </a:t>
            </a:r>
            <a:r>
              <a:rPr lang="pt-BR" sz="2800" b="1" dirty="0" err="1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dEle.</a:t>
            </a:r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Quando você se afasta da Palavra de Deus, você está se afastando </a:t>
            </a:r>
            <a:r>
              <a:rPr lang="pt-BR" sz="2800" b="1" dirty="0" err="1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dEle.</a:t>
            </a:r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7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32040" y="2290585"/>
            <a:ext cx="3757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“Eis que estou à porta e bato”. </a:t>
            </a:r>
          </a:p>
        </p:txBody>
      </p:sp>
    </p:spTree>
    <p:extLst>
      <p:ext uri="{BB962C8B-B14F-4D97-AF65-F5344CB8AC3E}">
        <p14:creationId xmlns:p14="http://schemas.microsoft.com/office/powerpoint/2010/main" val="27130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25452"/>
            <a:ext cx="506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 vocês desejam que Jesus entre em seu coração, voltem os olhos para a Palavra, pois é ela que está tocando à porta do seu coração</a:t>
            </a:r>
          </a:p>
        </p:txBody>
      </p:sp>
    </p:spTree>
    <p:extLst>
      <p:ext uri="{BB962C8B-B14F-4D97-AF65-F5344CB8AC3E}">
        <p14:creationId xmlns:p14="http://schemas.microsoft.com/office/powerpoint/2010/main" val="35444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1705372"/>
            <a:ext cx="44468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“Porque eu, o SENHOR, não mudo; por isso, vós, ó filhos de Jacó, não sois consumidos” “Desde os dias de vossos pais, vos desviastes dos meus estatutos [...]”. </a:t>
            </a: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Malaquias 3:6-7 </a:t>
            </a:r>
          </a:p>
        </p:txBody>
      </p:sp>
    </p:spTree>
    <p:extLst>
      <p:ext uri="{BB962C8B-B14F-4D97-AF65-F5344CB8AC3E}">
        <p14:creationId xmlns:p14="http://schemas.microsoft.com/office/powerpoint/2010/main" val="329497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825287"/>
            <a:ext cx="5062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é o</a:t>
            </a:r>
          </a:p>
          <a:p>
            <a:pPr algn="ctr"/>
            <a:r>
              <a:rPr lang="pt-BR" sz="36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caminho. </a:t>
            </a:r>
          </a:p>
        </p:txBody>
      </p:sp>
    </p:spTree>
    <p:extLst>
      <p:ext uri="{BB962C8B-B14F-4D97-AF65-F5344CB8AC3E}">
        <p14:creationId xmlns:p14="http://schemas.microsoft.com/office/powerpoint/2010/main" val="321984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1800" y="1345332"/>
            <a:ext cx="39736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Esse estar em Cristo não é algo romântico, não é misticismo, não são palavras bonitas. É dizer: “Senhor, estou em Ti”. </a:t>
            </a:r>
          </a:p>
        </p:txBody>
      </p:sp>
    </p:spTree>
    <p:extLst>
      <p:ext uri="{BB962C8B-B14F-4D97-AF65-F5344CB8AC3E}">
        <p14:creationId xmlns:p14="http://schemas.microsoft.com/office/powerpoint/2010/main" val="17177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785693"/>
            <a:ext cx="3973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 Cristo quer entrar em sua vida. Ele o ama. </a:t>
            </a:r>
          </a:p>
        </p:txBody>
      </p:sp>
    </p:spTree>
    <p:extLst>
      <p:ext uri="{BB962C8B-B14F-4D97-AF65-F5344CB8AC3E}">
        <p14:creationId xmlns:p14="http://schemas.microsoft.com/office/powerpoint/2010/main" val="259314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451368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não Se entristece porque você não Lhe trouxe o dízimo completo.</a:t>
            </a:r>
          </a:p>
        </p:txBody>
      </p:sp>
    </p:spTree>
    <p:extLst>
      <p:ext uri="{BB962C8B-B14F-4D97-AF65-F5344CB8AC3E}">
        <p14:creationId xmlns:p14="http://schemas.microsoft.com/office/powerpoint/2010/main" val="40359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2065412"/>
            <a:ext cx="4446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“Antes do fim, mandarei meu mensageiro no espírito e poder de Elias”</a:t>
            </a:r>
          </a:p>
        </p:txBody>
      </p:sp>
    </p:spTree>
    <p:extLst>
      <p:ext uri="{BB962C8B-B14F-4D97-AF65-F5344CB8AC3E}">
        <p14:creationId xmlns:p14="http://schemas.microsoft.com/office/powerpoint/2010/main" val="126557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47864" y="3865612"/>
            <a:ext cx="3973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Volte para casa hoje, sabendo que Deus o ama.</a:t>
            </a:r>
          </a:p>
        </p:txBody>
      </p:sp>
    </p:spTree>
    <p:extLst>
      <p:ext uri="{BB962C8B-B14F-4D97-AF65-F5344CB8AC3E}">
        <p14:creationId xmlns:p14="http://schemas.microsoft.com/office/powerpoint/2010/main" val="27397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4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2744" y="177738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“Porque eu, o SENHOR, não mudo; por isso, vós, ó filhos de Jacó, não sois consumidos. Desde os dias de vossos pais, vos desviastes dos meus estatutos e</a:t>
            </a: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os guardastes...</a:t>
            </a:r>
          </a:p>
        </p:txBody>
      </p:sp>
    </p:spTree>
    <p:extLst>
      <p:ext uri="{BB962C8B-B14F-4D97-AF65-F5344CB8AC3E}">
        <p14:creationId xmlns:p14="http://schemas.microsoft.com/office/powerpoint/2010/main" val="24590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7154" y="1777380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...tornai-vos para mim, e eu me tornarei para vós outros, diz o SENHOR dos Exércitos; mas vós dizeis: Em que havemos de tornar?”</a:t>
            </a:r>
          </a:p>
          <a:p>
            <a:pPr algn="ctr"/>
            <a:endParaRPr lang="pt-BR" sz="2400" b="1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Malaquias 3:6-7</a:t>
            </a:r>
          </a:p>
        </p:txBody>
      </p:sp>
    </p:spTree>
    <p:extLst>
      <p:ext uri="{BB962C8B-B14F-4D97-AF65-F5344CB8AC3E}">
        <p14:creationId xmlns:p14="http://schemas.microsoft.com/office/powerpoint/2010/main" val="11474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282292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deserto da tentação, o diabo se atreveu a dizer ao próprio Senhor Jesus Cristo, ao Criador dos céus e da terra, ao verdadeiro e real dono do universo: “Tudo isto Te darei (mostrando-Lhe as riquezas do mundo) se prostrado me adorares”. </a:t>
            </a:r>
          </a:p>
        </p:txBody>
      </p:sp>
    </p:spTree>
    <p:extLst>
      <p:ext uri="{BB962C8B-B14F-4D97-AF65-F5344CB8AC3E}">
        <p14:creationId xmlns:p14="http://schemas.microsoft.com/office/powerpoint/2010/main" val="604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77738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paz somente Deus pode nos dar. </a:t>
            </a:r>
          </a:p>
        </p:txBody>
      </p:sp>
    </p:spTree>
    <p:extLst>
      <p:ext uri="{BB962C8B-B14F-4D97-AF65-F5344CB8AC3E}">
        <p14:creationId xmlns:p14="http://schemas.microsoft.com/office/powerpoint/2010/main" val="3937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417340"/>
            <a:ext cx="38981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Malaquias não está pregando aos israelitas que deixaram a igreja; ele está pregando  aos israelitas que todos os sábados iam à igreja e que todos os sábados e todos os dias levavam seus sacrifícios e ofertas;</a:t>
            </a:r>
          </a:p>
        </p:txBody>
      </p:sp>
    </p:spTree>
    <p:extLst>
      <p:ext uri="{BB962C8B-B14F-4D97-AF65-F5344CB8AC3E}">
        <p14:creationId xmlns:p14="http://schemas.microsoft.com/office/powerpoint/2010/main" val="27554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065412"/>
            <a:ext cx="3898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 não mudo, </a:t>
            </a:r>
          </a:p>
          <a:p>
            <a:pPr algn="ctr"/>
            <a:r>
              <a:rPr lang="pt-BR" sz="32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Deus diz</a:t>
            </a:r>
          </a:p>
        </p:txBody>
      </p:sp>
    </p:spTree>
    <p:extLst>
      <p:ext uri="{BB962C8B-B14F-4D97-AF65-F5344CB8AC3E}">
        <p14:creationId xmlns:p14="http://schemas.microsoft.com/office/powerpoint/2010/main" val="29901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8755" y="1417340"/>
            <a:ext cx="42012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“Como Deus me pode amar se estou fazendo isto? Ninguém sabe, ninguém vê, mas no fundo sei que estou fazendo isso.; Então, como Deus me pode amar?</a:t>
            </a:r>
          </a:p>
        </p:txBody>
      </p:sp>
    </p:spTree>
    <p:extLst>
      <p:ext uri="{BB962C8B-B14F-4D97-AF65-F5344CB8AC3E}">
        <p14:creationId xmlns:p14="http://schemas.microsoft.com/office/powerpoint/2010/main" val="28525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484</Words>
  <Application>Microsoft Office PowerPoint</Application>
  <PresentationFormat>Apresentação na tela (16:10)</PresentationFormat>
  <Paragraphs>26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Pr. Marcelo Carvalho</cp:lastModifiedBy>
  <cp:revision>82</cp:revision>
  <dcterms:created xsi:type="dcterms:W3CDTF">2016-08-27T22:12:30Z</dcterms:created>
  <dcterms:modified xsi:type="dcterms:W3CDTF">2019-01-02T11:07:51Z</dcterms:modified>
</cp:coreProperties>
</file>