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26" r:id="rId4"/>
    <p:sldId id="384" r:id="rId5"/>
    <p:sldId id="385" r:id="rId6"/>
    <p:sldId id="445" r:id="rId7"/>
    <p:sldId id="386" r:id="rId8"/>
    <p:sldId id="428" r:id="rId9"/>
    <p:sldId id="446" r:id="rId10"/>
    <p:sldId id="391" r:id="rId11"/>
    <p:sldId id="447" r:id="rId12"/>
    <p:sldId id="429" r:id="rId13"/>
    <p:sldId id="448" r:id="rId14"/>
    <p:sldId id="449" r:id="rId15"/>
    <p:sldId id="451" r:id="rId16"/>
    <p:sldId id="450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1" r:id="rId27"/>
    <p:sldId id="289" r:id="rId28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4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6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5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9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2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705372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Você está devolvendo a Deus o direito de ser o Deus de sua vida.</a:t>
            </a:r>
          </a:p>
        </p:txBody>
      </p:sp>
    </p:spTree>
    <p:extLst>
      <p:ext uri="{BB962C8B-B14F-4D97-AF65-F5344CB8AC3E}">
        <p14:creationId xmlns:p14="http://schemas.microsoft.com/office/powerpoint/2010/main" val="33936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849388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“Com maldição sois amaldiçoados, porque a mim me roubais, vós, a nação toda”.</a:t>
            </a:r>
          </a:p>
        </p:txBody>
      </p:sp>
    </p:spTree>
    <p:extLst>
      <p:ext uri="{BB962C8B-B14F-4D97-AF65-F5344CB8AC3E}">
        <p14:creationId xmlns:p14="http://schemas.microsoft.com/office/powerpoint/2010/main" val="23979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921396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Deus é a bênção, é a vida, e você se afasta </a:t>
            </a:r>
            <a:r>
              <a:rPr lang="pt-BR" sz="28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</a:t>
            </a:r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você está se afastando da bênção e da vida. Então, você entra no terreno da maldição e da morte. </a:t>
            </a:r>
          </a:p>
        </p:txBody>
      </p:sp>
    </p:spTree>
    <p:extLst>
      <p:ext uri="{BB962C8B-B14F-4D97-AF65-F5344CB8AC3E}">
        <p14:creationId xmlns:p14="http://schemas.microsoft.com/office/powerpoint/2010/main" val="21000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8108" y="1489348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“Com maldição sois amaldiçoados, porque a mim me roubais, vós, a nação toda. Trazei todos os dízimos à casa do Tesouro, para que haja mantimento na minha casa; e provai-me nisto [...]”.</a:t>
            </a:r>
          </a:p>
        </p:txBody>
      </p:sp>
    </p:spTree>
    <p:extLst>
      <p:ext uri="{BB962C8B-B14F-4D97-AF65-F5344CB8AC3E}">
        <p14:creationId xmlns:p14="http://schemas.microsoft.com/office/powerpoint/2010/main" val="3797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6898" y="1273324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“Deixo 90% em suas mãos para que você administre, mas 10% não lhe pertencem.  Isso pertence a Mim. Você não tem o direito de administrá-los”.</a:t>
            </a:r>
          </a:p>
        </p:txBody>
      </p:sp>
    </p:spTree>
    <p:extLst>
      <p:ext uri="{BB962C8B-B14F-4D97-AF65-F5344CB8AC3E}">
        <p14:creationId xmlns:p14="http://schemas.microsoft.com/office/powerpoint/2010/main" val="34930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6898" y="1273324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dízimo pertence a Deus, e a ordem é clara.</a:t>
            </a:r>
          </a:p>
        </p:txBody>
      </p:sp>
    </p:spTree>
    <p:extLst>
      <p:ext uri="{BB962C8B-B14F-4D97-AF65-F5344CB8AC3E}">
        <p14:creationId xmlns:p14="http://schemas.microsoft.com/office/powerpoint/2010/main" val="31525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4008" y="1129308"/>
            <a:ext cx="4392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2286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Trata-se de quem é o dono do dízimo. Não é você, pois não o pode administrar como quer. Ele pertence a Deus, e você deve devolver a Deus o que é de Deus. </a:t>
            </a:r>
          </a:p>
        </p:txBody>
      </p:sp>
    </p:spTree>
    <p:extLst>
      <p:ext uri="{BB962C8B-B14F-4D97-AF65-F5344CB8AC3E}">
        <p14:creationId xmlns:p14="http://schemas.microsoft.com/office/powerpoint/2010/main" val="237073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8108" y="1489348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“Trazei todos os dízimos à casa do Tesouro, para que haja mantimento na minha casa; e provai-me nisto, diz o SENHOR dos Exércitos, [...]”. </a:t>
            </a:r>
          </a:p>
        </p:txBody>
      </p:sp>
    </p:spTree>
    <p:extLst>
      <p:ext uri="{BB962C8B-B14F-4D97-AF65-F5344CB8AC3E}">
        <p14:creationId xmlns:p14="http://schemas.microsoft.com/office/powerpoint/2010/main" val="31021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8108" y="1489348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“Eu vou abrir as janelas do céu e derramarei sobre vocês bênçãos, não apenas abundantes, para mas superabundantes; não apenas isso, mas repreenderei o devorador”. </a:t>
            </a:r>
          </a:p>
        </p:txBody>
      </p:sp>
    </p:spTree>
    <p:extLst>
      <p:ext uri="{BB962C8B-B14F-4D97-AF65-F5344CB8AC3E}">
        <p14:creationId xmlns:p14="http://schemas.microsoft.com/office/powerpoint/2010/main" val="13794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1201316"/>
            <a:ext cx="43439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prometeu que se você for fiel a Ele e Lhe devolver o que Lhe pertence, Ele irá repreenderá o devorador, para que não consuma o fruto da sua terra, o seu dinheiro será suficiente para suas necessidades e se multiplicará em suas mãos; você fará maravilhas, quer ganhe muito ou pouco. </a:t>
            </a:r>
          </a:p>
        </p:txBody>
      </p:sp>
    </p:spTree>
    <p:extLst>
      <p:ext uri="{BB962C8B-B14F-4D97-AF65-F5344CB8AC3E}">
        <p14:creationId xmlns:p14="http://schemas.microsoft.com/office/powerpoint/2010/main" val="23312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1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8108" y="2459799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“Em que te roubamos? Nos dízimos e nas ofertas”.</a:t>
            </a:r>
          </a:p>
        </p:txBody>
      </p:sp>
    </p:spTree>
    <p:extLst>
      <p:ext uri="{BB962C8B-B14F-4D97-AF65-F5344CB8AC3E}">
        <p14:creationId xmlns:p14="http://schemas.microsoft.com/office/powerpoint/2010/main" val="34673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793604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oferta é uma expressão de amor; o dízimo não necessariamente é uma expressão de amor. Ele é uma expressão de obediência, mas a oferta, sim, é uma expressão de amor.</a:t>
            </a:r>
          </a:p>
        </p:txBody>
      </p:sp>
    </p:spTree>
    <p:extLst>
      <p:ext uri="{BB962C8B-B14F-4D97-AF65-F5344CB8AC3E}">
        <p14:creationId xmlns:p14="http://schemas.microsoft.com/office/powerpoint/2010/main" val="23993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793604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 você trouxer ofertas a Deus, quando além do dízimo você entregar uma oferta de amor a Deus, faça-o até que, de certa forma, isso lhe doa, pois é um sacrifício, e é dar tudo.</a:t>
            </a:r>
          </a:p>
        </p:txBody>
      </p:sp>
    </p:spTree>
    <p:extLst>
      <p:ext uri="{BB962C8B-B14F-4D97-AF65-F5344CB8AC3E}">
        <p14:creationId xmlns:p14="http://schemas.microsoft.com/office/powerpoint/2010/main" val="14324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6125" y="1921396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Deus, ao nos dar a pessoa de Jesus, não nos deu apenas 40%, 20%, 15% ou 50%, Ele nos deu tudo. </a:t>
            </a:r>
          </a:p>
        </p:txBody>
      </p:sp>
    </p:spTree>
    <p:extLst>
      <p:ext uri="{BB962C8B-B14F-4D97-AF65-F5344CB8AC3E}">
        <p14:creationId xmlns:p14="http://schemas.microsoft.com/office/powerpoint/2010/main" val="16804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6125" y="1417340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 Cristo vier, tudo será </a:t>
            </a:r>
            <a:r>
              <a:rPr lang="pt-BR" sz="2800" b="1" dirty="0" err="1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</a:t>
            </a:r>
            <a:r>
              <a:rPr lang="pt-BR" sz="2800" b="1" dirty="0">
                <a:effectLst>
                  <a:glow rad="127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porque não necessitaremos mais de dinheiro. </a:t>
            </a:r>
          </a:p>
        </p:txBody>
      </p:sp>
    </p:spTree>
    <p:extLst>
      <p:ext uri="{BB962C8B-B14F-4D97-AF65-F5344CB8AC3E}">
        <p14:creationId xmlns:p14="http://schemas.microsoft.com/office/powerpoint/2010/main" val="24807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216" y="1345332"/>
            <a:ext cx="40517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Inicie com pouco, porque a vida do cristão é crescer, crescer e crescer. Se você não cresce, é porque está morto; pois o ser vivo cresce, no tamanho ou não, mas sim na dimensão interior, segue continua crescendo sem parar.</a:t>
            </a:r>
          </a:p>
        </p:txBody>
      </p:sp>
    </p:spTree>
    <p:extLst>
      <p:ext uri="{BB962C8B-B14F-4D97-AF65-F5344CB8AC3E}">
        <p14:creationId xmlns:p14="http://schemas.microsoft.com/office/powerpoint/2010/main" val="8596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561356"/>
            <a:ext cx="3475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“Farei isso porque Deus é o meu Deus”. </a:t>
            </a:r>
          </a:p>
        </p:txBody>
      </p:sp>
    </p:spTree>
    <p:extLst>
      <p:ext uri="{BB962C8B-B14F-4D97-AF65-F5344CB8AC3E}">
        <p14:creationId xmlns:p14="http://schemas.microsoft.com/office/powerpoint/2010/main" val="418283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849388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“Roubará o homem a Deus? Todavia, vós me roubais e dizeis: Em que te roubamos? Nos dízimos e nas ofertas”</a:t>
            </a:r>
          </a:p>
          <a:p>
            <a:pPr algn="ctr"/>
            <a:endParaRPr lang="pt-BR" sz="2800" b="1" dirty="0">
              <a:effectLst>
                <a:glow rad="1270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(Malaquias 3:8).</a:t>
            </a:r>
          </a:p>
        </p:txBody>
      </p:sp>
    </p:spTree>
    <p:extLst>
      <p:ext uri="{BB962C8B-B14F-4D97-AF65-F5344CB8AC3E}">
        <p14:creationId xmlns:p14="http://schemas.microsoft.com/office/powerpoint/2010/main" val="37437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16016" y="1417340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203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 dia de Malaquias, o problema de Israel não era o fato de eles terem abandonado a igreja. Eles não haviam se retirado da igreja; não haviam apostatado. </a:t>
            </a:r>
          </a:p>
        </p:txBody>
      </p:sp>
    </p:spTree>
    <p:extLst>
      <p:ext uri="{BB962C8B-B14F-4D97-AF65-F5344CB8AC3E}">
        <p14:creationId xmlns:p14="http://schemas.microsoft.com/office/powerpoint/2010/main" val="604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417340"/>
            <a:ext cx="58884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381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é soberano. O culto é a Ele. O sábado pertence a Ele. Minha vida é </a:t>
            </a:r>
            <a:r>
              <a:rPr lang="pt-BR" sz="2800" b="1" dirty="0" err="1">
                <a:effectLst>
                  <a:glow rad="381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dEle.</a:t>
            </a:r>
            <a:r>
              <a:rPr lang="pt-BR" sz="2800" b="1" dirty="0">
                <a:effectLst>
                  <a:glow rad="381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Meu corpo e tudo o que tenho são </a:t>
            </a:r>
            <a:r>
              <a:rPr lang="pt-BR" sz="2800" b="1" dirty="0" err="1">
                <a:effectLst>
                  <a:glow rad="381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dEle.</a:t>
            </a:r>
            <a:r>
              <a:rPr lang="pt-BR" sz="2800" b="1" dirty="0">
                <a:effectLst>
                  <a:glow rad="3810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Isso não é apenas para ser cantado, mas para ser vivido. </a:t>
            </a:r>
          </a:p>
        </p:txBody>
      </p:sp>
    </p:spTree>
    <p:extLst>
      <p:ext uri="{BB962C8B-B14F-4D97-AF65-F5344CB8AC3E}">
        <p14:creationId xmlns:p14="http://schemas.microsoft.com/office/powerpoint/2010/main" val="34024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849388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“Roubará o homem a Deus? Todavia, vós me roubais e dizeis: Em que te roubamos? Nos dízimos e nas ofertas”.</a:t>
            </a:r>
          </a:p>
        </p:txBody>
      </p:sp>
    </p:spTree>
    <p:extLst>
      <p:ext uri="{BB962C8B-B14F-4D97-AF65-F5344CB8AC3E}">
        <p14:creationId xmlns:p14="http://schemas.microsoft.com/office/powerpoint/2010/main" val="39266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216" y="1345332"/>
            <a:ext cx="40517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 você rouba a Deus nos dízimos e nas ofertas, você está roubando a Sua glória, roubando o Seu direito, como dono de tudo; você está se apoderando do que pertence a Deus, está Lhe dizendo: “Deus, eu não preciso de Ti. </a:t>
            </a:r>
          </a:p>
        </p:txBody>
      </p:sp>
    </p:spTree>
    <p:extLst>
      <p:ext uri="{BB962C8B-B14F-4D97-AF65-F5344CB8AC3E}">
        <p14:creationId xmlns:p14="http://schemas.microsoft.com/office/powerpoint/2010/main" val="28525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0216" y="1345332"/>
            <a:ext cx="4051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Porque quando você devolve a Deus o que é de Deus, você sabe o que está dizendo?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3649588"/>
            <a:ext cx="4051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Deus é Deus. </a:t>
            </a:r>
          </a:p>
        </p:txBody>
      </p:sp>
    </p:spTree>
    <p:extLst>
      <p:ext uri="{BB962C8B-B14F-4D97-AF65-F5344CB8AC3E}">
        <p14:creationId xmlns:p14="http://schemas.microsoft.com/office/powerpoint/2010/main" val="9276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417340"/>
            <a:ext cx="3403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não lhe pede o dízimo porque precisa de dinheiro.</a:t>
            </a:r>
          </a:p>
        </p:txBody>
      </p:sp>
    </p:spTree>
    <p:extLst>
      <p:ext uri="{BB962C8B-B14F-4D97-AF65-F5344CB8AC3E}">
        <p14:creationId xmlns:p14="http://schemas.microsoft.com/office/powerpoint/2010/main" val="7323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3679</TotalTime>
  <Words>722</Words>
  <Application>Microsoft Office PowerPoint</Application>
  <PresentationFormat>Apresentação na tela (16:10)</PresentationFormat>
  <Paragraphs>27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Pr. Marcelo Carvalho</cp:lastModifiedBy>
  <cp:revision>86</cp:revision>
  <dcterms:created xsi:type="dcterms:W3CDTF">2016-08-27T22:12:30Z</dcterms:created>
  <dcterms:modified xsi:type="dcterms:W3CDTF">2019-01-02T11:08:26Z</dcterms:modified>
</cp:coreProperties>
</file>