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Autour One" panose="020B0604020202020204" charset="0"/>
      <p:regular r:id="rId31"/>
    </p:embeddedFont>
    <p:embeddedFont>
      <p:font typeface="Berkshire Swash" panose="020B0604020202020204" charset="0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93300" y="951150"/>
            <a:ext cx="7757400" cy="32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O materialismo, como o definimos aqui, ocorre quando o desejo por riquezas e posses se torna mais importante e valioso do que as realidades espirituais.</a:t>
            </a: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937950" y="1381963"/>
            <a:ext cx="72681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Como nos tornamos materialistas?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632400" y="2459263"/>
            <a:ext cx="7879200" cy="21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Quer sejamos ricos quer pobres, o desejo de possuir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 coisas pode desviar a mente do que realmente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importa e fazer com que nos concentremos,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 vez disso, no que é apenas temporal, fugaz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que resultará em morte eterna. </a:t>
            </a: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1732675" y="548238"/>
            <a:ext cx="5678650" cy="993000"/>
            <a:chOff x="1574000" y="605125"/>
            <a:chExt cx="5678650" cy="993000"/>
          </a:xfrm>
        </p:grpSpPr>
        <p:sp>
          <p:nvSpPr>
            <p:cNvPr id="118" name="Shape 118"/>
            <p:cNvSpPr txBox="1"/>
            <p:nvPr/>
          </p:nvSpPr>
          <p:spPr>
            <a:xfrm>
              <a:off x="4076600" y="605125"/>
              <a:ext cx="6348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pt-BR" sz="6000">
                  <a:solidFill>
                    <a:srgbClr val="F7CA49"/>
                  </a:solidFill>
                  <a:latin typeface="Autour One"/>
                  <a:ea typeface="Autour One"/>
                  <a:cs typeface="Autour One"/>
                  <a:sym typeface="Autour One"/>
                </a:rPr>
                <a:t>2</a:t>
              </a:r>
            </a:p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19" name="Shape 119"/>
            <p:cNvCxnSpPr>
              <a:endCxn id="118" idx="1"/>
            </p:cNvCxnSpPr>
            <p:nvPr/>
          </p:nvCxnSpPr>
          <p:spPr>
            <a:xfrm>
              <a:off x="157400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475005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O materialismo não seria tão eficaz se não fosse pela sensualidade sutil (e às vezes não tão sutil) embutida na propaganda.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A sensualidade é a técnica publicitaria mais poderosa, mas ela age como veneno para a maioria dos cristãos que estão lutando contra os perigos do materialismo.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693300" y="2132350"/>
            <a:ext cx="7757400" cy="1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4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Cuidado com o que seus olhos veem!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700" y="818300"/>
            <a:ext cx="7070600" cy="12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576400" y="3837275"/>
            <a:ext cx="3991200" cy="67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Ler Mateus 6:22-23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Olhamos para o anúncio e nos vemos, não apenas com o produto, mas realmente como as pessoas daquele anúncio publicitário. A propaganda é feita para gerar o desejo de ter, fazer ou ser alguma coisa ou alguém melhor do que somos agora!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primeiro materialista foi Lúcifer!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Ler Ezequiel 28:17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667563" y="2684900"/>
            <a:ext cx="7851000" cy="15927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653463" y="567575"/>
            <a:ext cx="7879200" cy="172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Lúcifer enganou a si mesmo, julgando-se superior ao que ele realmente era. Reivindicando direitos que não possuía.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890013" y="2717750"/>
            <a:ext cx="7406100" cy="152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Cobiça e engano próprios eram dois traços do coração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caído de Lúcifer.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Esses textos sobre a queda de Lúcifer nos revelam, em muitos aspectos, que </a:t>
            </a: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narcisismo é o pecado original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definido pelo dicionário como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“fascínio exagerado para consigo mesmo; amor próprio, vaidade”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amor ao dinheiro promove o excesso de confiança e uma postura de egocentrismo e presunção.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Isso ocorre porque o materialismo incute nas pessoas que têm grandes posses um elevado, e falso, senso de importância.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37950" y="1269513"/>
            <a:ext cx="72681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Como vencer o materialismo?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632400" y="2346813"/>
            <a:ext cx="7879200" cy="17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De que maneira a vitória sobre o egoísmo promove a vitória sobre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materialismo?  </a:t>
            </a:r>
            <a:r>
              <a:rPr lang="pt-BR" sz="3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grpSp>
        <p:nvGrpSpPr>
          <p:cNvPr id="161" name="Shape 161"/>
          <p:cNvGrpSpPr/>
          <p:nvPr/>
        </p:nvGrpSpPr>
        <p:grpSpPr>
          <a:xfrm>
            <a:off x="1732675" y="435788"/>
            <a:ext cx="5678650" cy="993000"/>
            <a:chOff x="1574000" y="605125"/>
            <a:chExt cx="5678650" cy="993000"/>
          </a:xfrm>
        </p:grpSpPr>
        <p:sp>
          <p:nvSpPr>
            <p:cNvPr id="162" name="Shape 162"/>
            <p:cNvSpPr txBox="1"/>
            <p:nvPr/>
          </p:nvSpPr>
          <p:spPr>
            <a:xfrm>
              <a:off x="4076600" y="605125"/>
              <a:ext cx="6348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pt-BR" sz="6000">
                  <a:solidFill>
                    <a:srgbClr val="F7CA49"/>
                  </a:solidFill>
                  <a:latin typeface="Autour One"/>
                  <a:ea typeface="Autour One"/>
                  <a:cs typeface="Autour One"/>
                  <a:sym typeface="Autour One"/>
                </a:rPr>
                <a:t>3</a:t>
              </a:r>
            </a:p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63" name="Shape 163"/>
            <p:cNvCxnSpPr>
              <a:endCxn id="162" idx="1"/>
            </p:cNvCxnSpPr>
            <p:nvPr/>
          </p:nvCxnSpPr>
          <p:spPr>
            <a:xfrm>
              <a:off x="157400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475005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</p:grpSp>
      <p:sp>
        <p:nvSpPr>
          <p:cNvPr id="165" name="Shape 165"/>
          <p:cNvSpPr txBox="1"/>
          <p:nvPr/>
        </p:nvSpPr>
        <p:spPr>
          <a:xfrm>
            <a:off x="2576400" y="4033313"/>
            <a:ext cx="3991200" cy="67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Ler Romanos 12:3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693300" y="2336988"/>
            <a:ext cx="7757400" cy="182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“não por força nem por poder, mas pelo Meu Espírito”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(Zacarias 4:6).</a:t>
            </a: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2211000" y="983713"/>
            <a:ext cx="4722000" cy="1133700"/>
          </a:xfrm>
          <a:prstGeom prst="horizontalScroll">
            <a:avLst>
              <a:gd name="adj" fmla="val 12500"/>
            </a:avLst>
          </a:prstGeom>
          <a:noFill/>
          <a:ln w="38100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2721600" y="1189813"/>
            <a:ext cx="37008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6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O antídoto é: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047150" y="976700"/>
            <a:ext cx="7049700" cy="238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“Não vos conformeis com este século, 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mas transformai-vos pela renovação da vossa mente, para que experimenteis qual seja a boa, agradável e perfeita vontade de Deus” </a:t>
            </a:r>
            <a:r>
              <a:rPr lang="pt-BR" sz="3000" b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(Romanos 12:2).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materialismo não pode resistir ao domínio do Espírito Santo quando nos entregamos a Deus e decidimos, por Sua graça, não deixar que o amor ao dinheiro governe nossa vida.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materialismo nos oferece uma identidade semelhante às nossas posses. Em outras palavras, nós nos definimos com base no que possuímos e nos bens deste mundo que podemos comprar.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materialismo não pode resistir ao domínio do Espírito Santo quando nos entregamos a Deus e decidimos, por Sua graça, não deixar que o amor ao dinheiro governe nossa vida.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materialismo é uma forma de desordem de identidade. Isso significa que, para muitos de nós, nossa identidade se funde com nossos bens.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693300" y="1223700"/>
            <a:ext cx="7757400" cy="240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Por isso precisamos cuidar para onde e para quem estamos olhando e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querendo possuir!</a:t>
            </a: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693300" y="2336988"/>
            <a:ext cx="7757400" cy="182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“Eu Sou a videira, vós, os ramos (...); sem Mim nada podeis fazer” (João 15:5).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2211000" y="983713"/>
            <a:ext cx="4722000" cy="1133700"/>
          </a:xfrm>
          <a:prstGeom prst="horizontalScroll">
            <a:avLst>
              <a:gd name="adj" fmla="val 12500"/>
            </a:avLst>
          </a:prstGeom>
          <a:noFill/>
          <a:ln w="38100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2967600" y="1193150"/>
            <a:ext cx="32088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6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Jesus disse: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693300" y="665400"/>
            <a:ext cx="7757400" cy="291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2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“Toda verdadeira obediência vem do coração. Desse procedia também a de Cristo. E se consentirmos, Ele de tal forma Se identificará com nossos pensamentos e ideais, dirigirá nosso coração e espírito em tanta conformidade com Seu querer, que, obedecendo-Lhe, não estaremos senão seguindo nossos próprios impulsos”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5" name="Shape 205"/>
          <p:cNvSpPr/>
          <p:nvPr/>
        </p:nvSpPr>
        <p:spPr>
          <a:xfrm>
            <a:off x="1836300" y="3691200"/>
            <a:ext cx="5471400" cy="7869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1794150" y="3848400"/>
            <a:ext cx="55557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Ellen G. White, O Desejado de Todas as Nações, 668 </a:t>
            </a:r>
            <a:b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24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693300" y="1082250"/>
            <a:ext cx="7757400" cy="29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Se olharmos e desejarmos a Cristo vamos possuí-lo como nosso maior bem, como Ele nos possui como seu maior bem! Assim seremos semelhantes a Ele como Ele se fez semelhante a nós!</a:t>
            </a:r>
            <a:b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2967600" y="541488"/>
            <a:ext cx="3208800" cy="9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48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Aplicação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93300" y="1547712"/>
            <a:ext cx="7757400" cy="30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Deus concede bênçãos materiais para nossa alegria e também para o desenvolvimento do nosso caráter.</a:t>
            </a:r>
          </a:p>
          <a:p>
            <a:pPr marL="0" lvl="0" indent="0">
              <a:spcBef>
                <a:spcPts val="0"/>
              </a:spcBef>
              <a:buNone/>
            </a:pPr>
            <a:endParaRPr sz="22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Quando as usamos para honrá-lo e ajudar aqueles que Ele criou, somos abençoados. </a:t>
            </a:r>
          </a:p>
          <a:p>
            <a:pPr marL="0" lvl="0" indent="0">
              <a:spcBef>
                <a:spcPts val="0"/>
              </a:spcBef>
              <a:buNone/>
            </a:pPr>
            <a:endParaRPr sz="22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Quando nos tornamos materialistas, perdemos essa benção.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773650"/>
            <a:ext cx="7879200" cy="259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 Palavra de Deus manda que Seu povo não se conforme “com este século” (Rm 12:2).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Pouquíssimas pessoas, ricas ou pobres, estão fora do alcance do materialismo, inclusive os cristãos.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632400" y="3612400"/>
            <a:ext cx="75138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Temos      objetivos: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/>
          <p:nvPr/>
        </p:nvSpPr>
        <p:spPr>
          <a:xfrm>
            <a:off x="1803500" y="3430750"/>
            <a:ext cx="969600" cy="9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BR" sz="60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3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937950" y="1536488"/>
            <a:ext cx="7268100" cy="89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O que é materialismo?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632400" y="2304738"/>
            <a:ext cx="7879200" cy="21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Amar nossos bens mais do que a Deus, que nos concede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 bens! </a:t>
            </a:r>
            <a:r>
              <a:rPr lang="pt-BR" sz="4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1732675" y="702763"/>
            <a:ext cx="5678650" cy="993000"/>
            <a:chOff x="1574000" y="605125"/>
            <a:chExt cx="5678650" cy="993000"/>
          </a:xfrm>
        </p:grpSpPr>
        <p:sp>
          <p:nvSpPr>
            <p:cNvPr id="75" name="Shape 75"/>
            <p:cNvSpPr txBox="1"/>
            <p:nvPr/>
          </p:nvSpPr>
          <p:spPr>
            <a:xfrm>
              <a:off x="4076600" y="605125"/>
              <a:ext cx="6348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pt-BR" sz="6000">
                  <a:solidFill>
                    <a:srgbClr val="F7CA49"/>
                  </a:solidFill>
                  <a:latin typeface="Autour One"/>
                  <a:ea typeface="Autour One"/>
                  <a:cs typeface="Autour One"/>
                  <a:sym typeface="Autour One"/>
                </a:rPr>
                <a:t>1</a:t>
              </a:r>
            </a:p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6" name="Shape 76"/>
            <p:cNvCxnSpPr>
              <a:endCxn id="75" idx="1"/>
            </p:cNvCxnSpPr>
            <p:nvPr/>
          </p:nvCxnSpPr>
          <p:spPr>
            <a:xfrm>
              <a:off x="157400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77" name="Shape 77"/>
            <p:cNvCxnSpPr/>
            <p:nvPr/>
          </p:nvCxnSpPr>
          <p:spPr>
            <a:xfrm>
              <a:off x="475005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Não há nada de errado em ser rico, nem mesmo em trabalhar com empenho para prosperar afim de prover sustento e conforto para si e para a família.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Mas quando o dinheiro ou sua busca passam a abranger todas as coisas, caímos na armadilha do diabo e nos conformamos “com este século”.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632400" y="389575"/>
            <a:ext cx="7879200" cy="42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O dinheiro é uma máscara por trás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 qual Satanás se esconde para garantir nossa lealdade.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Bens podem ser valiosos, mas seu valor não deve nos possuir: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“Quem ama o dinheiro jamais dele se farta; e quem ama a abundância nunca se farta da renda” (Eclesiastes 5:10)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632400" y="646563"/>
            <a:ext cx="7879200" cy="110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“Quem não gosta de possuir coisas?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Mas, e se as coisas também nos possuirem?</a:t>
            </a:r>
            <a:b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632400" y="1810438"/>
            <a:ext cx="7799700" cy="26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Como podemos nos proteger da tentação de amar nossos bens, em vez de amar Aquele que nos concede as bênçãos materiais?</a:t>
            </a:r>
            <a:b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693300" y="2211250"/>
            <a:ext cx="7757400" cy="225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“Digo, porém: andai no Espírito e jamais satisfareis а concupiscência da carne”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(Gálatas 5:16).</a:t>
            </a: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2211000" y="857975"/>
            <a:ext cx="4722000" cy="1133700"/>
          </a:xfrm>
          <a:prstGeom prst="horizontalScroll">
            <a:avLst>
              <a:gd name="adj" fmla="val 12500"/>
            </a:avLst>
          </a:prstGeom>
          <a:noFill/>
          <a:ln w="38100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3166650" y="1043275"/>
            <a:ext cx="28107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Resposta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2400" y="567575"/>
            <a:ext cx="78792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Talvez poderíamos dizer o seguinte: aqueles para quem o dinheiro, ou o desejo pelo dinheiro, torna-se uma realidade que consome todas as suas energias devem, na verdade, calcular o custo.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“Que aproveita ao homem ganhar o mundo inteiro e perder a sua alma?” (Marcos 8:36).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Apresentação na tela (16:9)</PresentationFormat>
  <Paragraphs>80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Lato</vt:lpstr>
      <vt:lpstr>Berkshire Swash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</cp:revision>
  <dcterms:modified xsi:type="dcterms:W3CDTF">2021-08-28T10:53:48Z</dcterms:modified>
  <cp:category>MORDOMIA CRISTÃ</cp:category>
</cp:coreProperties>
</file>