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Autour One" panose="020B0604020202020204" charset="0"/>
      <p:regular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615375" y="1329425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Deus publicamente apresentou Jesus como o dom que traz a paz para aqueles que acreditam nEle.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Romanos 3:24,25.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907550" y="2258363"/>
            <a:ext cx="7156500" cy="16737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 PRIMEIRO LUGAR</a:t>
            </a:r>
            <a:endParaRPr sz="52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744475" y="3834113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665450" y="908713"/>
            <a:ext cx="7640700" cy="14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que é o dízimo? Certamente não para Deus, já que tudo pertence a Ele em, 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478800" y="1502200"/>
            <a:ext cx="8186400" cy="20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É só para a manutenção da igreja e para o pagamento dos pastores?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Ou há algo muito mais profundo que Deus está procurando com ele?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sp>
        <p:nvSpPr>
          <p:cNvPr id="124" name="Shape 124"/>
          <p:cNvSpPr txBox="1"/>
          <p:nvPr/>
        </p:nvSpPr>
        <p:spPr>
          <a:xfrm>
            <a:off x="665450" y="704895"/>
            <a:ext cx="7640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665450" y="3596795"/>
            <a:ext cx="76407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478800" y="626875"/>
            <a:ext cx="81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Embora sejam feitos muitos apelos para devolver os dízimos, isso pode acabar sendo um abordagem egoísta para a igreja. 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Deus quer mais do que dinheiro. Seu chamado para a devolução de dízimos e ofertas visa tocar em um dos nossos problemas mais profundos.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Não somente nosso amor pelo dinheiro, mas provar que não somos seres humanos egoístas.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478800" y="626875"/>
            <a:ext cx="81864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Todos nós tendemos a medir nosso sucesso e segurança pelo tamanho do saldo bancário.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Deus sabe que nossa dependência do dinheiro pode ser uma maldição terrível. 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950" y="754125"/>
            <a:ext cx="4789476" cy="3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622175" y="800850"/>
            <a:ext cx="4865100" cy="3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jovem rico falou com Jesus claramente estimando a si mesmo pela sua riqueza.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Além disso, as pessoas da época equiparavam a riqueza com a benção de Deus.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eles, os pobres não eram abençoados. </a:t>
            </a:r>
            <a:b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2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3950" y="754125"/>
            <a:ext cx="4789476" cy="3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22175" y="958875"/>
            <a:ext cx="4865100" cy="30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É por isso que Jesus disse para ele se livrar dos seus bens.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Eles eram obstáculos no meio do relacionamento com Ele. </a:t>
            </a:r>
            <a:endParaRPr sz="22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pt-BR" sz="1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☛ </a:t>
            </a:r>
            <a: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Hoje, Deus não nos chama para fazer o que Jesus pediu ao jovem rico.</a:t>
            </a:r>
            <a:br>
              <a:rPr lang="pt-BR" sz="22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22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871625" y="1040313"/>
            <a:ext cx="7156500" cy="16737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 O CHAMADO, HOJE</a:t>
            </a:r>
            <a:endParaRPr sz="48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751650" y="655113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751650" y="2611575"/>
            <a:ext cx="7640700" cy="1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é para que mostremos ao mundo que o dinheiro não é fundamental em nossas vidas, e que estamos dispostos a dar.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632400" y="826050"/>
            <a:ext cx="7879200" cy="3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No grande conflito, Satanás acusou Deus de egoísmo, de exigências imponentes sobre seus seres criados, que Ele mesmo não estava disposto a fazer. Satanás vestiu Deus com seu próprio caráter egoísta. De fato, o egoísmo está no coração da rebelião de Satanás contra</a:t>
            </a:r>
            <a:endParaRPr sz="24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o nosso Deus misericordioso</a:t>
            </a:r>
            <a:endParaRPr sz="2400">
              <a:solidFill>
                <a:srgbClr val="F7CA49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e generoso.</a:t>
            </a:r>
            <a:b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637300" y="1031700"/>
            <a:ext cx="4024500" cy="2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Então, como provamos que </a:t>
            </a:r>
            <a:r>
              <a:rPr lang="pt-BR" sz="36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não</a:t>
            </a:r>
            <a:r>
              <a:rPr lang="pt-BR" sz="3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estamos do lado de Satanás no grande conflito? </a:t>
            </a:r>
            <a:endParaRPr sz="3600" b="1"/>
          </a:p>
        </p:txBody>
      </p:sp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9850" y="483050"/>
            <a:ext cx="4177400" cy="41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852600" y="851575"/>
            <a:ext cx="7438800" cy="2791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52250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Autour One"/>
                <a:ea typeface="Autour One"/>
                <a:cs typeface="Autour One"/>
                <a:sym typeface="Autour One"/>
              </a:rPr>
              <a:t>Verso para memorizar</a:t>
            </a:r>
            <a:endParaRPr sz="2400">
              <a:solidFill>
                <a:schemeClr val="lt1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924450" y="951775"/>
            <a:ext cx="7295100" cy="25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i="1">
                <a:latin typeface="Lato"/>
                <a:ea typeface="Lato"/>
                <a:cs typeface="Lato"/>
                <a:sym typeface="Lato"/>
              </a:rPr>
              <a:t>“Não sabeis vós que os que prestam serviços sagrados do próprio templo se alimentam? E quem serve ao altar do altar tira o seu sustento? Assim ordenou também o Senhor aos que pregam o evangelho que vivam do evangelho” </a:t>
            </a:r>
            <a:endParaRPr sz="2700" b="1" i="1"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 i="1">
                <a:latin typeface="Lato"/>
                <a:ea typeface="Lato"/>
                <a:cs typeface="Lato"/>
                <a:sym typeface="Lato"/>
              </a:rPr>
              <a:t>(Lucas 8:15).</a:t>
            </a:r>
            <a:endParaRPr sz="2700" b="1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670100" y="778800"/>
            <a:ext cx="4182900" cy="3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Mostrando ao universo que não somos egoístas e que 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eu</a:t>
            </a:r>
            <a:r>
              <a:rPr lang="pt-BR" sz="28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não está em primeiro lugar em nossas vidas.</a:t>
            </a:r>
            <a:endParaRPr sz="2800" b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Doar por uma boa causa é apenas parte disso.</a:t>
            </a:r>
            <a:br>
              <a:rPr lang="pt-BR" sz="28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b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r>
              <a:rPr lang="pt-BR" sz="24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 </a:t>
            </a:r>
            <a:endParaRPr sz="3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000" y="325950"/>
            <a:ext cx="3561710" cy="449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790175" y="2252175"/>
            <a:ext cx="7563600" cy="22626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Também somos chamados a ser responsáveis em nossas doações, assegurando-nos de que o que damos</a:t>
            </a: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seja usado da melhor maneira para</a:t>
            </a: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espalhar as boas novas.</a:t>
            </a:r>
            <a:endParaRPr sz="2000" b="1">
              <a:solidFill>
                <a:srgbClr val="0F0E38"/>
              </a:solidFill>
              <a:latin typeface="Autour One"/>
              <a:ea typeface="Autour One"/>
              <a:cs typeface="Autour One"/>
              <a:sym typeface="Autour One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721950" y="628724"/>
            <a:ext cx="7700100" cy="17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Portanto, a parte mais importante desta lição não são os detalhes e coisas mínimas, senão o espírito com o que compartilhamos as bênçãos que</a:t>
            </a:r>
            <a:br>
              <a:rPr lang="pt-BR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Deus nos tem dado.</a:t>
            </a:r>
            <a:endParaRPr sz="24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──────────⊱◈◈◈⊰──────────</a:t>
            </a:r>
            <a:endParaRPr sz="24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3908475" y="1377037"/>
            <a:ext cx="4433400" cy="24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Concluímos com estas citações de Ellen White </a:t>
            </a:r>
            <a:br>
              <a:rPr lang="pt-BR" sz="4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/>
          </a:p>
        </p:txBody>
      </p:sp>
      <p:pic>
        <p:nvPicPr>
          <p:cNvPr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125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632400" y="1297575"/>
            <a:ext cx="7879200" cy="26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grande obra da salvação precisa ser levada avante. Pelo dízimo, ofertas e dádivas fez Ele provisão para esta obra. Desse modo pretende seja sustentada a pregação do Evangelho. Reclama o dízimo como Sua propriedade, e o mesmo deveria ser sempre considerado uma reserva sagrada a ser depositada no Seu tesouro para o benefício de Sua causa. Pede também nossas ofertas voluntárias e dádivas de gratidão. Tudo deve ser consagrado</a:t>
            </a:r>
            <a:endParaRPr sz="2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enviar o Evangelho às partes mais remotas da Terra.</a:t>
            </a:r>
            <a:endParaRPr sz="2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1583413" y="202646"/>
            <a:ext cx="5977175" cy="1510253"/>
            <a:chOff x="1586550" y="206571"/>
            <a:chExt cx="5977175" cy="1510253"/>
          </a:xfrm>
        </p:grpSpPr>
        <p:cxnSp>
          <p:nvCxnSpPr>
            <p:cNvPr id="190" name="Shape 190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91" name="Shape 19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192" name="Shape 19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Shape 193"/>
          <p:cNvSpPr/>
          <p:nvPr/>
        </p:nvSpPr>
        <p:spPr>
          <a:xfrm>
            <a:off x="1580263" y="39418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Parábolas de Jesus, 300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550950" y="1321150"/>
            <a:ext cx="8042100" cy="25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Examine cada um regularmente sua renda, a qual é toda uma bênção de Deus, e coloque de parte o dízimo como um fundo separado, para ser sagradamente do Senhor. Esse fundo não deve em caso algum ser empregado em qualquer outro fim; unicamente para sustento do ministério. Depois de separado o dízimo, sejam tirados donativos e ofertas, segundo a prosperidade que Deus lhe deu.</a:t>
            </a:r>
            <a:endParaRPr sz="2200" b="1">
              <a:solidFill>
                <a:schemeClr val="lt1"/>
              </a:solidFill>
            </a:endParaRPr>
          </a:p>
        </p:txBody>
      </p:sp>
      <p:grpSp>
        <p:nvGrpSpPr>
          <p:cNvPr id="199" name="Shape 199"/>
          <p:cNvGrpSpPr/>
          <p:nvPr/>
        </p:nvGrpSpPr>
        <p:grpSpPr>
          <a:xfrm>
            <a:off x="1580275" y="125146"/>
            <a:ext cx="5983450" cy="1510253"/>
            <a:chOff x="1580275" y="206571"/>
            <a:chExt cx="5983450" cy="1510253"/>
          </a:xfrm>
        </p:grpSpPr>
        <p:cxnSp>
          <p:nvCxnSpPr>
            <p:cNvPr id="200" name="Shape 200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01" name="Shape 20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02" name="Shape 2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Shape 203"/>
          <p:cNvSpPr/>
          <p:nvPr/>
        </p:nvSpPr>
        <p:spPr>
          <a:xfrm>
            <a:off x="1580250" y="3862800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Conselhos Sobre a Escola Sabatina, 130</a:t>
            </a:r>
            <a:endParaRPr sz="24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550950" y="1306800"/>
            <a:ext cx="8042100" cy="33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Alguns casos me são apresentados durante anos, e tenho aconselhado sobre a necessidade de dizimar, como Deus me tem ordenado. Mas, e se alguém me perguntasse: Irmã White, me aconselharia dizimar sabendo da minha grande necessidade? Responderei: sim, e já fiz isso. Devo felicitar as irmãs que têm colocado o dízimo onde mais se precisa, para ajudar a fazer</a:t>
            </a:r>
            <a:endParaRPr sz="2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uma obra que foi deixada sem ser feita.</a:t>
            </a:r>
            <a:endParaRPr sz="2000" b="1">
              <a:solidFill>
                <a:schemeClr val="lt1"/>
              </a:solidFill>
            </a:endParaRPr>
          </a:p>
        </p:txBody>
      </p:sp>
      <p:grpSp>
        <p:nvGrpSpPr>
          <p:cNvPr id="209" name="Shape 209"/>
          <p:cNvGrpSpPr/>
          <p:nvPr/>
        </p:nvGrpSpPr>
        <p:grpSpPr>
          <a:xfrm>
            <a:off x="1580275" y="125146"/>
            <a:ext cx="5983450" cy="1510253"/>
            <a:chOff x="1580275" y="206571"/>
            <a:chExt cx="5983450" cy="1510253"/>
          </a:xfrm>
        </p:grpSpPr>
        <p:cxnSp>
          <p:nvCxnSpPr>
            <p:cNvPr id="210" name="Shape 210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11" name="Shape 21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12" name="Shape 2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Shape 213"/>
          <p:cNvSpPr/>
          <p:nvPr/>
        </p:nvSpPr>
        <p:spPr>
          <a:xfrm>
            <a:off x="1580250" y="3649050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Manuscript Releases, Tomo 2. P. 100</a:t>
            </a:r>
            <a:endParaRPr sz="22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550950" y="1313750"/>
            <a:ext cx="8042100" cy="2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Sempre que vejo obreiros nesta causa que são fiéis e leais à obra, e que sofrem não sendo reconhecidos, penso que é meu dever falar em seu nome. Se isso não mover os irmãos para ajudá-los, então eu devo ajudá-los, mesmo que eu seja forçada a usar uma parte do meu dízimo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para fazê-lo.</a:t>
            </a:r>
            <a:endParaRPr sz="2400" b="1">
              <a:solidFill>
                <a:schemeClr val="lt1"/>
              </a:solidFill>
            </a:endParaRPr>
          </a:p>
        </p:txBody>
      </p:sp>
      <p:grpSp>
        <p:nvGrpSpPr>
          <p:cNvPr id="219" name="Shape 219"/>
          <p:cNvGrpSpPr/>
          <p:nvPr/>
        </p:nvGrpSpPr>
        <p:grpSpPr>
          <a:xfrm>
            <a:off x="1580275" y="125146"/>
            <a:ext cx="5983450" cy="1510253"/>
            <a:chOff x="1580275" y="206571"/>
            <a:chExt cx="5983450" cy="1510253"/>
          </a:xfrm>
        </p:grpSpPr>
        <p:cxnSp>
          <p:nvCxnSpPr>
            <p:cNvPr id="220" name="Shape 220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22" name="Shape 2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3" name="Shape 223"/>
          <p:cNvSpPr/>
          <p:nvPr/>
        </p:nvSpPr>
        <p:spPr>
          <a:xfrm>
            <a:off x="1580250" y="3828625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Citado em W. C. White, "Com respeito ao uso de</a:t>
            </a:r>
            <a:br>
              <a:rPr lang="pt-BR" sz="1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1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dízimo", manuscrito não publicado, DF 384, EGWRC-GC, [1932]</a:t>
            </a:r>
            <a:endParaRPr sz="12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550950" y="1563000"/>
            <a:ext cx="8042100" cy="20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dízimo é separado para um uso especial. Não deve ser considerado fundo para os pobres. Deve ser dedicado especialmente ao sustento dos que estão levando a mensagem de Deus ao mundo; e não deve ser</a:t>
            </a:r>
            <a:endParaRPr sz="2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desviado desse propósito.</a:t>
            </a:r>
            <a:endParaRPr sz="2400" b="1">
              <a:solidFill>
                <a:schemeClr val="lt1"/>
              </a:solidFill>
            </a:endParaRPr>
          </a:p>
        </p:txBody>
      </p:sp>
      <p:grpSp>
        <p:nvGrpSpPr>
          <p:cNvPr id="229" name="Shape 229"/>
          <p:cNvGrpSpPr/>
          <p:nvPr/>
        </p:nvGrpSpPr>
        <p:grpSpPr>
          <a:xfrm>
            <a:off x="1580275" y="125146"/>
            <a:ext cx="5983450" cy="1510253"/>
            <a:chOff x="1580275" y="206571"/>
            <a:chExt cx="5983450" cy="1510253"/>
          </a:xfrm>
        </p:grpSpPr>
        <p:cxnSp>
          <p:nvCxnSpPr>
            <p:cNvPr id="230" name="Shape 230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31" name="Shape 23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32" name="Shape 2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Shape 233"/>
          <p:cNvSpPr/>
          <p:nvPr/>
        </p:nvSpPr>
        <p:spPr>
          <a:xfrm>
            <a:off x="1580250" y="3580500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Conselhos Sobre Mordomia, 103</a:t>
            </a:r>
            <a:endParaRPr sz="22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550950" y="1217400"/>
            <a:ext cx="8042100" cy="25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Dai prazerosa, alegre e voluntariamente, gratos por poderdes fazer alguma coisa para levar avante o reino de Deus, no mundo. Esvaziai o coração do egoísmo, e cingi a mente para a atividade cristã. Se estiverdes em íntima ligação com Deus, estareis dispostos a fazer qualquer sacrifício para colocar a vida eterna ao alcance</a:t>
            </a:r>
            <a:endParaRPr sz="23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3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dos que perecem.</a:t>
            </a:r>
            <a:endParaRPr sz="2300" b="1">
              <a:solidFill>
                <a:schemeClr val="lt1"/>
              </a:solidFill>
            </a:endParaRPr>
          </a:p>
        </p:txBody>
      </p:sp>
      <p:grpSp>
        <p:nvGrpSpPr>
          <p:cNvPr id="239" name="Shape 239"/>
          <p:cNvGrpSpPr/>
          <p:nvPr/>
        </p:nvGrpSpPr>
        <p:grpSpPr>
          <a:xfrm>
            <a:off x="1580275" y="125146"/>
            <a:ext cx="5983450" cy="1510253"/>
            <a:chOff x="1580275" y="206571"/>
            <a:chExt cx="5983450" cy="1510253"/>
          </a:xfrm>
        </p:grpSpPr>
        <p:cxnSp>
          <p:nvCxnSpPr>
            <p:cNvPr id="240" name="Shape 240"/>
            <p:cNvCxnSpPr/>
            <p:nvPr/>
          </p:nvCxnSpPr>
          <p:spPr>
            <a:xfrm>
              <a:off x="158027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241" name="Shape 241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w="38100" cap="flat" cmpd="sng">
              <a:solidFill>
                <a:srgbClr val="F7CA49"/>
              </a:solidFill>
              <a:prstDash val="solid"/>
              <a:round/>
              <a:headEnd type="stealth" w="med" len="med"/>
              <a:tailEnd type="none" w="med" len="med"/>
            </a:ln>
          </p:spPr>
        </p:cxnSp>
        <p:pic>
          <p:nvPicPr>
            <p:cNvPr id="242" name="Shape 24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3" name="Shape 243"/>
          <p:cNvSpPr/>
          <p:nvPr/>
        </p:nvSpPr>
        <p:spPr>
          <a:xfrm>
            <a:off x="1444275" y="3853450"/>
            <a:ext cx="5983500" cy="716400"/>
          </a:xfrm>
          <a:prstGeom prst="horizontalScroll">
            <a:avLst>
              <a:gd name="adj" fmla="val 12500"/>
            </a:avLst>
          </a:prstGeom>
          <a:solidFill>
            <a:srgbClr val="F7CA49"/>
          </a:solidFill>
          <a:ln w="28575" cap="flat" cmpd="sng">
            <a:solidFill>
              <a:srgbClr val="0F0E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i="1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Conselhos Sobre Mordomia, 49</a:t>
            </a:r>
            <a:endParaRPr sz="2200" b="1" i="1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632400" y="1645150"/>
            <a:ext cx="7879200" cy="30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“Dar um décimo não é algo sobre o qual podemos nos gabar.”</a:t>
            </a: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Samuel Chadwick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“Talvez o dízimo possa ser uma maneira inicial de reconhecer Deus como o dono de</a:t>
            </a:r>
            <a:b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tudo, mas é apenas o começo, e não o fim.”</a:t>
            </a: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Richard J. Foster</a:t>
            </a:r>
            <a:b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2603850" y="506175"/>
            <a:ext cx="3936300" cy="11055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7CA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3042675" y="663375"/>
            <a:ext cx="31620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Citações:</a:t>
            </a:r>
            <a:b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/>
        </p:nvSpPr>
        <p:spPr>
          <a:xfrm>
            <a:off x="632400" y="1645150"/>
            <a:ext cx="7879200" cy="28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“O uso de nossos bens nos mostra o que realmente somos.”</a:t>
            </a: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Charles Caldwell Ryrie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“Você está dando a Deus o que é devido, ou o que lhe resta?”</a:t>
            </a: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Anônimo</a:t>
            </a:r>
            <a:b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2603850" y="506175"/>
            <a:ext cx="3936300" cy="11055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7CA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3042675" y="663375"/>
            <a:ext cx="31620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Citações:</a:t>
            </a:r>
            <a:b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632400" y="1645150"/>
            <a:ext cx="7879200" cy="28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“O eu sempre permanece escondido nas sombras do inconsciente.”</a:t>
            </a: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E. Stanley Jones</a:t>
            </a:r>
            <a:b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endParaRPr sz="12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3000" b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“Livra-me, Senhor, deste homem malvado: eu mesmo.”</a:t>
            </a:r>
            <a:r>
              <a:rPr lang="pt-BR" sz="3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pt-BR" sz="3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Thomas Brooks </a:t>
            </a:r>
            <a:endParaRPr sz="3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2603850" y="506175"/>
            <a:ext cx="3936300" cy="1105500"/>
          </a:xfrm>
          <a:prstGeom prst="horizontalScroll">
            <a:avLst>
              <a:gd name="adj" fmla="val 12500"/>
            </a:avLst>
          </a:prstGeom>
          <a:noFill/>
          <a:ln w="28575" cap="flat" cmpd="sng">
            <a:solidFill>
              <a:srgbClr val="F7CA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3042675" y="663375"/>
            <a:ext cx="31620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  <a:t>Citações:</a:t>
            </a:r>
            <a:br>
              <a:rPr lang="pt-BR" sz="3600">
                <a:solidFill>
                  <a:srgbClr val="F7CA49"/>
                </a:solidFill>
                <a:latin typeface="Autour One"/>
                <a:ea typeface="Autour One"/>
                <a:cs typeface="Autour One"/>
                <a:sym typeface="Autour One"/>
              </a:rPr>
            </a:b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3590500" y="698188"/>
            <a:ext cx="5038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 impacto, o uso, a importância e o método de distribuição dos dízimos foram designados para nosso crescimento espiritual no sustento da obra de Deus e na provisão financeira para a pregação do evangelho. Esse é o plano de Deus e tem sido considerado o primeiro passo do mordomo fiel.</a:t>
            </a:r>
            <a:endParaRPr sz="2400" b="1"/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629163"/>
            <a:ext cx="3285701" cy="388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527100" y="1308275"/>
            <a:ext cx="80898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6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Por que tanta ênfase no dízimo?</a:t>
            </a:r>
            <a:endParaRPr sz="26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6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É algo que devemos focar, como a organização da igreja parece fazer?</a:t>
            </a:r>
            <a:endParaRPr sz="26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6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Como podemos abordar esse problema sensível?</a:t>
            </a:r>
            <a:br>
              <a:rPr lang="pt-BR" sz="26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br>
              <a:rPr lang="pt-BR" sz="12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6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6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Como mostramos que não somos pessoas egoístas, para nós mesmos mais do que para os outros?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309775" y="578075"/>
            <a:ext cx="5309100" cy="6060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 i="1" dirty="0">
                <a:latin typeface="Lato"/>
                <a:ea typeface="Lato"/>
                <a:cs typeface="Lato"/>
                <a:sym typeface="Lato"/>
              </a:rPr>
              <a:t>Perguntas para refletir</a:t>
            </a:r>
            <a:endParaRPr sz="2600" b="1" i="1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615375" y="1329425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Marcos 16:15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é a versão do evangelista sobre comissão divina para pregar o evangelho ao mundo inteiro. 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Pedro mostra como devemos agir uns com os outros visando a bênção da nossa herança.</a:t>
            </a: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(1 Pedro 3: 8, 9)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615375" y="1329425"/>
            <a:ext cx="8089800" cy="3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Os pregadores do evangelho devem ser apoiados da mesma forma que os sacerdotes, diz Paulo </a:t>
            </a:r>
            <a:b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(1 Coríntios 9:13, 14)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2800" b="1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8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 Romanos 3: 19-24</a:t>
            </a:r>
            <a:r>
              <a:rPr lang="pt-BR" sz="2800" b="1" i="1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define o evangelho. Note particularmente: “sendo justificados gratuitamente por sua graça, por meio da redenção que há em Cristo Jesus”.</a:t>
            </a:r>
            <a:endParaRPr sz="2800" b="1" i="1">
              <a:solidFill>
                <a:srgbClr val="F7CA4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name="adj" fmla="val 50000"/>
            </a:avLst>
          </a:prstGeom>
          <a:solidFill>
            <a:srgbClr val="F7CA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rgbClr val="0F0E38"/>
                </a:solidFill>
                <a:latin typeface="Autour One"/>
                <a:ea typeface="Autour One"/>
                <a:cs typeface="Autour One"/>
                <a:sym typeface="Autour One"/>
              </a:rPr>
              <a:t>Resumo bíblico</a:t>
            </a:r>
            <a:endParaRPr sz="26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1339</Words>
  <Application>Microsoft Office PowerPoint</Application>
  <PresentationFormat>Apresentação na tela (16:9)</PresentationFormat>
  <Paragraphs>89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Lato</vt:lpstr>
      <vt:lpstr>Autour One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LIÇÃO DA ESCOLA SABATINA 2018 1T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2</cp:revision>
  <dcterms:modified xsi:type="dcterms:W3CDTF">2021-08-28T10:59:48Z</dcterms:modified>
  <cp:category>MORDOMIA CRISTÃ</cp:category>
</cp:coreProperties>
</file>