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Autour One" panose="020B0604020202020204" charset="0"/>
      <p:regular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506625" y="794800"/>
            <a:ext cx="7197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lição faz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referência à roda de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uma carruagem para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exemplificar o conceito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 papel da mordomia.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Imediatamente surge a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pergunta: por quê não uma roda de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bicicleta ou uma roda de automóvel?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Quão familiar estamos hoje com as rodas de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carruagens? O ponto principal é evidente:</a:t>
            </a:r>
            <a:b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200" b="1"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2330">
            <a:off x="3261625" y="747574"/>
            <a:ext cx="5489027" cy="30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794750" y="2667414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08550" y="236762"/>
            <a:ext cx="76407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Cristo é o CENTRO</a:t>
            </a:r>
            <a:endParaRPr sz="36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de tudo.</a:t>
            </a:r>
            <a:endParaRPr sz="36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501825" y="3191788"/>
            <a:ext cx="6220500" cy="12351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Nunca devemos esquecer isso em todos os aspectos da nossa vida cristã, em todas as políticas e ações da nossa igreja.</a:t>
            </a:r>
            <a:endParaRPr>
              <a:solidFill>
                <a:srgbClr val="0F0E3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795750" y="602550"/>
            <a:ext cx="75525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Se a nossa experiência cristã é boa, se estamos bem com Deus, então a mordomia é só um dos muitos aspectos que também serão bons e corretos.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5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Enfatizar mordomia sem primeiro enfatizar a importância de uma relação próxima com Jesus, vai distorcer o verdadeiro foco que devemos dar às nossas vidas.</a:t>
            </a:r>
            <a:endParaRPr sz="25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790550" y="3535000"/>
            <a:ext cx="5562900" cy="9882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Em vez disso, vamos falar sobre</a:t>
            </a:r>
            <a:endParaRPr sz="18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a centralidade de Jesus.</a:t>
            </a:r>
            <a:endParaRPr sz="18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599400" y="1220928"/>
            <a:ext cx="79452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“Se queres saber o que Deus está pensando, olhe para a Jesus Cristo. Se queres ter uma ideia do que pode ser a personalidade dinâmica de Deus, olhe para a Jesus Cristo… Estamos dizendo que Jesus é o meio de comunicação de Deus, e que Jesus é a expressão do pensamento de Deus... Se queres ver a mente de Deus, olhe para a Jesus Cristo: Nele está a mente de Deus”.</a:t>
            </a:r>
            <a:br>
              <a:rPr lang="pt-BR" sz="20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000"/>
          </a:p>
        </p:txBody>
      </p:sp>
      <p:sp>
        <p:nvSpPr>
          <p:cNvPr id="127" name="Shape 127"/>
          <p:cNvSpPr txBox="1"/>
          <p:nvPr/>
        </p:nvSpPr>
        <p:spPr>
          <a:xfrm>
            <a:off x="751650" y="530197"/>
            <a:ext cx="7640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840200" y="3938053"/>
            <a:ext cx="7366800" cy="5331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i="1">
                <a:latin typeface="Lato"/>
                <a:ea typeface="Lato"/>
                <a:cs typeface="Lato"/>
                <a:sym typeface="Lato"/>
              </a:rPr>
              <a:t>William Barclay, Descobrindo Jesus (Louisville, KY: Westminster John Knox Press, 2000), pp.42-3</a:t>
            </a:r>
            <a:endParaRPr sz="13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940050" y="1428850"/>
            <a:ext cx="72639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É por meio de Jesus que vemos a Deus, como Ele mesmo disse.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É por meio dEle que vemos como se desenvolve o Grande Conflito.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Sobretudo, para nós, é por meio de Jesus que experimentamos a salvação.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podemos deixar Jesus fora de algo?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18850" y="450250"/>
            <a:ext cx="46575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JESUS É O CENTRO DE</a:t>
            </a: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TUDO PARA UM CRISTÃO</a:t>
            </a:r>
            <a:endParaRPr sz="2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94175" y="57500"/>
            <a:ext cx="4655199" cy="46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027700" y="677700"/>
            <a:ext cx="4655100" cy="3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Então sim, a mordomia é parte de nossa vida cristã. Mas, se nos concentramos somente nesta vida terrenal, começamos a ver só o dinheiro, as demandas e a maquinaria da organização. </a:t>
            </a:r>
            <a:endParaRPr sz="23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Necessitamos refazer nossos passos e voltar o olhar para cima: </a:t>
            </a:r>
            <a:r>
              <a:rPr lang="pt-BR" sz="23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“Olhando para Jesus, autor e consumador</a:t>
            </a:r>
            <a:endParaRPr sz="23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 fé” Hebreus 12:2 NVI.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908475" y="1377037"/>
            <a:ext cx="44334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Concluímos com estas citações de Ellen White </a:t>
            </a:r>
            <a:b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25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32400" y="1297575"/>
            <a:ext cx="78792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Quando alguém se volta da imperfeição humana para contemplar a Jesus, dá-se uma divina transformação no caráter. O Espírito de Cristo que opera no coração conforma-o a Sua imagem. Seja pois vosso esforço exaltar a Jesus. Que os olhos do espírito se dirijam ao “Cordeiro de Deus, que tira o pecado do mundo”. João 1:29.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52" name="Shape 152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53" name="Shape 153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54" name="Shape 154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55" name="Shape 1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Shape 156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Parábolas Jesus, p. 129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632400" y="1297575"/>
            <a:ext cx="78792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Exaltai a Jesus, vós que ensinais o povo, exaltai-O nos sermões, em cânticos, em oração. Que todas as vossas forças convirjam para dirigir ao “Cordeiro de Deus” almas confusas, transviadas, perdidas. Erguei-O, ao ressuscitado Salvador, e dizei a todos quantos ouvem: Vinde Àquele que “vos amou, e Se entregou a Si mesmo por nós”. Efésios 5:2.</a:t>
            </a:r>
            <a:endParaRPr sz="2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63" name="Shape 163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65" name="Shape 1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Shape 166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Obreiros evangélicos, p. 160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632425" y="1389950"/>
            <a:ext cx="78792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 aquele que crê na mensagem de Deus deve exaltar a Jesus, dirigir os homens a Cristo e dizer: “Eis o Cordeiro de Deus, que tira o pecado do mundo!” João 1:29.</a:t>
            </a: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72" name="Shape 172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73" name="Shape 173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74" name="Shape 174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75" name="Shape 17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Shape 176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Devocional Exaltai-O! p. 28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  <a:endParaRPr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924450" y="840025"/>
            <a:ext cx="7295100" cy="2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i="1">
                <a:latin typeface="Lato"/>
                <a:ea typeface="Lato"/>
                <a:cs typeface="Lato"/>
                <a:sym typeface="Lato"/>
              </a:rPr>
              <a:t>“Deus não nos chamou para</a:t>
            </a:r>
            <a:endParaRPr sz="4200" b="1" i="1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i="1">
                <a:latin typeface="Lato"/>
                <a:ea typeface="Lato"/>
                <a:cs typeface="Lato"/>
                <a:sym typeface="Lato"/>
              </a:rPr>
              <a:t>a impureza, e sim para a santificação.” </a:t>
            </a:r>
            <a:endParaRPr sz="4200" b="1" i="1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i="1">
                <a:latin typeface="Lato"/>
                <a:ea typeface="Lato"/>
                <a:cs typeface="Lato"/>
                <a:sym typeface="Lato"/>
              </a:rPr>
              <a:t>(1Tessalonicenses 4:7).</a:t>
            </a:r>
            <a:endParaRPr sz="42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632400" y="1541025"/>
            <a:ext cx="78792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...mas o grande centro de atração, Jesus Cristo, não deve ser deixado fora da mensagem do terceiro anjo.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82" name="Shape 182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83" name="Shape 183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84" name="Shape 184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85" name="Shape 1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Shape 186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Evangelismo, p 184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632400" y="1429050"/>
            <a:ext cx="7879200" cy="22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Cristo crucificado, Cristo ressurgido, Cristo assunto aos Céus, Cristo vindo outra vez, deve abrandar, alegrar e encher o espírito do ministro, de tal forma, que apresente estas verdades ao povo com amor e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profundo zelo. O ministro desaparecerá então,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Jesus será revelado.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92" name="Shape 192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93" name="Shape 193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4" name="Shape 194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95" name="Shape 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Shape 196"/>
          <p:cNvSpPr/>
          <p:nvPr/>
        </p:nvSpPr>
        <p:spPr>
          <a:xfrm>
            <a:off x="1580238" y="3785500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Evangelismo, p 185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632425" y="1597375"/>
            <a:ext cx="78792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…mas nunca se deve pregar um sermão sem apresentar a Cristo, e Ele crucificado, como a base do evangelho.</a:t>
            </a:r>
            <a:endParaRPr sz="3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202" name="Shape 202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203" name="Shape 203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05" name="Shape 2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Shape 206"/>
          <p:cNvSpPr/>
          <p:nvPr/>
        </p:nvSpPr>
        <p:spPr>
          <a:xfrm>
            <a:off x="1580263" y="35189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Evangelismo, p. 186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1448550"/>
            <a:ext cx="78792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“Muitas vezes consideramos a mordomia apenas como uma questão de nossa entrega a Deus, mas este aspecto é secundário. Antes de que possamos dar, devemos possuir, e antes de possuir devemos receber. Portanto, a  mordomia é, em primeiro lugar, receber os bons e abundantes dons de Deus. E uma vez recebidos, esses talentos não devem ser usados exclusivamente para o nosso bem. Também devem ser usados para o benefício dos demais e, por último, para a glória de Deus, o doador. O administrador precisa uma mão aberta para receber de Deus e logo uma mão ativa para dar a Deus e ao próximo.”</a:t>
            </a:r>
            <a:r>
              <a:rPr lang="pt-BR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Murray J. Harris</a:t>
            </a:r>
            <a:endParaRPr sz="2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632400" y="1574050"/>
            <a:ext cx="7879200" cy="3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4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 mordomia cristã começa com Deus no centro. Quando a mordomia gira em torno de qualquer outro centro, será mal interpretada. A instituição da igreja é um substituto inadequado do corpo encarnado de Cristo. A igreja como instituição é um meio para o fim, como a comunhão de todos os crentes. A mordomia é servir a Deus através da igreja, e não a instituição da igreja.”</a:t>
            </a: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Dan R. Dick</a:t>
            </a:r>
            <a:endParaRPr sz="26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603850" y="490250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632400" y="1582950"/>
            <a:ext cx="78792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46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 mundo pergunta: 'O que um homem possui?' Cristo pergunta: 'Como ele o uitliza?'.”</a:t>
            </a:r>
            <a:r>
              <a:rPr lang="pt-BR" sz="4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46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Andrew Murray</a:t>
            </a:r>
            <a:endParaRPr sz="46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2603850" y="570225"/>
            <a:ext cx="39363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Citações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712950" y="580500"/>
            <a:ext cx="77181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Mordomia “não é uma teoria nem uma filosofia, mas um programa de trabalho. É, em verdade, a lei da vida cristã […]. Ela é necessária para uma compreensão adequada da existência, e essencial para uma verdadeira e vital experiência religiosa. Não é simplesmente uma questão</a:t>
            </a:r>
            <a:endParaRPr sz="24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aceitação mental, mas um ato da vontade, uma operação definitiva e decisiva que diz respeito</a:t>
            </a:r>
            <a:endParaRPr sz="24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todos os aspectos da vida”</a:t>
            </a:r>
            <a:endParaRPr sz="2400" b="1"/>
          </a:p>
        </p:txBody>
      </p:sp>
      <p:sp>
        <p:nvSpPr>
          <p:cNvPr id="84" name="Shape 84"/>
          <p:cNvSpPr/>
          <p:nvPr/>
        </p:nvSpPr>
        <p:spPr>
          <a:xfrm>
            <a:off x="888700" y="3627600"/>
            <a:ext cx="7206900" cy="935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(LeRoy E. Froom, Stewardship in Its Larger Aspects [Mordomia em seus aspectos mais amplos]. Mountain View, CA: Pacific Press, 1929, p. 5).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734550" y="1356450"/>
            <a:ext cx="7674900" cy="3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podemos definir o papel da mordomia?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0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 mordomia é a causa ou o resultado?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0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Normalmente, as pessoas parecem indiferentes quando mencionam a mordomia, por quê isto ocorre?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podemos fazer que a mordomia se centralize mais em nossa vida em Cristo que em pagar dinheiro a uma organização?</a:t>
            </a:r>
            <a:b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10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Qual é o nosso papel no avanço do Reino de Deus?</a:t>
            </a:r>
            <a:endParaRPr sz="2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1" dirty="0">
                <a:latin typeface="Lato"/>
                <a:ea typeface="Lato"/>
                <a:cs typeface="Lato"/>
                <a:sym typeface="Lato"/>
              </a:rPr>
              <a:t>Perguntas para refletir</a:t>
            </a:r>
            <a:endParaRPr sz="2600" b="1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Cristo é o criador, governador, e a cabeça da igreja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(Colossenses 1:16–18)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É Ele o nosso grande Sumo Sacerdote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(Hebreus 4:14–16)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João se compraz de saber que os crentes continuam caminhando na verdade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(3 João 3)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24250" y="1347200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Gênesis 6: 13–18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registra as instruções de Deus a Noé antes do Dilúvio.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Apocalipse 14: 6–12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é a mensagem do terceiro anjo.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nos chama a ser santos como Ele é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(1 Pedro 1:15, 16)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, ver também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Tessalonicenses 4: 7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Apresentação na tela (16:9)</PresentationFormat>
  <Paragraphs>84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Lato</vt:lpstr>
      <vt:lpstr>Autour One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LIÇÃO DA ESCOLA SABATINA 2018 1T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2</cp:revision>
  <dcterms:modified xsi:type="dcterms:W3CDTF">2021-08-28T11:03:28Z</dcterms:modified>
  <cp:category>MORDOMIA CRISTÃ</cp:category>
</cp:coreProperties>
</file>