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utour One" panose="020B0604020202020204" charset="0"/>
      <p:regular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“Os planos bem elaborados levam à fartura; mas o apressado sempre acaba na miséria.”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Provérbios 21:5 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Nossa perspectiva deve estar nas coisas que não podemos ver e que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eternas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(2 Coríntios 4:18)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4329200" y="766950"/>
            <a:ext cx="4023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devedor é um escravo do seu credor, segundo Provérbios 22:7, e essa é a escravidão as dívidas causam. Elas nos colocam abaixo as obrigações e nos reprimem de agir como queremos, especialmente em assuntos financeiros.</a:t>
            </a:r>
            <a:endParaRPr sz="2500" b="1"/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25" y="404575"/>
            <a:ext cx="3480801" cy="45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794750" y="2667414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08550" y="236762"/>
            <a:ext cx="76407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As dívidas e o</a:t>
            </a:r>
            <a:endParaRPr sz="36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livre arbítrio</a:t>
            </a:r>
            <a:endParaRPr sz="36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501825" y="3191788"/>
            <a:ext cx="6220500" cy="12351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As dívidas nos colocam abaixo das obrigações</a:t>
            </a:r>
            <a:endParaRPr sz="22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e nos reprimem de agir como queremos, especialmente em assuntos financeiros.</a:t>
            </a:r>
            <a:endParaRPr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795750" y="720875"/>
            <a:ext cx="7552500" cy="27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Também  somos advertidos de que não devemos nos endividar com os outros (Provérbios 17:18), por comprometer nosso livre arbítrio. 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Quando estamos endividados com os outros, somos privados de nossa “liberdade para decidir”, e o ato de lidar com nossas dívidas é sempre difícil.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939675" y="3493225"/>
            <a:ext cx="7552500" cy="10767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Verdadeiramente, o fato de sermos livres é um argumento a favor da existência de Deus.</a:t>
            </a: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599400" y="1220925"/>
            <a:ext cx="79452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Somente ao aceitar a existência de seres pensantes que têm livre arbítrio, a existência do nosso livre arbítrio é explicada. </a:t>
            </a:r>
            <a:endParaRPr sz="20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Como Meyer Levin comenta: </a:t>
            </a:r>
            <a:endParaRPr sz="20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134" name="Shape 134"/>
          <p:cNvSpPr txBox="1"/>
          <p:nvPr/>
        </p:nvSpPr>
        <p:spPr>
          <a:xfrm>
            <a:off x="751650" y="530197"/>
            <a:ext cx="7640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888600" y="2795069"/>
            <a:ext cx="7366800" cy="16761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utour One"/>
                <a:ea typeface="Autour One"/>
                <a:cs typeface="Autour One"/>
                <a:sym typeface="Autour One"/>
              </a:rPr>
              <a:t>"Para que o homem seja verdadeiramente livre, Deus deve colocar a vontade do homem além</a:t>
            </a:r>
            <a:endParaRPr sz="2400"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utour One"/>
                <a:ea typeface="Autour One"/>
                <a:cs typeface="Autour One"/>
                <a:sym typeface="Autour One"/>
              </a:rPr>
              <a:t>da intervenção divina".</a:t>
            </a:r>
            <a:endParaRPr sz="2400"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940050" y="2902325"/>
            <a:ext cx="72639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aceitamos uma perspectiva evolutiva, então não somente negamos a Deus, mas também negamos nossa liberdade de escolher. </a:t>
            </a:r>
            <a:endParaRPr sz="26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227" y="629875"/>
            <a:ext cx="6477546" cy="22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605575" y="597888"/>
            <a:ext cx="4945200" cy="3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Mas, a verdade é que somos livres para decidir.</a:t>
            </a:r>
            <a:r>
              <a:rPr lang="pt-BR" sz="2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 liberdade que compartilhamos é a liberdade de tomar nossas próprias decisões; e nenhuma opção para o bem, nenhuma virtude, pode existir sem essa capacidade de escolher. A essência da liberdade, a verdadeira liberdade de escolha, é: </a:t>
            </a:r>
            <a:r>
              <a:rPr lang="pt-BR" sz="21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início, Deus escolheu</a:t>
            </a:r>
            <a:r>
              <a:rPr lang="pt-BR" sz="2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 por essa razão, hoje somos o que somos e podemos escolher.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843" y="375174"/>
            <a:ext cx="3182806" cy="45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 </a:t>
            </a:r>
            <a:b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Muitas famílias são pobres porque gastam o dinheiro logo que o recebem. Deveis considerar que uma pessoa não deve dirigir seus negócios de molde a incorrer em dívida. ... Quando alguém se envolve com dívidas, caiu na rede que Satanás prepara para as almas. ...Gastar e usar o dinheiro para qualquer fim, antes que o mesmo seja ganho, é um laço.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59" name="Shape 15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60" name="Shape 16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62" name="Shape 1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Shape 16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 Lar Adventista, p. 392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devem praticar economia. Nenhum obreiro deve manejar seus negócios de modo a incorrer em dívidas. [...] Envolvendo-se voluntariamente em dívidas, ele se está emaranhando numa das redes preparadas por Satanás.</a:t>
            </a:r>
            <a:endParaRPr sz="2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70" name="Shape 17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72" name="Shape 1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Shape 173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 Colportor Evangelista, 67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133250" y="888725"/>
            <a:ext cx="72189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latin typeface="Lato"/>
                <a:ea typeface="Lato"/>
                <a:cs typeface="Lato"/>
                <a:sym typeface="Lato"/>
              </a:rPr>
              <a:t>“Pagai a todos o que lhes é devido: a quem tributo, tributo; a quem imposto, imposto; a quem respeito, respeito; a quem honra, honra. A ninguém fiqueis devendo coisa alguma, exceto o amor com que vos ameis uns aos outros; pois quem ama o próximo tem cumprido a lei” </a:t>
            </a:r>
            <a:endParaRPr sz="2400" b="1" i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latin typeface="Lato"/>
                <a:ea typeface="Lato"/>
                <a:cs typeface="Lato"/>
                <a:sym typeface="Lato"/>
              </a:rPr>
              <a:t>Romanos 13:7, 8</a:t>
            </a:r>
            <a:endParaRPr sz="24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632400" y="1429050"/>
            <a:ext cx="78792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Alguns pensam que rebaixa a sua dignidade o cuidar de coisas pequenas. Pensam eles ser isto a evidência de uma mente estreita e de um espírito mesquinho. Mas as pequenas infiltrações têm posto a pique muito navio. Não se deve permitir que coisa alguma que se destine ao propósito de todos seja desperdiçada.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80" name="Shape 18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82" name="Shape 1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632425" y="1597375"/>
            <a:ext cx="78792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falta de economia acarretará certamente dívida às nossas instituições. Embora se possa receber muito dinheiro, este se perderá nos pequenos gastos de cada ramo da obra. Economia não é mesquinhez.</a:t>
            </a:r>
            <a:b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 b="1">
              <a:solidFill>
                <a:schemeClr val="lt1"/>
              </a:solidFill>
            </a:endParaRPr>
          </a:p>
        </p:txBody>
      </p:sp>
      <p:grpSp>
        <p:nvGrpSpPr>
          <p:cNvPr id="188" name="Shape 188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89" name="Shape 189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91" name="Shape 1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Shape 192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Saúde, p. 305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632400" y="1429050"/>
            <a:ext cx="78792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direito tomar dinheiro emprestado para levar avante uma obra que sabemos que Deus deseja ver realizada. Não devemos esperar demais, e tornar o trabalho muito mais árduo, porque não queremos tomar dinheiro emprestado. Têm-se cometido erros ao incorrer em dívida para fazer o que poderia ter esperado até um tempo qualquer no futuro.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99" name="Shape 199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0" name="Shape 20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01" name="Shape 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632425" y="1597375"/>
            <a:ext cx="78792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 há perigo em ir ao outro extremo. Não nos devemos colocar numa posição que ponha em perigo a saúde, e torne nosso trabalho fatigante. Devemos agir sensatamente.</a:t>
            </a:r>
            <a:endParaRPr sz="2400" b="1">
              <a:solidFill>
                <a:schemeClr val="lt1"/>
              </a:solidFill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08" name="Shape 208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9" name="Shape 209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10" name="Shape 2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Shape 211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Mordomia Cristã, p. 278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“É melhor ir deitar-se sem jantar que se levantar com dívidas.”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Benjamin Franklin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“Quando você se endivida, se torna escravo.” 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Andrew Jackson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“Quem se livra das dívidas enriquece.” 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George Herbert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32400" y="144855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“Algumas dívidas dão prazer quando estão sendo adquiridas, mas nenhuma dá prazer quando está sendo paga.”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Ogden Nash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“Quitar dívidas não te impede de fazer dívidas, mas deixar de fazer dívidas te impede de quitar dívidas.”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Claudiney Ribeiro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32400" y="1525100"/>
            <a:ext cx="78792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“Nunca gaste o dinheiro antes de recebê-lo.”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Thomas Jefferson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“Se você pensa que ninguém se importa se você está vivo, esqueça de pagar algumas parcelas do seu carro.”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Earl Wilson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77050" y="831050"/>
            <a:ext cx="39048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Gastar um dinheiro que não temos é a porta de entrada do povo de Deus para uma vida em “que a cobiça e o amor às coisas terrestres sejam o traço predominante de seu caráter. Enquanto predominarem esses traços, a salvação e a graça estarão para trás”</a:t>
            </a:r>
            <a:endParaRPr sz="2200" b="1"/>
          </a:p>
        </p:txBody>
      </p:sp>
      <p:sp>
        <p:nvSpPr>
          <p:cNvPr id="84" name="Shape 84"/>
          <p:cNvSpPr/>
          <p:nvPr/>
        </p:nvSpPr>
        <p:spPr>
          <a:xfrm>
            <a:off x="898050" y="3992100"/>
            <a:ext cx="3862800" cy="6153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Ellen G. White, Primeiros Escritos, p. 267</a:t>
            </a:r>
            <a:endParaRPr sz="1100"/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200" y="704650"/>
            <a:ext cx="2982062" cy="390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34550" y="1272925"/>
            <a:ext cx="7674900" cy="3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Por quê é tão importante falar sobre as dívidas? </a:t>
            </a:r>
            <a:b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1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o ato de estar endividados tem a ver com nossa relação com Deus?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1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Por quê Deus está interessado na forma como administramos nosso dinheiro?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Se concordamos que as dívidas são “algo negativo”, como podemos preveni-las e como podemos nos livrar delas?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Que princípios espirituais estão envolvidos aquí?</a:t>
            </a:r>
            <a:b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1" dirty="0">
                <a:latin typeface="Lato"/>
                <a:ea typeface="Lato"/>
                <a:cs typeface="Lato"/>
                <a:sym typeface="Lato"/>
              </a:rPr>
              <a:t>Perguntas para refletir</a:t>
            </a:r>
            <a:endParaRPr sz="26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603375" y="1298500"/>
            <a:ext cx="80898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Salmos 37:21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nos diz que os maus pedem emprestado e não pagam, mas os que vivem corretamente dão generosamente.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As tentações de Jesus estão registradas em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Mateus 4: 3-10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Somos chamados a buscar primeiro o reino de Deus sobre todas as coisas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(Mateus 6:33)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Foram prometidas a Israel bênçãos materiais tão grandes que eles emprestariam à outras nações, e não necessitariam de pedir nada emprestado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(Deuteronômio 28:12).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dinheiro ganho com desonestidade diminuirá, mas quem o ajunta aos poucos terá cada vez mais.”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Provérbios 13:11 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Apresentação na tela (16:9)</PresentationFormat>
  <Paragraphs>74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Lato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2021-08-28T11:04:09Z</dcterms:modified>
  <cp:category>MORDOMIA CRISTÃ</cp:category>
</cp:coreProperties>
</file>