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utour One" panose="020B0604020202020204" charset="0"/>
      <p:regular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Usando exemplos de esportes Paulo ressalta a importância da autodisciplina (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Coríntios 9: 24-27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Ao interiorizar Sua Palavra, permanecemos no caminho de Deus (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Salmo 119: 9-11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05650" y="673438"/>
            <a:ext cx="42198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Grande parte das Escrituras nos fala de pessoas que esqueceram de colocar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em 1º lugar</a:t>
            </a: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Como bons mordomos, essa deveria ser prioridade em nossos hábitos. De fato, o foco de Deus em todas as áreas de nosso coração é o tema dessa semana.</a:t>
            </a:r>
            <a:endParaRPr sz="2500" b="1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r="30454"/>
          <a:stretch/>
        </p:blipFill>
        <p:spPr>
          <a:xfrm>
            <a:off x="4805700" y="814600"/>
            <a:ext cx="3673826" cy="375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746450" y="725325"/>
            <a:ext cx="38277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Somente seguindo </a:t>
            </a:r>
            <a:r>
              <a:rPr lang="pt-BR" sz="30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imprescindível hábito de colocar a Deus em 1º lugar</a:t>
            </a:r>
            <a:r>
              <a:rPr lang="pt-BR" sz="30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podemos ter uma vida tranquila, confiando em nosso amoroso Senhor.</a:t>
            </a:r>
            <a:endParaRPr sz="3000" b="1"/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625" y="334624"/>
            <a:ext cx="4205925" cy="44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791050" y="4117351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91050" y="1662450"/>
            <a:ext cx="76407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a expectativa do retorno de Cristo nunca deveria ser esquecida.</a:t>
            </a:r>
            <a:endParaRPr sz="30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01150" y="831750"/>
            <a:ext cx="6220500" cy="9570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Como enfatiza a lição, e também, mais significativamente para os adventistas,</a:t>
            </a:r>
            <a:endParaRPr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933625" y="822600"/>
            <a:ext cx="7321500" cy="27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 entanto, como Ellen G. White previu, esse aspecto da nossa fé foi atenuado: 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fé na breve vinda de Cristo está diminuindo.</a:t>
            </a:r>
            <a:b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'O meu Senhor atrasa a sua vinda' é uma frase que existe não só no coração, mas o expressamos em palavras e de forma mais decisiva em nossos atos”. 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933625" y="3781225"/>
            <a:ext cx="6927000" cy="5397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Review and Herald, 16 de setembro de 1873, par. 12</a:t>
            </a:r>
            <a:b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l="8265"/>
          <a:stretch/>
        </p:blipFill>
        <p:spPr>
          <a:xfrm>
            <a:off x="241875" y="330950"/>
            <a:ext cx="4375350" cy="398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112400" y="688950"/>
            <a:ext cx="4496100" cy="3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entanto, não ser bons mordomos desta preciosa crença seria fatal, como</a:t>
            </a:r>
            <a:endParaRPr sz="1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Arthur S. Maxwell* observou:</a:t>
            </a:r>
            <a:br>
              <a:rPr lang="pt-BR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6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“Os adventistas do sétimo dia estão irrevogavelmente comprometidos com a crença e proclamação da iminente segunda vinda de Cristo. Se, por algum motivo, repudiamos essa verdade ou deixamos de proclamá-la com sinceridade, estaremos</a:t>
            </a: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nos destruindo a nós mesmos. Negar, abertamente ou secretamente a proximidade do retorno de nosso Senhor seria convidar a desintegração de nossa causa”.</a:t>
            </a: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7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*“The Imminence of Christ’s Second Coming”, em Our Firm Foundation (registro de uma conferência bíblica); Washington: Review and Herald, 1953, p.186.</a:t>
            </a:r>
            <a:br>
              <a:rPr lang="pt-BR" sz="1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290600" y="2502475"/>
            <a:ext cx="65628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foco de nossa esperança é a segunda vinda de Jesus. Precisamos viver esta esperança abençoada! Isso deve significar tudo para nós. Este é o desafio da esperança do advento, a mensagem que Jesus deixou nos mantém no caminho, essa esperança não se limita somente ao futuro. É sobre como vivemos aqui e agora! </a:t>
            </a:r>
            <a:endParaRPr sz="1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presente é todo o tempo que temos.</a:t>
            </a:r>
            <a:endParaRPr sz="24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t="4742" b="13764"/>
          <a:stretch/>
        </p:blipFill>
        <p:spPr>
          <a:xfrm>
            <a:off x="1435475" y="691988"/>
            <a:ext cx="6273049" cy="17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750600" y="664900"/>
            <a:ext cx="76428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vivemos no passado, não vivemos no futuro.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pense sobre o passado, nem sobre o futuro, o "AGORA" é o único momento que temos.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Durante o presente é onde tomamos nossas decisões, e todas as nossas decisões devem ser tomadas à luz da</a:t>
            </a:r>
            <a:b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segunda vinda.</a:t>
            </a:r>
            <a:b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859775" y="3483475"/>
            <a:ext cx="7351800" cy="11286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Nossa esperança deve influenciar cada parte de nossas vidas, devemos estar sempre prontos a torná-la possível!</a:t>
            </a:r>
            <a:b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593425" y="809725"/>
            <a:ext cx="4240800" cy="3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é a mensagem de Jesus: “Vigiai e orai”, esteja preparado. E por consequência, devemos garantir que estamos em boa forma, não só espiritualmente, mas fisicamente, o que é outro hábito importante para o bom mordomo! </a:t>
            </a:r>
            <a:endParaRPr sz="2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Devemos ser autodisciplinados! </a:t>
            </a:r>
            <a:endParaRPr sz="2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mordomos de Deus, precisamos ter os melhores hábitos.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125" y="631550"/>
            <a:ext cx="4004977" cy="400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 </a:t>
            </a:r>
            <a:b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124250" y="1070425"/>
            <a:ext cx="69648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latin typeface="Lato"/>
                <a:ea typeface="Lato"/>
                <a:cs typeface="Lato"/>
                <a:sym typeface="Lato"/>
              </a:rPr>
              <a:t>“De que maneira poderá o jovem guardar puro o seu caminho? Observando-o segundo a Tua palavra. De todo o coração Te busquei; não me deixes fugir aos Teus mandamentos. Guardo no coração as Tuas palavras, para não pecar contra Ti”</a:t>
            </a:r>
            <a:endParaRPr sz="2400" b="1" i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latin typeface="Lato"/>
                <a:ea typeface="Lato"/>
                <a:cs typeface="Lato"/>
                <a:sym typeface="Lato"/>
              </a:rPr>
              <a:t>Salmo 119:9-11</a:t>
            </a:r>
            <a:endParaRPr sz="24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32400" y="1582650"/>
            <a:ext cx="7879200" cy="1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as pessoas não fazem de Deus o primeiro, o último e o melhor em tudo, quando não se entregam a Ele para o cumprimento de Seus propósitos, Satanás entra e usa em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seu serviço as mentes que, entregues a Deus, 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poderiam realizar grande bem.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70" name="Shape 17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72" name="Shape 1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Shape 17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Cristo Triunfante , p. 397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[...] os que em todas as coisas consideram a Deus o primeiro, o último e o melhor, são as pessoas mais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felizes do mundo.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80" name="Shape 18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82" name="Shape 1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Shape 18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Fundamentos da Educação Cristã, p. 83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32425" y="1597375"/>
            <a:ext cx="78792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Senhor logo vem. Falai sobre isto, orai sobre isto, crede nisto. 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Fazei-o parte da vida.</a:t>
            </a:r>
            <a:b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3600" b="1">
              <a:solidFill>
                <a:schemeClr val="lt1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90" name="Shape 19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92" name="Shape 1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A maravilhosa Graça de Deus, p. 26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32425" y="1342625"/>
            <a:ext cx="78792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Ensinai ao povo que eles podem desempenhar o papel da mão ajudadora de Deus, mediante sua cooperação com o Obreiro-Mestre na restauração da saúde física e espiritual. Esta obra traz o selo divino, e há de abrir portas para a entrada de outras verdades preciosas. Há lugar para trabalharem todos quantos efetuarem esta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obra inteligentemente.</a:t>
            </a:r>
            <a:endParaRPr sz="2200" b="1">
              <a:solidFill>
                <a:schemeClr val="lt1"/>
              </a:solidFill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00" name="Shape 20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1" name="Shape 20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02" name="Shape 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Shape 203"/>
          <p:cNvSpPr/>
          <p:nvPr/>
        </p:nvSpPr>
        <p:spPr>
          <a:xfrm>
            <a:off x="1580238" y="387680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o Regime Alimentar, p. 77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632400" y="1506400"/>
            <a:ext cx="78792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 espírito dominado, palavras de amor e ternura, honram ao Salvador. Os que falam palavras bondosas, palavras amáveis e que promovem paz, serão ricamente recompensados. ... Temos de deixar que Seu espírito irradie na mansidão 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humildade dEle aprendidas.</a:t>
            </a:r>
            <a:endParaRPr sz="2200" b="1">
              <a:solidFill>
                <a:schemeClr val="lt1"/>
              </a:solidFill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10" name="Shape 21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12" name="Shape 2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Shape 213"/>
          <p:cNvSpPr/>
          <p:nvPr/>
        </p:nvSpPr>
        <p:spPr>
          <a:xfrm>
            <a:off x="1580250" y="335770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Nossa Alta Vocação, p. 98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632400" y="1506400"/>
            <a:ext cx="78792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justiça interior é demonstrada pela exterior. Quem é justo interiormente não é insensível nem indiferente, mas dia a dia cresce na imagem de Cristo, indo de força em força. O que está sendo santificado pela verdade exercerá domínio próprio e seguirá os passos de Cristo até que a graça se una à glória.</a:t>
            </a:r>
            <a:endParaRPr sz="2200" b="1">
              <a:solidFill>
                <a:schemeClr val="lt1"/>
              </a:solidFill>
            </a:endParaRPr>
          </a:p>
        </p:txBody>
      </p:sp>
      <p:grpSp>
        <p:nvGrpSpPr>
          <p:cNvPr id="219" name="Shape 21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20" name="Shape 22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Shape 223"/>
          <p:cNvSpPr/>
          <p:nvPr/>
        </p:nvSpPr>
        <p:spPr>
          <a:xfrm>
            <a:off x="1580250" y="344867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Mensagens aos Jovens, p. 35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“Fazer bom uso do tempo é a melhor maneira de agradecer pela vida.”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San Liscofré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“Não basta ser ocupado. A pergunta é: estamos ocupados com o quê?” 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Henry David Thoreau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“Como se você pudesse matar o tempo sem ferir a eternidade.”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Henry David Thoreau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chave é investir no tempo, ao invés de perdê-lo.”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Stephen R. Covey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“Um corpo fraco enfraquece a mente.”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Jean-Jacques Rousseau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32400" y="152510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“Livrar-se de apegos terrenos é a única maneira de se segurar em Deus.”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Janette Oke</a:t>
            </a:r>
            <a:b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“Nossa preparação não deve depender da iminência do retorno de Cristo, mas de sua realidade em nossa própria experiência.”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Sakae Kubo.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61188" y="831050"/>
            <a:ext cx="41325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caminho traçado pelo hábito é o mais rápido que você pode tomar a fim de obter a recompensa que procura. Um hábito é uma decisão gravada na mente. Em outras palavras, você nem precisa pensar nele; apenas o realiza. Esse hábito pode ser muito bom ou muito ruim, dependendo do que você faz.</a:t>
            </a:r>
            <a:endParaRPr sz="2200" b="1"/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088" y="510512"/>
            <a:ext cx="3136726" cy="42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734550" y="1272925"/>
            <a:ext cx="7674900" cy="3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Por quê nossos hábitos de vida são tão importantes? </a:t>
            </a:r>
            <a:b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1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realmente possível buscar a Deus em primeiro lugar em cada aspecto?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Sobre a volta de Cristo, como nossa visão de futuro afeta nossa vida diária?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Um mordomo pode viver uma vida pouco saudável?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nos mantemos bons mordomos da verdade de Deus em um mundo moribundo?</a:t>
            </a:r>
            <a:b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1" dirty="0">
                <a:latin typeface="Lato"/>
                <a:ea typeface="Lato"/>
                <a:cs typeface="Lato"/>
                <a:sym typeface="Lato"/>
              </a:rPr>
              <a:t>Perguntas para refletir</a:t>
            </a:r>
            <a:endParaRPr sz="26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603375" y="1298500"/>
            <a:ext cx="80898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“Portanto, vede prudentemente como andais, não como néscios, mas como sábios, remindo o tempo; porquanto os dias são maus. Por isso não sejais insensatos, mas entendei qual seja a vontade do Senhor.”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Efésios 5:15-17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Colossenses 3:23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nos recorda que em tudo o que fazemos, estamos trabalhando para o Senhor.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Em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Lucas 12: 35-48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, Jesus nos diz que precisamos estar prontos para o Seu regresso, como bons mordomos da casa do Mestre.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Nossa existência aqui é passageira (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Tiago 4:14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tempo vem quando Deus restaurará tudo (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Atos 3:21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Apresentação na tela (16:9)</PresentationFormat>
  <Paragraphs>92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Lato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2021-08-28T11:04:40Z</dcterms:modified>
  <cp:category>MORDOMIA CRISTÃ</cp:category>
</cp:coreProperties>
</file>