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259" r:id="rId2"/>
    <p:sldId id="263" r:id="rId3"/>
    <p:sldId id="261"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94" r:id="rId21"/>
    <p:sldId id="295" r:id="rId22"/>
    <p:sldId id="296" r:id="rId23"/>
    <p:sldId id="297" r:id="rId24"/>
    <p:sldId id="298" r:id="rId25"/>
    <p:sldId id="299" r:id="rId26"/>
    <p:sldId id="300" r:id="rId27"/>
    <p:sldId id="301" r:id="rId28"/>
    <p:sldId id="302" r:id="rId29"/>
    <p:sldId id="303" r:id="rId30"/>
    <p:sldId id="304" r:id="rId31"/>
    <p:sldId id="305" r:id="rId32"/>
    <p:sldId id="306" r:id="rId33"/>
    <p:sldId id="307" r:id="rId34"/>
    <p:sldId id="308" r:id="rId35"/>
    <p:sldId id="309" r:id="rId36"/>
    <p:sldId id="310" r:id="rId37"/>
    <p:sldId id="311" r:id="rId38"/>
    <p:sldId id="312" r:id="rId39"/>
    <p:sldId id="313" r:id="rId40"/>
    <p:sldId id="314" r:id="rId41"/>
    <p:sldId id="315" r:id="rId42"/>
    <p:sldId id="316" r:id="rId43"/>
    <p:sldId id="317" r:id="rId44"/>
    <p:sldId id="318" r:id="rId45"/>
    <p:sldId id="319" r:id="rId46"/>
    <p:sldId id="320" r:id="rId47"/>
    <p:sldId id="321" r:id="rId48"/>
    <p:sldId id="322" r:id="rId49"/>
    <p:sldId id="323" r:id="rId50"/>
    <p:sldId id="324" r:id="rId51"/>
    <p:sldId id="325" r:id="rId52"/>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015" autoAdjust="0"/>
    <p:restoredTop sz="88627" autoAdjust="0"/>
  </p:normalViewPr>
  <p:slideViewPr>
    <p:cSldViewPr snapToGrid="0" showGuides="1">
      <p:cViewPr varScale="1">
        <p:scale>
          <a:sx n="60" d="100"/>
          <a:sy n="60" d="100"/>
        </p:scale>
        <p:origin x="65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2C7F45-B619-457E-BDBE-B6BB27E25941}" type="datetimeFigureOut">
              <a:rPr lang="pt-BR" smtClean="0"/>
              <a:t>08/02/2019</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D14746-FFE2-498E-9E0E-15F6FA458284}" type="slidenum">
              <a:rPr lang="pt-BR" smtClean="0"/>
              <a:t>‹nº›</a:t>
            </a:fld>
            <a:endParaRPr lang="pt-BR"/>
          </a:p>
        </p:txBody>
      </p:sp>
    </p:spTree>
    <p:extLst>
      <p:ext uri="{BB962C8B-B14F-4D97-AF65-F5344CB8AC3E}">
        <p14:creationId xmlns:p14="http://schemas.microsoft.com/office/powerpoint/2010/main" val="3099114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algn="ctr"/>
            <a:r>
              <a:rPr lang="pt-BR" b="1" dirty="0" smtClean="0">
                <a:solidFill>
                  <a:srgbClr val="FF0000"/>
                </a:solidFill>
              </a:rPr>
              <a:t>www.4tons.com.br</a:t>
            </a:r>
          </a:p>
          <a:p>
            <a:pPr algn="ctr"/>
            <a:r>
              <a:rPr lang="pt-BR" b="1" dirty="0" smtClean="0">
                <a:solidFill>
                  <a:srgbClr val="FF0000"/>
                </a:solidFill>
              </a:rPr>
              <a:t>Pr. </a:t>
            </a:r>
            <a:r>
              <a:rPr lang="pt-BR" b="1" smtClean="0">
                <a:solidFill>
                  <a:srgbClr val="FF0000"/>
                </a:solidFill>
              </a:rPr>
              <a:t>Marcelo Augusto de Carvalho</a:t>
            </a:r>
          </a:p>
          <a:p>
            <a:endParaRPr lang="pt-BR"/>
          </a:p>
        </p:txBody>
      </p:sp>
      <p:sp>
        <p:nvSpPr>
          <p:cNvPr id="4" name="Espaço Reservado para Número de Slide 3"/>
          <p:cNvSpPr>
            <a:spLocks noGrp="1"/>
          </p:cNvSpPr>
          <p:nvPr>
            <p:ph type="sldNum" sz="quarter" idx="10"/>
          </p:nvPr>
        </p:nvSpPr>
        <p:spPr/>
        <p:txBody>
          <a:bodyPr/>
          <a:lstStyle/>
          <a:p>
            <a:fld id="{FDD14746-FFE2-498E-9E0E-15F6FA458284}" type="slidenum">
              <a:rPr lang="pt-BR" smtClean="0"/>
              <a:t>1</a:t>
            </a:fld>
            <a:endParaRPr lang="pt-BR"/>
          </a:p>
        </p:txBody>
      </p:sp>
    </p:spTree>
    <p:extLst>
      <p:ext uri="{BB962C8B-B14F-4D97-AF65-F5344CB8AC3E}">
        <p14:creationId xmlns:p14="http://schemas.microsoft.com/office/powerpoint/2010/main" val="35787451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6F835B-4CBF-45AC-8110-607DB6E61A64}"/>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8EE937B0-0235-4A1D-950C-2E7A8A9953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0031F729-9888-46BC-810C-9E8B4ADD12BF}"/>
              </a:ext>
            </a:extLst>
          </p:cNvPr>
          <p:cNvSpPr>
            <a:spLocks noGrp="1"/>
          </p:cNvSpPr>
          <p:nvPr>
            <p:ph type="dt" sz="half" idx="10"/>
          </p:nvPr>
        </p:nvSpPr>
        <p:spPr/>
        <p:txBody>
          <a:bodyPr/>
          <a:lstStyle/>
          <a:p>
            <a:fld id="{25400FE9-634F-4BF4-8298-83D9B63A0945}" type="datetimeFigureOut">
              <a:rPr lang="pt-BR" smtClean="0"/>
              <a:t>08/02/2019</a:t>
            </a:fld>
            <a:endParaRPr lang="pt-BR"/>
          </a:p>
        </p:txBody>
      </p:sp>
      <p:sp>
        <p:nvSpPr>
          <p:cNvPr id="5" name="Espaço Reservado para Rodapé 4">
            <a:extLst>
              <a:ext uri="{FF2B5EF4-FFF2-40B4-BE49-F238E27FC236}">
                <a16:creationId xmlns:a16="http://schemas.microsoft.com/office/drawing/2014/main" id="{5F934D11-1A8F-4E8D-A69D-629F6D446017}"/>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9839408-4A65-4222-989C-0109E50F5E1E}"/>
              </a:ext>
            </a:extLst>
          </p:cNvPr>
          <p:cNvSpPr>
            <a:spLocks noGrp="1"/>
          </p:cNvSpPr>
          <p:nvPr>
            <p:ph type="sldNum" sz="quarter" idx="12"/>
          </p:nvPr>
        </p:nvSpPr>
        <p:spPr/>
        <p:txBody>
          <a:bodyPr/>
          <a:lstStyle/>
          <a:p>
            <a:fld id="{01B05431-54CC-4B3F-B252-C433F2ED3F3A}" type="slidenum">
              <a:rPr lang="pt-BR" smtClean="0"/>
              <a:t>‹nº›</a:t>
            </a:fld>
            <a:endParaRPr lang="pt-BR"/>
          </a:p>
        </p:txBody>
      </p:sp>
    </p:spTree>
    <p:extLst>
      <p:ext uri="{BB962C8B-B14F-4D97-AF65-F5344CB8AC3E}">
        <p14:creationId xmlns:p14="http://schemas.microsoft.com/office/powerpoint/2010/main" val="1101702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CD4CE1-95C4-4198-9D96-9CDD49BAA351}"/>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254F593E-9885-4BE8-8FD1-25C9A8933AC0}"/>
              </a:ext>
            </a:extLst>
          </p:cNvPr>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DEFD059A-D76C-42F3-9730-7636667ABC36}"/>
              </a:ext>
            </a:extLst>
          </p:cNvPr>
          <p:cNvSpPr>
            <a:spLocks noGrp="1"/>
          </p:cNvSpPr>
          <p:nvPr>
            <p:ph type="dt" sz="half" idx="10"/>
          </p:nvPr>
        </p:nvSpPr>
        <p:spPr/>
        <p:txBody>
          <a:bodyPr/>
          <a:lstStyle/>
          <a:p>
            <a:fld id="{25400FE9-634F-4BF4-8298-83D9B63A0945}" type="datetimeFigureOut">
              <a:rPr lang="pt-BR" smtClean="0"/>
              <a:t>08/02/2019</a:t>
            </a:fld>
            <a:endParaRPr lang="pt-BR"/>
          </a:p>
        </p:txBody>
      </p:sp>
      <p:sp>
        <p:nvSpPr>
          <p:cNvPr id="5" name="Espaço Reservado para Rodapé 4">
            <a:extLst>
              <a:ext uri="{FF2B5EF4-FFF2-40B4-BE49-F238E27FC236}">
                <a16:creationId xmlns:a16="http://schemas.microsoft.com/office/drawing/2014/main" id="{911EF078-CB2B-4265-B90E-8D89C5D94DB6}"/>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42B7543E-DA32-4F55-A787-954E12385B99}"/>
              </a:ext>
            </a:extLst>
          </p:cNvPr>
          <p:cNvSpPr>
            <a:spLocks noGrp="1"/>
          </p:cNvSpPr>
          <p:nvPr>
            <p:ph type="sldNum" sz="quarter" idx="12"/>
          </p:nvPr>
        </p:nvSpPr>
        <p:spPr/>
        <p:txBody>
          <a:bodyPr/>
          <a:lstStyle/>
          <a:p>
            <a:fld id="{01B05431-54CC-4B3F-B252-C433F2ED3F3A}" type="slidenum">
              <a:rPr lang="pt-BR" smtClean="0"/>
              <a:t>‹nº›</a:t>
            </a:fld>
            <a:endParaRPr lang="pt-BR"/>
          </a:p>
        </p:txBody>
      </p:sp>
    </p:spTree>
    <p:extLst>
      <p:ext uri="{BB962C8B-B14F-4D97-AF65-F5344CB8AC3E}">
        <p14:creationId xmlns:p14="http://schemas.microsoft.com/office/powerpoint/2010/main" val="3252790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5426A13-6677-4475-9012-5CD2CF0C7BA9}"/>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68FCC614-64C9-4F01-A7E3-8F87A879B10C}"/>
              </a:ext>
            </a:extLst>
          </p:cNvPr>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7887A08C-38AB-42CF-AEDA-AC08F679F64E}"/>
              </a:ext>
            </a:extLst>
          </p:cNvPr>
          <p:cNvSpPr>
            <a:spLocks noGrp="1"/>
          </p:cNvSpPr>
          <p:nvPr>
            <p:ph type="dt" sz="half" idx="10"/>
          </p:nvPr>
        </p:nvSpPr>
        <p:spPr/>
        <p:txBody>
          <a:bodyPr/>
          <a:lstStyle/>
          <a:p>
            <a:fld id="{25400FE9-634F-4BF4-8298-83D9B63A0945}" type="datetimeFigureOut">
              <a:rPr lang="pt-BR" smtClean="0"/>
              <a:t>08/02/2019</a:t>
            </a:fld>
            <a:endParaRPr lang="pt-BR"/>
          </a:p>
        </p:txBody>
      </p:sp>
      <p:sp>
        <p:nvSpPr>
          <p:cNvPr id="5" name="Espaço Reservado para Rodapé 4">
            <a:extLst>
              <a:ext uri="{FF2B5EF4-FFF2-40B4-BE49-F238E27FC236}">
                <a16:creationId xmlns:a16="http://schemas.microsoft.com/office/drawing/2014/main" id="{423F13CA-0C0C-4B90-ADF3-400A6E0162A7}"/>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C9253009-6B5B-49DE-8092-230F67C69E8C}"/>
              </a:ext>
            </a:extLst>
          </p:cNvPr>
          <p:cNvSpPr>
            <a:spLocks noGrp="1"/>
          </p:cNvSpPr>
          <p:nvPr>
            <p:ph type="sldNum" sz="quarter" idx="12"/>
          </p:nvPr>
        </p:nvSpPr>
        <p:spPr/>
        <p:txBody>
          <a:bodyPr/>
          <a:lstStyle/>
          <a:p>
            <a:fld id="{01B05431-54CC-4B3F-B252-C433F2ED3F3A}" type="slidenum">
              <a:rPr lang="pt-BR" smtClean="0"/>
              <a:t>‹nº›</a:t>
            </a:fld>
            <a:endParaRPr lang="pt-BR"/>
          </a:p>
        </p:txBody>
      </p:sp>
    </p:spTree>
    <p:extLst>
      <p:ext uri="{BB962C8B-B14F-4D97-AF65-F5344CB8AC3E}">
        <p14:creationId xmlns:p14="http://schemas.microsoft.com/office/powerpoint/2010/main" val="985965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C27443-884A-4EB8-BAAC-F4F5085DD7E5}"/>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995B64B0-3AC9-4715-872E-B8F9C4F35048}"/>
              </a:ext>
            </a:extLst>
          </p:cNvPr>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23534070-16C3-4645-B553-1D500A9299C4}"/>
              </a:ext>
            </a:extLst>
          </p:cNvPr>
          <p:cNvSpPr>
            <a:spLocks noGrp="1"/>
          </p:cNvSpPr>
          <p:nvPr>
            <p:ph type="dt" sz="half" idx="10"/>
          </p:nvPr>
        </p:nvSpPr>
        <p:spPr/>
        <p:txBody>
          <a:bodyPr/>
          <a:lstStyle/>
          <a:p>
            <a:fld id="{25400FE9-634F-4BF4-8298-83D9B63A0945}" type="datetimeFigureOut">
              <a:rPr lang="pt-BR" smtClean="0"/>
              <a:t>08/02/2019</a:t>
            </a:fld>
            <a:endParaRPr lang="pt-BR"/>
          </a:p>
        </p:txBody>
      </p:sp>
      <p:sp>
        <p:nvSpPr>
          <p:cNvPr id="5" name="Espaço Reservado para Rodapé 4">
            <a:extLst>
              <a:ext uri="{FF2B5EF4-FFF2-40B4-BE49-F238E27FC236}">
                <a16:creationId xmlns:a16="http://schemas.microsoft.com/office/drawing/2014/main" id="{8AEDE55E-5333-4A7B-B542-944803C10D9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4C8DF27-3281-4F89-A366-38F129C2C995}"/>
              </a:ext>
            </a:extLst>
          </p:cNvPr>
          <p:cNvSpPr>
            <a:spLocks noGrp="1"/>
          </p:cNvSpPr>
          <p:nvPr>
            <p:ph type="sldNum" sz="quarter" idx="12"/>
          </p:nvPr>
        </p:nvSpPr>
        <p:spPr/>
        <p:txBody>
          <a:bodyPr/>
          <a:lstStyle/>
          <a:p>
            <a:fld id="{01B05431-54CC-4B3F-B252-C433F2ED3F3A}" type="slidenum">
              <a:rPr lang="pt-BR" smtClean="0"/>
              <a:t>‹nº›</a:t>
            </a:fld>
            <a:endParaRPr lang="pt-BR"/>
          </a:p>
        </p:txBody>
      </p:sp>
    </p:spTree>
    <p:extLst>
      <p:ext uri="{BB962C8B-B14F-4D97-AF65-F5344CB8AC3E}">
        <p14:creationId xmlns:p14="http://schemas.microsoft.com/office/powerpoint/2010/main" val="1770231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1CCA75-1CD3-436A-8B2E-82556715BA07}"/>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E91E8996-4496-4950-8281-5EDD93F216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a:extLst>
              <a:ext uri="{FF2B5EF4-FFF2-40B4-BE49-F238E27FC236}">
                <a16:creationId xmlns:a16="http://schemas.microsoft.com/office/drawing/2014/main" id="{5BAAB28C-296D-46BE-8CD5-1F029F7FC2AD}"/>
              </a:ext>
            </a:extLst>
          </p:cNvPr>
          <p:cNvSpPr>
            <a:spLocks noGrp="1"/>
          </p:cNvSpPr>
          <p:nvPr>
            <p:ph type="dt" sz="half" idx="10"/>
          </p:nvPr>
        </p:nvSpPr>
        <p:spPr/>
        <p:txBody>
          <a:bodyPr/>
          <a:lstStyle/>
          <a:p>
            <a:fld id="{25400FE9-634F-4BF4-8298-83D9B63A0945}" type="datetimeFigureOut">
              <a:rPr lang="pt-BR" smtClean="0"/>
              <a:t>08/02/2019</a:t>
            </a:fld>
            <a:endParaRPr lang="pt-BR"/>
          </a:p>
        </p:txBody>
      </p:sp>
      <p:sp>
        <p:nvSpPr>
          <p:cNvPr id="5" name="Espaço Reservado para Rodapé 4">
            <a:extLst>
              <a:ext uri="{FF2B5EF4-FFF2-40B4-BE49-F238E27FC236}">
                <a16:creationId xmlns:a16="http://schemas.microsoft.com/office/drawing/2014/main" id="{90485F28-6BE6-42D3-95FA-8E205C913712}"/>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1B5C7EE-4A04-43E2-8636-2E0C76D1889C}"/>
              </a:ext>
            </a:extLst>
          </p:cNvPr>
          <p:cNvSpPr>
            <a:spLocks noGrp="1"/>
          </p:cNvSpPr>
          <p:nvPr>
            <p:ph type="sldNum" sz="quarter" idx="12"/>
          </p:nvPr>
        </p:nvSpPr>
        <p:spPr/>
        <p:txBody>
          <a:bodyPr/>
          <a:lstStyle/>
          <a:p>
            <a:fld id="{01B05431-54CC-4B3F-B252-C433F2ED3F3A}" type="slidenum">
              <a:rPr lang="pt-BR" smtClean="0"/>
              <a:t>‹nº›</a:t>
            </a:fld>
            <a:endParaRPr lang="pt-BR"/>
          </a:p>
        </p:txBody>
      </p:sp>
    </p:spTree>
    <p:extLst>
      <p:ext uri="{BB962C8B-B14F-4D97-AF65-F5344CB8AC3E}">
        <p14:creationId xmlns:p14="http://schemas.microsoft.com/office/powerpoint/2010/main" val="998950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26E56D-0E2E-443A-8B6F-D2C434E41863}"/>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B3FE0EC5-6A0A-4473-BD8D-1A8CFD23A32D}"/>
              </a:ext>
            </a:extLst>
          </p:cNvPr>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4026435D-3C26-497A-8579-659CA7EFC242}"/>
              </a:ext>
            </a:extLst>
          </p:cNvPr>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0FA365B9-5EEF-47C2-94D3-BC3D55B47DBD}"/>
              </a:ext>
            </a:extLst>
          </p:cNvPr>
          <p:cNvSpPr>
            <a:spLocks noGrp="1"/>
          </p:cNvSpPr>
          <p:nvPr>
            <p:ph type="dt" sz="half" idx="10"/>
          </p:nvPr>
        </p:nvSpPr>
        <p:spPr/>
        <p:txBody>
          <a:bodyPr/>
          <a:lstStyle/>
          <a:p>
            <a:fld id="{25400FE9-634F-4BF4-8298-83D9B63A0945}" type="datetimeFigureOut">
              <a:rPr lang="pt-BR" smtClean="0"/>
              <a:t>08/02/2019</a:t>
            </a:fld>
            <a:endParaRPr lang="pt-BR"/>
          </a:p>
        </p:txBody>
      </p:sp>
      <p:sp>
        <p:nvSpPr>
          <p:cNvPr id="6" name="Espaço Reservado para Rodapé 5">
            <a:extLst>
              <a:ext uri="{FF2B5EF4-FFF2-40B4-BE49-F238E27FC236}">
                <a16:creationId xmlns:a16="http://schemas.microsoft.com/office/drawing/2014/main" id="{5A7EFBBB-BE6C-4D5E-9B7C-189AC8384530}"/>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3BF319D3-388A-418B-AC4E-026AE214E289}"/>
              </a:ext>
            </a:extLst>
          </p:cNvPr>
          <p:cNvSpPr>
            <a:spLocks noGrp="1"/>
          </p:cNvSpPr>
          <p:nvPr>
            <p:ph type="sldNum" sz="quarter" idx="12"/>
          </p:nvPr>
        </p:nvSpPr>
        <p:spPr/>
        <p:txBody>
          <a:bodyPr/>
          <a:lstStyle/>
          <a:p>
            <a:fld id="{01B05431-54CC-4B3F-B252-C433F2ED3F3A}" type="slidenum">
              <a:rPr lang="pt-BR" smtClean="0"/>
              <a:t>‹nº›</a:t>
            </a:fld>
            <a:endParaRPr lang="pt-BR"/>
          </a:p>
        </p:txBody>
      </p:sp>
    </p:spTree>
    <p:extLst>
      <p:ext uri="{BB962C8B-B14F-4D97-AF65-F5344CB8AC3E}">
        <p14:creationId xmlns:p14="http://schemas.microsoft.com/office/powerpoint/2010/main" val="1580424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0ACC65-2F0E-4CDA-900B-C3CDE84AFACB}"/>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4451B213-A015-4A1C-AECB-0950088D3C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a:extLst>
              <a:ext uri="{FF2B5EF4-FFF2-40B4-BE49-F238E27FC236}">
                <a16:creationId xmlns:a16="http://schemas.microsoft.com/office/drawing/2014/main" id="{12D8CD45-4D40-4F62-A29C-D3C5E5BDCD3A}"/>
              </a:ext>
            </a:extLst>
          </p:cNvPr>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7D7AC1CC-55EA-4E3C-A5C9-D303E38395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a:extLst>
              <a:ext uri="{FF2B5EF4-FFF2-40B4-BE49-F238E27FC236}">
                <a16:creationId xmlns:a16="http://schemas.microsoft.com/office/drawing/2014/main" id="{FEFE06F2-E5D7-43D2-83E9-7068F9BBDB9B}"/>
              </a:ext>
            </a:extLst>
          </p:cNvPr>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94F19263-2BAA-4001-9381-EB3C9E83D0E4}"/>
              </a:ext>
            </a:extLst>
          </p:cNvPr>
          <p:cNvSpPr>
            <a:spLocks noGrp="1"/>
          </p:cNvSpPr>
          <p:nvPr>
            <p:ph type="dt" sz="half" idx="10"/>
          </p:nvPr>
        </p:nvSpPr>
        <p:spPr/>
        <p:txBody>
          <a:bodyPr/>
          <a:lstStyle/>
          <a:p>
            <a:fld id="{25400FE9-634F-4BF4-8298-83D9B63A0945}" type="datetimeFigureOut">
              <a:rPr lang="pt-BR" smtClean="0"/>
              <a:t>08/02/2019</a:t>
            </a:fld>
            <a:endParaRPr lang="pt-BR"/>
          </a:p>
        </p:txBody>
      </p:sp>
      <p:sp>
        <p:nvSpPr>
          <p:cNvPr id="8" name="Espaço Reservado para Rodapé 7">
            <a:extLst>
              <a:ext uri="{FF2B5EF4-FFF2-40B4-BE49-F238E27FC236}">
                <a16:creationId xmlns:a16="http://schemas.microsoft.com/office/drawing/2014/main" id="{C95C8D69-DFA2-4E87-A128-0CFB266C61C8}"/>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D53F9086-1AB9-49EB-94B2-EF97B56BAE45}"/>
              </a:ext>
            </a:extLst>
          </p:cNvPr>
          <p:cNvSpPr>
            <a:spLocks noGrp="1"/>
          </p:cNvSpPr>
          <p:nvPr>
            <p:ph type="sldNum" sz="quarter" idx="12"/>
          </p:nvPr>
        </p:nvSpPr>
        <p:spPr/>
        <p:txBody>
          <a:bodyPr/>
          <a:lstStyle/>
          <a:p>
            <a:fld id="{01B05431-54CC-4B3F-B252-C433F2ED3F3A}" type="slidenum">
              <a:rPr lang="pt-BR" smtClean="0"/>
              <a:t>‹nº›</a:t>
            </a:fld>
            <a:endParaRPr lang="pt-BR"/>
          </a:p>
        </p:txBody>
      </p:sp>
    </p:spTree>
    <p:extLst>
      <p:ext uri="{BB962C8B-B14F-4D97-AF65-F5344CB8AC3E}">
        <p14:creationId xmlns:p14="http://schemas.microsoft.com/office/powerpoint/2010/main" val="144283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7BBDD9-BD4C-4075-9F09-A32121321544}"/>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14E38FAE-1519-4531-9562-495B09EB3B40}"/>
              </a:ext>
            </a:extLst>
          </p:cNvPr>
          <p:cNvSpPr>
            <a:spLocks noGrp="1"/>
          </p:cNvSpPr>
          <p:nvPr>
            <p:ph type="dt" sz="half" idx="10"/>
          </p:nvPr>
        </p:nvSpPr>
        <p:spPr/>
        <p:txBody>
          <a:bodyPr/>
          <a:lstStyle/>
          <a:p>
            <a:fld id="{25400FE9-634F-4BF4-8298-83D9B63A0945}" type="datetimeFigureOut">
              <a:rPr lang="pt-BR" smtClean="0"/>
              <a:t>08/02/2019</a:t>
            </a:fld>
            <a:endParaRPr lang="pt-BR"/>
          </a:p>
        </p:txBody>
      </p:sp>
      <p:sp>
        <p:nvSpPr>
          <p:cNvPr id="4" name="Espaço Reservado para Rodapé 3">
            <a:extLst>
              <a:ext uri="{FF2B5EF4-FFF2-40B4-BE49-F238E27FC236}">
                <a16:creationId xmlns:a16="http://schemas.microsoft.com/office/drawing/2014/main" id="{843F1133-CA14-4BD8-BFDB-60D9CD1ABC81}"/>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416A302C-0728-49C5-A5F5-2744BB4723B2}"/>
              </a:ext>
            </a:extLst>
          </p:cNvPr>
          <p:cNvSpPr>
            <a:spLocks noGrp="1"/>
          </p:cNvSpPr>
          <p:nvPr>
            <p:ph type="sldNum" sz="quarter" idx="12"/>
          </p:nvPr>
        </p:nvSpPr>
        <p:spPr/>
        <p:txBody>
          <a:bodyPr/>
          <a:lstStyle/>
          <a:p>
            <a:fld id="{01B05431-54CC-4B3F-B252-C433F2ED3F3A}" type="slidenum">
              <a:rPr lang="pt-BR" smtClean="0"/>
              <a:t>‹nº›</a:t>
            </a:fld>
            <a:endParaRPr lang="pt-BR"/>
          </a:p>
        </p:txBody>
      </p:sp>
    </p:spTree>
    <p:extLst>
      <p:ext uri="{BB962C8B-B14F-4D97-AF65-F5344CB8AC3E}">
        <p14:creationId xmlns:p14="http://schemas.microsoft.com/office/powerpoint/2010/main" val="3864583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96E169DC-70A2-43CD-9F59-C2C63FE300DB}"/>
              </a:ext>
            </a:extLst>
          </p:cNvPr>
          <p:cNvSpPr>
            <a:spLocks noGrp="1"/>
          </p:cNvSpPr>
          <p:nvPr>
            <p:ph type="dt" sz="half" idx="10"/>
          </p:nvPr>
        </p:nvSpPr>
        <p:spPr/>
        <p:txBody>
          <a:bodyPr/>
          <a:lstStyle/>
          <a:p>
            <a:fld id="{25400FE9-634F-4BF4-8298-83D9B63A0945}" type="datetimeFigureOut">
              <a:rPr lang="pt-BR" smtClean="0"/>
              <a:t>08/02/2019</a:t>
            </a:fld>
            <a:endParaRPr lang="pt-BR"/>
          </a:p>
        </p:txBody>
      </p:sp>
      <p:sp>
        <p:nvSpPr>
          <p:cNvPr id="3" name="Espaço Reservado para Rodapé 2">
            <a:extLst>
              <a:ext uri="{FF2B5EF4-FFF2-40B4-BE49-F238E27FC236}">
                <a16:creationId xmlns:a16="http://schemas.microsoft.com/office/drawing/2014/main" id="{665DB463-BE51-4F79-870C-63E890B06E6A}"/>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5054AF55-447E-4203-BC8F-EDFD0A66DD1F}"/>
              </a:ext>
            </a:extLst>
          </p:cNvPr>
          <p:cNvSpPr>
            <a:spLocks noGrp="1"/>
          </p:cNvSpPr>
          <p:nvPr>
            <p:ph type="sldNum" sz="quarter" idx="12"/>
          </p:nvPr>
        </p:nvSpPr>
        <p:spPr/>
        <p:txBody>
          <a:bodyPr/>
          <a:lstStyle/>
          <a:p>
            <a:fld id="{01B05431-54CC-4B3F-B252-C433F2ED3F3A}" type="slidenum">
              <a:rPr lang="pt-BR" smtClean="0"/>
              <a:t>‹nº›</a:t>
            </a:fld>
            <a:endParaRPr lang="pt-BR"/>
          </a:p>
        </p:txBody>
      </p:sp>
    </p:spTree>
    <p:extLst>
      <p:ext uri="{BB962C8B-B14F-4D97-AF65-F5344CB8AC3E}">
        <p14:creationId xmlns:p14="http://schemas.microsoft.com/office/powerpoint/2010/main" val="2532307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5C32BD-F57C-41EB-B970-6719619709FB}"/>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9DCA38B7-68CC-4138-AFEC-EA224B58D6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52CE73EE-42FB-45B4-A096-09C390840A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98B17F0E-9329-48DE-99B1-236BEF281A41}"/>
              </a:ext>
            </a:extLst>
          </p:cNvPr>
          <p:cNvSpPr>
            <a:spLocks noGrp="1"/>
          </p:cNvSpPr>
          <p:nvPr>
            <p:ph type="dt" sz="half" idx="10"/>
          </p:nvPr>
        </p:nvSpPr>
        <p:spPr/>
        <p:txBody>
          <a:bodyPr/>
          <a:lstStyle/>
          <a:p>
            <a:fld id="{25400FE9-634F-4BF4-8298-83D9B63A0945}" type="datetimeFigureOut">
              <a:rPr lang="pt-BR" smtClean="0"/>
              <a:t>08/02/2019</a:t>
            </a:fld>
            <a:endParaRPr lang="pt-BR"/>
          </a:p>
        </p:txBody>
      </p:sp>
      <p:sp>
        <p:nvSpPr>
          <p:cNvPr id="6" name="Espaço Reservado para Rodapé 5">
            <a:extLst>
              <a:ext uri="{FF2B5EF4-FFF2-40B4-BE49-F238E27FC236}">
                <a16:creationId xmlns:a16="http://schemas.microsoft.com/office/drawing/2014/main" id="{6181B117-AFEB-4846-80CA-193F94542968}"/>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1A198A2D-D4CC-484E-A944-0EE8E1BF57E1}"/>
              </a:ext>
            </a:extLst>
          </p:cNvPr>
          <p:cNvSpPr>
            <a:spLocks noGrp="1"/>
          </p:cNvSpPr>
          <p:nvPr>
            <p:ph type="sldNum" sz="quarter" idx="12"/>
          </p:nvPr>
        </p:nvSpPr>
        <p:spPr/>
        <p:txBody>
          <a:bodyPr/>
          <a:lstStyle/>
          <a:p>
            <a:fld id="{01B05431-54CC-4B3F-B252-C433F2ED3F3A}" type="slidenum">
              <a:rPr lang="pt-BR" smtClean="0"/>
              <a:t>‹nº›</a:t>
            </a:fld>
            <a:endParaRPr lang="pt-BR"/>
          </a:p>
        </p:txBody>
      </p:sp>
    </p:spTree>
    <p:extLst>
      <p:ext uri="{BB962C8B-B14F-4D97-AF65-F5344CB8AC3E}">
        <p14:creationId xmlns:p14="http://schemas.microsoft.com/office/powerpoint/2010/main" val="1704816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007887-376E-47A0-8FC1-5ABF1C172C3B}"/>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C981AAFD-504C-47F3-A7B8-0B53C8A64F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FB59D75E-25A8-4A8D-BAA5-57138BAF6D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CA3D5347-D6BB-4983-9EE1-6BDCB1D7756C}"/>
              </a:ext>
            </a:extLst>
          </p:cNvPr>
          <p:cNvSpPr>
            <a:spLocks noGrp="1"/>
          </p:cNvSpPr>
          <p:nvPr>
            <p:ph type="dt" sz="half" idx="10"/>
          </p:nvPr>
        </p:nvSpPr>
        <p:spPr/>
        <p:txBody>
          <a:bodyPr/>
          <a:lstStyle/>
          <a:p>
            <a:fld id="{25400FE9-634F-4BF4-8298-83D9B63A0945}" type="datetimeFigureOut">
              <a:rPr lang="pt-BR" smtClean="0"/>
              <a:t>08/02/2019</a:t>
            </a:fld>
            <a:endParaRPr lang="pt-BR"/>
          </a:p>
        </p:txBody>
      </p:sp>
      <p:sp>
        <p:nvSpPr>
          <p:cNvPr id="6" name="Espaço Reservado para Rodapé 5">
            <a:extLst>
              <a:ext uri="{FF2B5EF4-FFF2-40B4-BE49-F238E27FC236}">
                <a16:creationId xmlns:a16="http://schemas.microsoft.com/office/drawing/2014/main" id="{83153D23-39B7-4949-A561-3013368D7EB7}"/>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45AE4490-D1DD-44A4-A6CA-8C6BA6D09C0D}"/>
              </a:ext>
            </a:extLst>
          </p:cNvPr>
          <p:cNvSpPr>
            <a:spLocks noGrp="1"/>
          </p:cNvSpPr>
          <p:nvPr>
            <p:ph type="sldNum" sz="quarter" idx="12"/>
          </p:nvPr>
        </p:nvSpPr>
        <p:spPr/>
        <p:txBody>
          <a:bodyPr/>
          <a:lstStyle/>
          <a:p>
            <a:fld id="{01B05431-54CC-4B3F-B252-C433F2ED3F3A}" type="slidenum">
              <a:rPr lang="pt-BR" smtClean="0"/>
              <a:t>‹nº›</a:t>
            </a:fld>
            <a:endParaRPr lang="pt-BR"/>
          </a:p>
        </p:txBody>
      </p:sp>
    </p:spTree>
    <p:extLst>
      <p:ext uri="{BB962C8B-B14F-4D97-AF65-F5344CB8AC3E}">
        <p14:creationId xmlns:p14="http://schemas.microsoft.com/office/powerpoint/2010/main" val="535921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FF948116-1106-4565-AC8F-A850D3D7CB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28AF3D73-5FF2-4AEF-84EF-A945C9F808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22BB7F83-DA39-4954-879E-007A8576C6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400FE9-634F-4BF4-8298-83D9B63A0945}" type="datetimeFigureOut">
              <a:rPr lang="pt-BR" smtClean="0"/>
              <a:t>08/02/2019</a:t>
            </a:fld>
            <a:endParaRPr lang="pt-BR"/>
          </a:p>
        </p:txBody>
      </p:sp>
      <p:sp>
        <p:nvSpPr>
          <p:cNvPr id="5" name="Espaço Reservado para Rodapé 4">
            <a:extLst>
              <a:ext uri="{FF2B5EF4-FFF2-40B4-BE49-F238E27FC236}">
                <a16:creationId xmlns:a16="http://schemas.microsoft.com/office/drawing/2014/main" id="{6A32C01F-9FB5-48AA-9B84-76C5A61181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81812968-C8A7-43D9-BE4A-00878EB216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B05431-54CC-4B3F-B252-C433F2ED3F3A}" type="slidenum">
              <a:rPr lang="pt-BR" smtClean="0"/>
              <a:t>‹nº›</a:t>
            </a:fld>
            <a:endParaRPr lang="pt-BR"/>
          </a:p>
        </p:txBody>
      </p:sp>
    </p:spTree>
    <p:extLst>
      <p:ext uri="{BB962C8B-B14F-4D97-AF65-F5344CB8AC3E}">
        <p14:creationId xmlns:p14="http://schemas.microsoft.com/office/powerpoint/2010/main" val="1367025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a:extLst>
              <a:ext uri="{FF2B5EF4-FFF2-40B4-BE49-F238E27FC236}">
                <a16:creationId xmlns:a16="http://schemas.microsoft.com/office/drawing/2014/main" id="{191D4105-3274-4B0F-93A8-3ED7E8B3FF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12364279" cy="6934487"/>
          </a:xfrm>
          <a:prstGeom prst="rect">
            <a:avLst/>
          </a:prstGeom>
        </p:spPr>
      </p:pic>
    </p:spTree>
    <p:extLst>
      <p:ext uri="{BB962C8B-B14F-4D97-AF65-F5344CB8AC3E}">
        <p14:creationId xmlns:p14="http://schemas.microsoft.com/office/powerpoint/2010/main" val="2075992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57990"/>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6024154" y="2810480"/>
            <a:ext cx="4793103" cy="2889114"/>
          </a:xfrm>
          <a:effectLst>
            <a:outerShdw blurRad="50800" dist="38100" dir="8100000" algn="tr" rotWithShape="0">
              <a:prstClr val="black">
                <a:alpha val="40000"/>
              </a:prstClr>
            </a:outerShdw>
          </a:effectLst>
        </p:spPr>
        <p:txBody>
          <a:bodyPr anchor="b">
            <a:noAutofit/>
          </a:bodyPr>
          <a:lstStyle/>
          <a:p>
            <a:pPr algn="l">
              <a:lnSpc>
                <a:spcPct val="100000"/>
              </a:lnSpc>
            </a:pPr>
            <a:r>
              <a:rPr lang="pt-BR" sz="3600" b="1" dirty="0">
                <a:solidFill>
                  <a:schemeClr val="bg1"/>
                </a:solidFill>
                <a:latin typeface="+mn-lt"/>
              </a:rPr>
              <a:t>É melhor que eles se apressem se quiserem chegar a uma aldeia próxima antes do pôr-do-sol, quando as lojas fecham” (Mateus 14:15).</a:t>
            </a:r>
            <a:endParaRPr lang="pt-BR" sz="3400" b="1" dirty="0">
              <a:solidFill>
                <a:schemeClr val="bg1"/>
              </a:solidFill>
              <a:effectLst>
                <a:outerShdw blurRad="38100" dist="38100" dir="2700000" algn="tl">
                  <a:srgbClr val="000000">
                    <a:alpha val="43137"/>
                  </a:srgbClr>
                </a:outerShdw>
              </a:effectLst>
              <a:latin typeface="+mn-lt"/>
            </a:endParaRPr>
          </a:p>
        </p:txBody>
      </p:sp>
      <p:pic>
        <p:nvPicPr>
          <p:cNvPr id="8" name="Imagem 7">
            <a:extLst>
              <a:ext uri="{FF2B5EF4-FFF2-40B4-BE49-F238E27FC236}">
                <a16:creationId xmlns:a16="http://schemas.microsoft.com/office/drawing/2014/main" id="{FA135510-52AB-4B4E-9681-E7CC72AB30BF}"/>
              </a:ext>
            </a:extLst>
          </p:cNvPr>
          <p:cNvPicPr>
            <a:picLocks noChangeAspect="1"/>
          </p:cNvPicPr>
          <p:nvPr/>
        </p:nvPicPr>
        <p:blipFill rotWithShape="1">
          <a:blip r:embed="rId3">
            <a:extLst>
              <a:ext uri="{28A0092B-C50C-407E-A947-70E740481C1C}">
                <a14:useLocalDpi xmlns:a14="http://schemas.microsoft.com/office/drawing/2010/main" val="0"/>
              </a:ext>
            </a:extLst>
          </a:blip>
          <a:srcRect l="22959" r="10941"/>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2587555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58000"/>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6024154" y="3429000"/>
            <a:ext cx="4975150" cy="2889114"/>
          </a:xfrm>
          <a:effectLst>
            <a:outerShdw blurRad="50800" dist="38100" dir="8100000" algn="tr" rotWithShape="0">
              <a:prstClr val="black">
                <a:alpha val="40000"/>
              </a:prstClr>
            </a:outerShdw>
          </a:effectLst>
        </p:spPr>
        <p:txBody>
          <a:bodyPr anchor="b">
            <a:noAutofit/>
          </a:bodyPr>
          <a:lstStyle/>
          <a:p>
            <a:pPr algn="l">
              <a:lnSpc>
                <a:spcPct val="100000"/>
              </a:lnSpc>
            </a:pPr>
            <a:r>
              <a:rPr lang="pt-BR" sz="3400" b="1" dirty="0">
                <a:solidFill>
                  <a:schemeClr val="bg1"/>
                </a:solidFill>
                <a:effectLst>
                  <a:outerShdw blurRad="38100" dist="38100" dir="2700000" algn="tl">
                    <a:srgbClr val="000000">
                      <a:alpha val="43137"/>
                    </a:srgbClr>
                  </a:outerShdw>
                </a:effectLst>
                <a:latin typeface="+mn-lt"/>
              </a:rPr>
              <a:t>Mas a resposta de Jesus não é o que eles esperam. “Vocês, alimentem-nos”, disse. </a:t>
            </a:r>
            <a:br>
              <a:rPr lang="pt-BR" sz="3400" b="1" dirty="0">
                <a:solidFill>
                  <a:schemeClr val="bg1"/>
                </a:solidFill>
                <a:effectLst>
                  <a:outerShdw blurRad="38100" dist="38100" dir="2700000" algn="tl">
                    <a:srgbClr val="000000">
                      <a:alpha val="43137"/>
                    </a:srgbClr>
                  </a:outerShdw>
                </a:effectLst>
                <a:latin typeface="+mn-lt"/>
              </a:rPr>
            </a:br>
            <a:r>
              <a:rPr lang="pt-BR" sz="3400" b="1" dirty="0">
                <a:solidFill>
                  <a:schemeClr val="bg1"/>
                </a:solidFill>
                <a:effectLst>
                  <a:outerShdw blurRad="38100" dist="38100" dir="2700000" algn="tl">
                    <a:srgbClr val="000000">
                      <a:alpha val="43137"/>
                    </a:srgbClr>
                  </a:outerShdw>
                </a:effectLst>
                <a:latin typeface="+mn-lt"/>
              </a:rPr>
              <a:t>É o teste de humanidade que Ele quer passar para eles. João 6:7 nos fala da reação de Filipe ao desafio:</a:t>
            </a:r>
          </a:p>
        </p:txBody>
      </p:sp>
      <p:pic>
        <p:nvPicPr>
          <p:cNvPr id="8" name="Imagem 7">
            <a:extLst>
              <a:ext uri="{FF2B5EF4-FFF2-40B4-BE49-F238E27FC236}">
                <a16:creationId xmlns:a16="http://schemas.microsoft.com/office/drawing/2014/main" id="{FA135510-52AB-4B4E-9681-E7CC72AB30BF}"/>
              </a:ext>
            </a:extLst>
          </p:cNvPr>
          <p:cNvPicPr>
            <a:picLocks noChangeAspect="1"/>
          </p:cNvPicPr>
          <p:nvPr/>
        </p:nvPicPr>
        <p:blipFill rotWithShape="1">
          <a:blip r:embed="rId3">
            <a:extLst>
              <a:ext uri="{28A0092B-C50C-407E-A947-70E740481C1C}">
                <a14:useLocalDpi xmlns:a14="http://schemas.microsoft.com/office/drawing/2010/main" val="0"/>
              </a:ext>
            </a:extLst>
          </a:blip>
          <a:srcRect l="22959" r="10941"/>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577680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634175" y="4835640"/>
            <a:ext cx="10923638" cy="1317643"/>
          </a:xfrm>
        </p:spPr>
        <p:txBody>
          <a:bodyPr>
            <a:normAutofit fontScale="90000"/>
          </a:bodyPr>
          <a:lstStyle/>
          <a:p>
            <a:pPr algn="l">
              <a:lnSpc>
                <a:spcPct val="100000"/>
              </a:lnSpc>
            </a:pPr>
            <a:r>
              <a:rPr lang="pt-BR" sz="2900" b="1" dirty="0">
                <a:effectLst>
                  <a:outerShdw blurRad="38100" dist="38100" dir="2700000" algn="tl">
                    <a:srgbClr val="000000">
                      <a:alpha val="43137"/>
                    </a:srgbClr>
                  </a:outerShdw>
                </a:effectLst>
                <a:latin typeface="+mn-lt"/>
              </a:rPr>
              <a:t>“</a:t>
            </a:r>
            <a:r>
              <a:rPr lang="pt-BR" sz="3800" b="1" dirty="0">
                <a:effectLst>
                  <a:outerShdw blurRad="38100" dist="38100" dir="2700000" algn="tl">
                    <a:srgbClr val="000000">
                      <a:alpha val="43137"/>
                    </a:srgbClr>
                  </a:outerShdw>
                </a:effectLst>
                <a:latin typeface="+mn-lt"/>
              </a:rPr>
              <a:t>Duzentos denários não comprariam pão suficiente para que cada um recebesse um pedaço”. “Existem apenas cinco pães e dois peixes”, outro discípulo declarou</a:t>
            </a:r>
          </a:p>
        </p:txBody>
      </p:sp>
      <p:pic>
        <p:nvPicPr>
          <p:cNvPr id="4" name="Imagem 3">
            <a:extLst>
              <a:ext uri="{FF2B5EF4-FFF2-40B4-BE49-F238E27FC236}">
                <a16:creationId xmlns:a16="http://schemas.microsoft.com/office/drawing/2014/main" id="{93588A90-85AA-42C5-8027-81ECF5C757FB}"/>
              </a:ext>
            </a:extLst>
          </p:cNvPr>
          <p:cNvPicPr>
            <a:picLocks noChangeAspect="1"/>
          </p:cNvPicPr>
          <p:nvPr/>
        </p:nvPicPr>
        <p:blipFill rotWithShape="1">
          <a:blip r:embed="rId2">
            <a:extLst>
              <a:ext uri="{28A0092B-C50C-407E-A947-70E740481C1C}">
                <a14:useLocalDpi xmlns:a14="http://schemas.microsoft.com/office/drawing/2010/main" val="0"/>
              </a:ext>
            </a:extLst>
          </a:blip>
          <a:srcRect r="8972" b="-1"/>
          <a:stretch/>
        </p:blipFill>
        <p:spPr>
          <a:xfrm>
            <a:off x="20" y="10"/>
            <a:ext cx="6095974" cy="4252522"/>
          </a:xfrm>
          <a:prstGeom prst="rect">
            <a:avLst/>
          </a:prstGeom>
        </p:spPr>
      </p:pic>
      <p:pic>
        <p:nvPicPr>
          <p:cNvPr id="1026" name="Picture 2" descr="Resultado de imagem para cinco paes e dois peixes">
            <a:extLst>
              <a:ext uri="{FF2B5EF4-FFF2-40B4-BE49-F238E27FC236}">
                <a16:creationId xmlns:a16="http://schemas.microsoft.com/office/drawing/2014/main" id="{BA12E67B-A2CB-4D00-A000-6C0C75FACAD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8519" b="7923"/>
          <a:stretch/>
        </p:blipFill>
        <p:spPr bwMode="auto">
          <a:xfrm>
            <a:off x="6095999" y="-681"/>
            <a:ext cx="6096001" cy="4253215"/>
          </a:xfrm>
          <a:prstGeom prst="rect">
            <a:avLst/>
          </a:prstGeom>
          <a:noFill/>
          <a:extLst>
            <a:ext uri="{909E8E84-426E-40DD-AFC4-6F175D3DCCD1}">
              <a14:hiddenFill xmlns:a14="http://schemas.microsoft.com/office/drawing/2010/main">
                <a:solidFill>
                  <a:srgbClr val="FFFFFF"/>
                </a:solidFill>
              </a14:hiddenFill>
            </a:ext>
          </a:extLst>
        </p:spPr>
      </p:pic>
      <p:cxnSp>
        <p:nvCxnSpPr>
          <p:cNvPr id="135" name="Straight Connector 134">
            <a:extLst>
              <a:ext uri="{FF2B5EF4-FFF2-40B4-BE49-F238E27FC236}">
                <a16:creationId xmlns:a16="http://schemas.microsoft.com/office/drawing/2014/main" id="{EBAD6A72-88E8-42F7-88B9-CAF744536BE4}"/>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6000" y="-680"/>
            <a:ext cx="0" cy="4242816"/>
          </a:xfrm>
          <a:prstGeom prst="line">
            <a:avLst/>
          </a:prstGeom>
          <a:ln w="1016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C800968E-0A99-46C4-A9B2-6A63AC66F4B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 y="4242136"/>
            <a:ext cx="12192002" cy="0"/>
          </a:xfrm>
          <a:prstGeom prst="line">
            <a:avLst/>
          </a:prstGeom>
          <a:ln w="1016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901664"/>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b="11444"/>
          <a:stretch/>
        </p:blipFill>
        <p:spPr>
          <a:xfrm>
            <a:off x="-1" y="-28"/>
            <a:ext cx="12192000" cy="6855958"/>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945745" y="1351618"/>
            <a:ext cx="4829680" cy="2076333"/>
          </a:xfrm>
        </p:spPr>
        <p:txBody>
          <a:bodyPr anchor="t">
            <a:noAutofit/>
          </a:bodyPr>
          <a:lstStyle/>
          <a:p>
            <a:pPr algn="l">
              <a:lnSpc>
                <a:spcPct val="100000"/>
              </a:lnSpc>
            </a:pPr>
            <a:r>
              <a:rPr lang="pt-BR" sz="3400" b="1" dirty="0">
                <a:effectLst>
                  <a:outerShdw blurRad="38100" dist="38100" dir="2700000" algn="tl">
                    <a:srgbClr val="000000">
                      <a:alpha val="43137"/>
                    </a:srgbClr>
                  </a:outerShdw>
                </a:effectLst>
                <a:latin typeface="+mn-lt"/>
              </a:rPr>
              <a:t>Felizmente Jesus vê essa situação como uma oportunidade para ensinar aos discípulos uma lição sobre cooperação humana, pois está ligada ao poder Divino. </a:t>
            </a:r>
          </a:p>
        </p:txBody>
      </p:sp>
      <p:sp>
        <p:nvSpPr>
          <p:cNvPr id="13" name="Freeform: Shape 12">
            <a:extLst>
              <a:ext uri="{FF2B5EF4-FFF2-40B4-BE49-F238E27FC236}">
                <a16:creationId xmlns:a16="http://schemas.microsoft.com/office/drawing/2014/main" id="{BCC55ACC-A2F6-403C-A3A4-D59B3734D45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57312" y="381000"/>
            <a:ext cx="6334689" cy="6477000"/>
          </a:xfrm>
          <a:custGeom>
            <a:avLst/>
            <a:gdLst>
              <a:gd name="connsiteX0" fmla="*/ 3561588 w 6334689"/>
              <a:gd name="connsiteY0" fmla="*/ 0 h 6477000"/>
              <a:gd name="connsiteX1" fmla="*/ 6309883 w 6334689"/>
              <a:gd name="connsiteY1" fmla="*/ 1296087 h 6477000"/>
              <a:gd name="connsiteX2" fmla="*/ 6334689 w 6334689"/>
              <a:gd name="connsiteY2" fmla="*/ 1329261 h 6477000"/>
              <a:gd name="connsiteX3" fmla="*/ 6334689 w 6334689"/>
              <a:gd name="connsiteY3" fmla="*/ 5793916 h 6477000"/>
              <a:gd name="connsiteX4" fmla="*/ 6309883 w 6334689"/>
              <a:gd name="connsiteY4" fmla="*/ 5827089 h 6477000"/>
              <a:gd name="connsiteX5" fmla="*/ 5760467 w 6334689"/>
              <a:gd name="connsiteY5" fmla="*/ 6363539 h 6477000"/>
              <a:gd name="connsiteX6" fmla="*/ 5607796 w 6334689"/>
              <a:gd name="connsiteY6" fmla="*/ 6477000 h 6477000"/>
              <a:gd name="connsiteX7" fmla="*/ 1519571 w 6334689"/>
              <a:gd name="connsiteY7" fmla="*/ 6477000 h 6477000"/>
              <a:gd name="connsiteX8" fmla="*/ 1296088 w 6334689"/>
              <a:gd name="connsiteY8" fmla="*/ 6309883 h 6477000"/>
              <a:gd name="connsiteX9" fmla="*/ 0 w 6334689"/>
              <a:gd name="connsiteY9" fmla="*/ 3561588 h 6477000"/>
              <a:gd name="connsiteX10" fmla="*/ 3561588 w 6334689"/>
              <a:gd name="connsiteY10" fmla="*/ 0 h 647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34689" h="6477000">
                <a:moveTo>
                  <a:pt x="3561588" y="0"/>
                </a:moveTo>
                <a:cubicBezTo>
                  <a:pt x="4668032" y="0"/>
                  <a:pt x="5656635" y="504534"/>
                  <a:pt x="6309883" y="1296087"/>
                </a:cubicBezTo>
                <a:lnTo>
                  <a:pt x="6334689" y="1329261"/>
                </a:lnTo>
                <a:lnTo>
                  <a:pt x="6334689" y="5793916"/>
                </a:lnTo>
                <a:lnTo>
                  <a:pt x="6309883" y="5827089"/>
                </a:lnTo>
                <a:cubicBezTo>
                  <a:pt x="6146571" y="6024977"/>
                  <a:pt x="5962299" y="6204927"/>
                  <a:pt x="5760467" y="6363539"/>
                </a:cubicBezTo>
                <a:lnTo>
                  <a:pt x="5607796" y="6477000"/>
                </a:lnTo>
                <a:lnTo>
                  <a:pt x="1519571" y="6477000"/>
                </a:lnTo>
                <a:lnTo>
                  <a:pt x="1296088" y="6309883"/>
                </a:lnTo>
                <a:cubicBezTo>
                  <a:pt x="504535" y="5656635"/>
                  <a:pt x="0" y="4668032"/>
                  <a:pt x="0" y="3561588"/>
                </a:cubicBezTo>
                <a:cubicBezTo>
                  <a:pt x="0" y="1594577"/>
                  <a:pt x="1594577" y="0"/>
                  <a:pt x="3561588"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Imagem 7">
            <a:extLst>
              <a:ext uri="{FF2B5EF4-FFF2-40B4-BE49-F238E27FC236}">
                <a16:creationId xmlns:a16="http://schemas.microsoft.com/office/drawing/2014/main" id="{FA135510-52AB-4B4E-9681-E7CC72AB30BF}"/>
              </a:ext>
            </a:extLst>
          </p:cNvPr>
          <p:cNvPicPr>
            <a:picLocks noChangeAspect="1"/>
          </p:cNvPicPr>
          <p:nvPr/>
        </p:nvPicPr>
        <p:blipFill rotWithShape="1">
          <a:blip r:embed="rId3">
            <a:extLst>
              <a:ext uri="{28A0092B-C50C-407E-A947-70E740481C1C}">
                <a14:useLocalDpi xmlns:a14="http://schemas.microsoft.com/office/drawing/2010/main" val="0"/>
              </a:ext>
            </a:extLst>
          </a:blip>
          <a:srcRect l="19232" r="7213" b="-1"/>
          <a:stretch/>
        </p:blipFill>
        <p:spPr>
          <a:xfrm>
            <a:off x="6021086" y="544802"/>
            <a:ext cx="6170914" cy="6313225"/>
          </a:xfrm>
          <a:custGeom>
            <a:avLst/>
            <a:gdLst>
              <a:gd name="connsiteX0" fmla="*/ 3397813 w 6170914"/>
              <a:gd name="connsiteY0" fmla="*/ 0 h 6313225"/>
              <a:gd name="connsiteX1" fmla="*/ 6019731 w 6170914"/>
              <a:gd name="connsiteY1" fmla="*/ 1236489 h 6313225"/>
              <a:gd name="connsiteX2" fmla="*/ 6170914 w 6170914"/>
              <a:gd name="connsiteY2" fmla="*/ 1438663 h 6313225"/>
              <a:gd name="connsiteX3" fmla="*/ 6170914 w 6170914"/>
              <a:gd name="connsiteY3" fmla="*/ 5356963 h 6313225"/>
              <a:gd name="connsiteX4" fmla="*/ 6019731 w 6170914"/>
              <a:gd name="connsiteY4" fmla="*/ 5559138 h 6313225"/>
              <a:gd name="connsiteX5" fmla="*/ 5194591 w 6170914"/>
              <a:gd name="connsiteY5" fmla="*/ 6282226 h 6313225"/>
              <a:gd name="connsiteX6" fmla="*/ 5141791 w 6170914"/>
              <a:gd name="connsiteY6" fmla="*/ 6313225 h 6313225"/>
              <a:gd name="connsiteX7" fmla="*/ 1659199 w 6170914"/>
              <a:gd name="connsiteY7" fmla="*/ 6313225 h 6313225"/>
              <a:gd name="connsiteX8" fmla="*/ 1498064 w 6170914"/>
              <a:gd name="connsiteY8" fmla="*/ 6215333 h 6313225"/>
              <a:gd name="connsiteX9" fmla="*/ 0 w 6170914"/>
              <a:gd name="connsiteY9" fmla="*/ 3397813 h 6313225"/>
              <a:gd name="connsiteX10" fmla="*/ 3397813 w 6170914"/>
              <a:gd name="connsiteY10" fmla="*/ 0 h 6313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0914" h="6313225">
                <a:moveTo>
                  <a:pt x="3397813" y="0"/>
                </a:moveTo>
                <a:cubicBezTo>
                  <a:pt x="4453378" y="0"/>
                  <a:pt x="5396522" y="481334"/>
                  <a:pt x="6019731" y="1236489"/>
                </a:cubicBezTo>
                <a:lnTo>
                  <a:pt x="6170914" y="1438663"/>
                </a:lnTo>
                <a:lnTo>
                  <a:pt x="6170914" y="5356963"/>
                </a:lnTo>
                <a:lnTo>
                  <a:pt x="6019731" y="5559138"/>
                </a:lnTo>
                <a:cubicBezTo>
                  <a:pt x="5786028" y="5842321"/>
                  <a:pt x="5507333" y="6086998"/>
                  <a:pt x="5194591" y="6282226"/>
                </a:cubicBezTo>
                <a:lnTo>
                  <a:pt x="5141791" y="6313225"/>
                </a:lnTo>
                <a:lnTo>
                  <a:pt x="1659199" y="6313225"/>
                </a:lnTo>
                <a:lnTo>
                  <a:pt x="1498064" y="6215333"/>
                </a:lnTo>
                <a:cubicBezTo>
                  <a:pt x="594240" y="5604721"/>
                  <a:pt x="0" y="4570663"/>
                  <a:pt x="0" y="3397813"/>
                </a:cubicBezTo>
                <a:cubicBezTo>
                  <a:pt x="0" y="1521253"/>
                  <a:pt x="1521253" y="0"/>
                  <a:pt x="3397813" y="0"/>
                </a:cubicBezTo>
                <a:close/>
              </a:path>
            </a:pathLst>
          </a:custGeom>
        </p:spPr>
      </p:pic>
    </p:spTree>
    <p:extLst>
      <p:ext uri="{BB962C8B-B14F-4D97-AF65-F5344CB8AC3E}">
        <p14:creationId xmlns:p14="http://schemas.microsoft.com/office/powerpoint/2010/main" val="970233169"/>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58000"/>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6024154" y="3287558"/>
            <a:ext cx="4793103" cy="2889114"/>
          </a:xfrm>
          <a:effectLst>
            <a:outerShdw blurRad="50800" dist="38100" dir="8100000" algn="tr" rotWithShape="0">
              <a:prstClr val="black">
                <a:alpha val="40000"/>
              </a:prstClr>
            </a:outerShdw>
          </a:effectLst>
        </p:spPr>
        <p:txBody>
          <a:bodyPr anchor="b">
            <a:noAutofit/>
          </a:bodyPr>
          <a:lstStyle/>
          <a:p>
            <a:pPr algn="l">
              <a:lnSpc>
                <a:spcPct val="100000"/>
              </a:lnSpc>
            </a:pPr>
            <a:r>
              <a:rPr lang="pt-BR" sz="3600" b="1" dirty="0">
                <a:solidFill>
                  <a:schemeClr val="bg1"/>
                </a:solidFill>
                <a:effectLst>
                  <a:outerShdw blurRad="38100" dist="38100" dir="2700000" algn="tl">
                    <a:srgbClr val="000000">
                      <a:alpha val="43137"/>
                    </a:srgbClr>
                  </a:outerShdw>
                </a:effectLst>
                <a:latin typeface="+mn-lt"/>
              </a:rPr>
              <a:t>Ele pede o pão e o peixe, pede a Deus que abençoe a comida e começa a partir o pão. Então Ele dá a comida aos discípulos e pede que eles distribuam para a multidão. </a:t>
            </a:r>
            <a:endParaRPr lang="pt-BR" sz="3400" b="1" dirty="0">
              <a:solidFill>
                <a:schemeClr val="bg1"/>
              </a:solidFill>
              <a:effectLst>
                <a:outerShdw blurRad="38100" dist="38100" dir="2700000" algn="tl">
                  <a:srgbClr val="000000">
                    <a:alpha val="43137"/>
                  </a:srgbClr>
                </a:outerShdw>
              </a:effectLst>
              <a:latin typeface="+mn-lt"/>
            </a:endParaRPr>
          </a:p>
        </p:txBody>
      </p:sp>
      <p:pic>
        <p:nvPicPr>
          <p:cNvPr id="8" name="Imagem 7">
            <a:extLst>
              <a:ext uri="{FF2B5EF4-FFF2-40B4-BE49-F238E27FC236}">
                <a16:creationId xmlns:a16="http://schemas.microsoft.com/office/drawing/2014/main" id="{FA135510-52AB-4B4E-9681-E7CC72AB30BF}"/>
              </a:ext>
            </a:extLst>
          </p:cNvPr>
          <p:cNvPicPr>
            <a:picLocks noChangeAspect="1"/>
          </p:cNvPicPr>
          <p:nvPr/>
        </p:nvPicPr>
        <p:blipFill rotWithShape="1">
          <a:blip r:embed="rId3">
            <a:extLst>
              <a:ext uri="{28A0092B-C50C-407E-A947-70E740481C1C}">
                <a14:useLocalDpi xmlns:a14="http://schemas.microsoft.com/office/drawing/2010/main" val="0"/>
              </a:ext>
            </a:extLst>
          </a:blip>
          <a:srcRect l="22959" r="10941"/>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3882263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58000"/>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6024154" y="2161124"/>
            <a:ext cx="4793103" cy="2889114"/>
          </a:xfrm>
          <a:effectLst>
            <a:outerShdw blurRad="50800" dist="38100" dir="8100000" algn="tr" rotWithShape="0">
              <a:prstClr val="black">
                <a:alpha val="40000"/>
              </a:prstClr>
            </a:outerShdw>
          </a:effectLst>
        </p:spPr>
        <p:txBody>
          <a:bodyPr anchor="b">
            <a:noAutofit/>
          </a:bodyPr>
          <a:lstStyle/>
          <a:p>
            <a:pPr algn="l">
              <a:lnSpc>
                <a:spcPct val="100000"/>
              </a:lnSpc>
            </a:pPr>
            <a:r>
              <a:rPr lang="pt-BR" sz="3600" b="1" dirty="0">
                <a:solidFill>
                  <a:schemeClr val="bg1"/>
                </a:solidFill>
                <a:effectLst>
                  <a:outerShdw blurRad="38100" dist="38100" dir="2700000" algn="tl">
                    <a:srgbClr val="000000">
                      <a:alpha val="43137"/>
                    </a:srgbClr>
                  </a:outerShdw>
                </a:effectLst>
                <a:latin typeface="+mn-lt"/>
              </a:rPr>
              <a:t>Se eles não tivessem confiado em seu Mestre, eles teriam perdido o privilégio de participar do milagre.</a:t>
            </a:r>
            <a:endParaRPr lang="pt-BR" sz="3400" b="1" dirty="0">
              <a:solidFill>
                <a:schemeClr val="bg1"/>
              </a:solidFill>
              <a:effectLst>
                <a:outerShdw blurRad="38100" dist="38100" dir="2700000" algn="tl">
                  <a:srgbClr val="000000">
                    <a:alpha val="43137"/>
                  </a:srgbClr>
                </a:outerShdw>
              </a:effectLst>
              <a:latin typeface="+mn-lt"/>
            </a:endParaRPr>
          </a:p>
        </p:txBody>
      </p:sp>
      <p:pic>
        <p:nvPicPr>
          <p:cNvPr id="8" name="Imagem 7">
            <a:extLst>
              <a:ext uri="{FF2B5EF4-FFF2-40B4-BE49-F238E27FC236}">
                <a16:creationId xmlns:a16="http://schemas.microsoft.com/office/drawing/2014/main" id="{FA135510-52AB-4B4E-9681-E7CC72AB30BF}"/>
              </a:ext>
            </a:extLst>
          </p:cNvPr>
          <p:cNvPicPr>
            <a:picLocks noChangeAspect="1"/>
          </p:cNvPicPr>
          <p:nvPr/>
        </p:nvPicPr>
        <p:blipFill rotWithShape="1">
          <a:blip r:embed="rId3">
            <a:extLst>
              <a:ext uri="{28A0092B-C50C-407E-A947-70E740481C1C}">
                <a14:useLocalDpi xmlns:a14="http://schemas.microsoft.com/office/drawing/2010/main" val="0"/>
              </a:ext>
            </a:extLst>
          </a:blip>
          <a:srcRect l="22959" r="10941"/>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4207755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634181" y="4901901"/>
            <a:ext cx="10923638" cy="1317643"/>
          </a:xfrm>
        </p:spPr>
        <p:txBody>
          <a:bodyPr>
            <a:noAutofit/>
          </a:bodyPr>
          <a:lstStyle/>
          <a:p>
            <a:pPr algn="l">
              <a:lnSpc>
                <a:spcPct val="100000"/>
              </a:lnSpc>
            </a:pPr>
            <a:r>
              <a:rPr lang="pt-BR" sz="3400" b="1" dirty="0">
                <a:effectLst>
                  <a:outerShdw blurRad="38100" dist="38100" dir="2700000" algn="tl">
                    <a:srgbClr val="000000">
                      <a:alpha val="43137"/>
                    </a:srgbClr>
                  </a:outerShdw>
                </a:effectLst>
                <a:latin typeface="+mn-lt"/>
              </a:rPr>
              <a:t>“</a:t>
            </a:r>
            <a:r>
              <a:rPr lang="pt-BR" sz="3400" b="1" dirty="0">
                <a:latin typeface="+mn-lt"/>
              </a:rPr>
              <a:t>Deus frequentemente nos espera para que possa realizar milagres através de nós. Você os alimenta. Não foi essa a missão que Jesus nos deu quando partiu? </a:t>
            </a:r>
            <a:endParaRPr lang="pt-BR" sz="3400" b="1" dirty="0">
              <a:effectLst>
                <a:outerShdw blurRad="38100" dist="38100" dir="2700000" algn="tl">
                  <a:srgbClr val="000000">
                    <a:alpha val="43137"/>
                  </a:srgbClr>
                </a:outerShdw>
              </a:effectLst>
              <a:latin typeface="+mn-lt"/>
            </a:endParaRPr>
          </a:p>
        </p:txBody>
      </p:sp>
      <p:pic>
        <p:nvPicPr>
          <p:cNvPr id="4" name="Imagem 3">
            <a:extLst>
              <a:ext uri="{FF2B5EF4-FFF2-40B4-BE49-F238E27FC236}">
                <a16:creationId xmlns:a16="http://schemas.microsoft.com/office/drawing/2014/main" id="{93588A90-85AA-42C5-8027-81ECF5C757FB}"/>
              </a:ext>
            </a:extLst>
          </p:cNvPr>
          <p:cNvPicPr>
            <a:picLocks noChangeAspect="1"/>
          </p:cNvPicPr>
          <p:nvPr/>
        </p:nvPicPr>
        <p:blipFill rotWithShape="1">
          <a:blip r:embed="rId2">
            <a:extLst>
              <a:ext uri="{28A0092B-C50C-407E-A947-70E740481C1C}">
                <a14:useLocalDpi xmlns:a14="http://schemas.microsoft.com/office/drawing/2010/main" val="0"/>
              </a:ext>
            </a:extLst>
          </a:blip>
          <a:srcRect r="8972" b="-1"/>
          <a:stretch/>
        </p:blipFill>
        <p:spPr>
          <a:xfrm>
            <a:off x="20" y="10"/>
            <a:ext cx="6095974" cy="4252522"/>
          </a:xfrm>
          <a:prstGeom prst="rect">
            <a:avLst/>
          </a:prstGeom>
        </p:spPr>
      </p:pic>
      <p:pic>
        <p:nvPicPr>
          <p:cNvPr id="1026" name="Picture 2" descr="Resultado de imagem para cinco paes e dois peixes">
            <a:extLst>
              <a:ext uri="{FF2B5EF4-FFF2-40B4-BE49-F238E27FC236}">
                <a16:creationId xmlns:a16="http://schemas.microsoft.com/office/drawing/2014/main" id="{BA12E67B-A2CB-4D00-A000-6C0C75FACAD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8519" b="7923"/>
          <a:stretch/>
        </p:blipFill>
        <p:spPr bwMode="auto">
          <a:xfrm>
            <a:off x="6095999" y="-681"/>
            <a:ext cx="6096001" cy="4253215"/>
          </a:xfrm>
          <a:prstGeom prst="rect">
            <a:avLst/>
          </a:prstGeom>
          <a:noFill/>
          <a:extLst>
            <a:ext uri="{909E8E84-426E-40DD-AFC4-6F175D3DCCD1}">
              <a14:hiddenFill xmlns:a14="http://schemas.microsoft.com/office/drawing/2010/main">
                <a:solidFill>
                  <a:srgbClr val="FFFFFF"/>
                </a:solidFill>
              </a14:hiddenFill>
            </a:ext>
          </a:extLst>
        </p:spPr>
      </p:pic>
      <p:cxnSp>
        <p:nvCxnSpPr>
          <p:cNvPr id="135" name="Straight Connector 134">
            <a:extLst>
              <a:ext uri="{FF2B5EF4-FFF2-40B4-BE49-F238E27FC236}">
                <a16:creationId xmlns:a16="http://schemas.microsoft.com/office/drawing/2014/main" id="{EBAD6A72-88E8-42F7-88B9-CAF744536BE4}"/>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6000" y="-680"/>
            <a:ext cx="0" cy="4242816"/>
          </a:xfrm>
          <a:prstGeom prst="line">
            <a:avLst/>
          </a:prstGeom>
          <a:ln w="1016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C800968E-0A99-46C4-A9B2-6A63AC66F4B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 y="4242136"/>
            <a:ext cx="12192002" cy="0"/>
          </a:xfrm>
          <a:prstGeom prst="line">
            <a:avLst/>
          </a:prstGeom>
          <a:ln w="1016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6161706"/>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634175" y="4530840"/>
            <a:ext cx="10923638" cy="1317643"/>
          </a:xfrm>
        </p:spPr>
        <p:txBody>
          <a:bodyPr>
            <a:noAutofit/>
          </a:bodyPr>
          <a:lstStyle/>
          <a:p>
            <a:pPr>
              <a:lnSpc>
                <a:spcPct val="100000"/>
              </a:lnSpc>
            </a:pPr>
            <a:r>
              <a:rPr lang="pt-BR" sz="3600" b="1" dirty="0">
                <a:latin typeface="+mn-lt"/>
              </a:rPr>
              <a:t>E aqui estamos nós hoje dizendo: “Mas nós temos apenas cinco pães e dois peixes”.</a:t>
            </a:r>
            <a:endParaRPr lang="pt-BR" sz="3600" b="1" dirty="0">
              <a:effectLst>
                <a:outerShdw blurRad="38100" dist="38100" dir="2700000" algn="tl">
                  <a:srgbClr val="000000">
                    <a:alpha val="43137"/>
                  </a:srgbClr>
                </a:outerShdw>
              </a:effectLst>
              <a:latin typeface="+mn-lt"/>
            </a:endParaRPr>
          </a:p>
        </p:txBody>
      </p:sp>
      <p:pic>
        <p:nvPicPr>
          <p:cNvPr id="4" name="Imagem 3">
            <a:extLst>
              <a:ext uri="{FF2B5EF4-FFF2-40B4-BE49-F238E27FC236}">
                <a16:creationId xmlns:a16="http://schemas.microsoft.com/office/drawing/2014/main" id="{93588A90-85AA-42C5-8027-81ECF5C757FB}"/>
              </a:ext>
            </a:extLst>
          </p:cNvPr>
          <p:cNvPicPr>
            <a:picLocks noChangeAspect="1"/>
          </p:cNvPicPr>
          <p:nvPr/>
        </p:nvPicPr>
        <p:blipFill rotWithShape="1">
          <a:blip r:embed="rId2">
            <a:extLst>
              <a:ext uri="{28A0092B-C50C-407E-A947-70E740481C1C}">
                <a14:useLocalDpi xmlns:a14="http://schemas.microsoft.com/office/drawing/2010/main" val="0"/>
              </a:ext>
            </a:extLst>
          </a:blip>
          <a:srcRect r="8972" b="-1"/>
          <a:stretch/>
        </p:blipFill>
        <p:spPr>
          <a:xfrm>
            <a:off x="20" y="10"/>
            <a:ext cx="6095974" cy="4252522"/>
          </a:xfrm>
          <a:prstGeom prst="rect">
            <a:avLst/>
          </a:prstGeom>
        </p:spPr>
      </p:pic>
      <p:pic>
        <p:nvPicPr>
          <p:cNvPr id="1026" name="Picture 2" descr="Resultado de imagem para cinco paes e dois peixes">
            <a:extLst>
              <a:ext uri="{FF2B5EF4-FFF2-40B4-BE49-F238E27FC236}">
                <a16:creationId xmlns:a16="http://schemas.microsoft.com/office/drawing/2014/main" id="{BA12E67B-A2CB-4D00-A000-6C0C75FACAD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8519" b="7923"/>
          <a:stretch/>
        </p:blipFill>
        <p:spPr bwMode="auto">
          <a:xfrm>
            <a:off x="6095999" y="-681"/>
            <a:ext cx="6096001" cy="4253215"/>
          </a:xfrm>
          <a:prstGeom prst="rect">
            <a:avLst/>
          </a:prstGeom>
          <a:noFill/>
          <a:extLst>
            <a:ext uri="{909E8E84-426E-40DD-AFC4-6F175D3DCCD1}">
              <a14:hiddenFill xmlns:a14="http://schemas.microsoft.com/office/drawing/2010/main">
                <a:solidFill>
                  <a:srgbClr val="FFFFFF"/>
                </a:solidFill>
              </a14:hiddenFill>
            </a:ext>
          </a:extLst>
        </p:spPr>
      </p:pic>
      <p:cxnSp>
        <p:nvCxnSpPr>
          <p:cNvPr id="135" name="Straight Connector 134">
            <a:extLst>
              <a:ext uri="{FF2B5EF4-FFF2-40B4-BE49-F238E27FC236}">
                <a16:creationId xmlns:a16="http://schemas.microsoft.com/office/drawing/2014/main" id="{EBAD6A72-88E8-42F7-88B9-CAF744536BE4}"/>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6000" y="-680"/>
            <a:ext cx="0" cy="4242816"/>
          </a:xfrm>
          <a:prstGeom prst="line">
            <a:avLst/>
          </a:prstGeom>
          <a:ln w="1016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C800968E-0A99-46C4-A9B2-6A63AC66F4B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 y="4242136"/>
            <a:ext cx="12192002" cy="0"/>
          </a:xfrm>
          <a:prstGeom prst="line">
            <a:avLst/>
          </a:prstGeom>
          <a:ln w="1016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0124830"/>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58000"/>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6024154" y="2863490"/>
            <a:ext cx="4793103" cy="2889114"/>
          </a:xfrm>
          <a:effectLst>
            <a:outerShdw blurRad="50800" dist="38100" dir="8100000" algn="tr" rotWithShape="0">
              <a:prstClr val="black">
                <a:alpha val="40000"/>
              </a:prstClr>
            </a:outerShdw>
          </a:effectLst>
        </p:spPr>
        <p:txBody>
          <a:bodyPr anchor="b">
            <a:noAutofit/>
          </a:bodyPr>
          <a:lstStyle/>
          <a:p>
            <a:pPr algn="l">
              <a:lnSpc>
                <a:spcPct val="100000"/>
              </a:lnSpc>
            </a:pPr>
            <a:r>
              <a:rPr lang="pt-BR" sz="3600" b="1" dirty="0">
                <a:solidFill>
                  <a:schemeClr val="bg1"/>
                </a:solidFill>
                <a:latin typeface="+mn-lt"/>
              </a:rPr>
              <a:t>Qual é o significado de darmos a Deus? </a:t>
            </a:r>
            <a:br>
              <a:rPr lang="pt-BR" sz="3600" b="1" dirty="0">
                <a:solidFill>
                  <a:schemeClr val="bg1"/>
                </a:solidFill>
                <a:latin typeface="+mn-lt"/>
              </a:rPr>
            </a:br>
            <a:r>
              <a:rPr lang="pt-BR" sz="3600" b="1" dirty="0">
                <a:solidFill>
                  <a:schemeClr val="bg1"/>
                </a:solidFill>
                <a:latin typeface="+mn-lt"/>
              </a:rPr>
              <a:t>Qual é o significado dos dons de Deus para nós? </a:t>
            </a:r>
            <a:br>
              <a:rPr lang="pt-BR" sz="3600" b="1" dirty="0">
                <a:solidFill>
                  <a:schemeClr val="bg1"/>
                </a:solidFill>
                <a:latin typeface="+mn-lt"/>
              </a:rPr>
            </a:br>
            <a:r>
              <a:rPr lang="pt-BR" sz="3600" b="1" dirty="0">
                <a:solidFill>
                  <a:schemeClr val="bg1"/>
                </a:solidFill>
                <a:latin typeface="+mn-lt"/>
              </a:rPr>
              <a:t>O exemplo perfeito de dar é encontrado em João 3:16, </a:t>
            </a:r>
            <a:endParaRPr lang="pt-BR" sz="3400" b="1" dirty="0">
              <a:solidFill>
                <a:schemeClr val="bg1"/>
              </a:solidFill>
              <a:effectLst>
                <a:outerShdw blurRad="38100" dist="38100" dir="2700000" algn="tl">
                  <a:srgbClr val="000000">
                    <a:alpha val="43137"/>
                  </a:srgbClr>
                </a:outerShdw>
              </a:effectLst>
              <a:latin typeface="+mn-lt"/>
            </a:endParaRPr>
          </a:p>
        </p:txBody>
      </p:sp>
      <p:pic>
        <p:nvPicPr>
          <p:cNvPr id="8" name="Imagem 7">
            <a:extLst>
              <a:ext uri="{FF2B5EF4-FFF2-40B4-BE49-F238E27FC236}">
                <a16:creationId xmlns:a16="http://schemas.microsoft.com/office/drawing/2014/main" id="{FA135510-52AB-4B4E-9681-E7CC72AB30BF}"/>
              </a:ext>
            </a:extLst>
          </p:cNvPr>
          <p:cNvPicPr>
            <a:picLocks noChangeAspect="1"/>
          </p:cNvPicPr>
          <p:nvPr/>
        </p:nvPicPr>
        <p:blipFill rotWithShape="1">
          <a:blip r:embed="rId3">
            <a:extLst>
              <a:ext uri="{28A0092B-C50C-407E-A947-70E740481C1C}">
                <a14:useLocalDpi xmlns:a14="http://schemas.microsoft.com/office/drawing/2010/main" val="0"/>
              </a:ext>
            </a:extLst>
          </a:blip>
          <a:srcRect l="22959" r="10941"/>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15931908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20702"/>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6024154" y="3611077"/>
            <a:ext cx="4935393" cy="2889114"/>
          </a:xfrm>
          <a:effectLst>
            <a:outerShdw blurRad="50800" dist="38100" dir="8100000" algn="tr" rotWithShape="0">
              <a:prstClr val="black">
                <a:alpha val="40000"/>
              </a:prstClr>
            </a:outerShdw>
          </a:effectLst>
        </p:spPr>
        <p:txBody>
          <a:bodyPr anchor="b">
            <a:noAutofit/>
          </a:bodyPr>
          <a:lstStyle/>
          <a:p>
            <a:pPr algn="l">
              <a:lnSpc>
                <a:spcPct val="100000"/>
              </a:lnSpc>
            </a:pPr>
            <a:r>
              <a:rPr lang="pt-BR" sz="3400" b="1" dirty="0">
                <a:solidFill>
                  <a:schemeClr val="bg1"/>
                </a:solidFill>
                <a:latin typeface="+mn-lt"/>
              </a:rPr>
              <a:t>“Porque Deus tanto amou o mundo que deu o seu Filho Unigênito, para que todo o que nele crer não pereça, mas tenha a vida eterna”. É o versículo que Martinho Lutero chama de evangelho em miniatura.</a:t>
            </a:r>
            <a:endParaRPr lang="pt-BR" sz="3400" b="1" dirty="0">
              <a:solidFill>
                <a:schemeClr val="bg1"/>
              </a:solidFill>
              <a:effectLst>
                <a:outerShdw blurRad="38100" dist="38100" dir="2700000" algn="tl">
                  <a:srgbClr val="000000">
                    <a:alpha val="43137"/>
                  </a:srgbClr>
                </a:outerShdw>
              </a:effectLst>
              <a:latin typeface="+mn-lt"/>
            </a:endParaRPr>
          </a:p>
        </p:txBody>
      </p:sp>
      <p:pic>
        <p:nvPicPr>
          <p:cNvPr id="8" name="Imagem 7">
            <a:extLst>
              <a:ext uri="{FF2B5EF4-FFF2-40B4-BE49-F238E27FC236}">
                <a16:creationId xmlns:a16="http://schemas.microsoft.com/office/drawing/2014/main" id="{FA135510-52AB-4B4E-9681-E7CC72AB30BF}"/>
              </a:ext>
            </a:extLst>
          </p:cNvPr>
          <p:cNvPicPr>
            <a:picLocks noChangeAspect="1"/>
          </p:cNvPicPr>
          <p:nvPr/>
        </p:nvPicPr>
        <p:blipFill rotWithShape="1">
          <a:blip r:embed="rId3">
            <a:extLst>
              <a:ext uri="{28A0092B-C50C-407E-A947-70E740481C1C}">
                <a14:useLocalDpi xmlns:a14="http://schemas.microsoft.com/office/drawing/2010/main" val="0"/>
              </a:ext>
            </a:extLst>
          </a:blip>
          <a:srcRect l="22959" r="10941"/>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3642628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m 10">
            <a:extLst>
              <a:ext uri="{FF2B5EF4-FFF2-40B4-BE49-F238E27FC236}">
                <a16:creationId xmlns:a16="http://schemas.microsoft.com/office/drawing/2014/main" id="{142D97B7-4588-42F8-BF41-3A1ADEE1A679}"/>
              </a:ext>
            </a:extLst>
          </p:cNvPr>
          <p:cNvPicPr>
            <a:picLocks noChangeAspect="1"/>
          </p:cNvPicPr>
          <p:nvPr/>
        </p:nvPicPr>
        <p:blipFill rotWithShape="1">
          <a:blip r:embed="rId2">
            <a:extLst>
              <a:ext uri="{28A0092B-C50C-407E-A947-70E740481C1C}">
                <a14:useLocalDpi xmlns:a14="http://schemas.microsoft.com/office/drawing/2010/main" val="0"/>
              </a:ext>
            </a:extLst>
          </a:blip>
          <a:srcRect r="5082"/>
          <a:stretch/>
        </p:blipFill>
        <p:spPr>
          <a:xfrm>
            <a:off x="556592" y="0"/>
            <a:ext cx="4735800" cy="6857990"/>
          </a:xfrm>
          <a:prstGeom prst="rect">
            <a:avLst/>
          </a:prstGeom>
        </p:spPr>
      </p:pic>
      <p:pic>
        <p:nvPicPr>
          <p:cNvPr id="17" name="Imagem 16" descr="Uma imagem contendo pessoa, interior, texto, pessoas&#10;&#10;Descrição gerada automaticamente">
            <a:extLst>
              <a:ext uri="{FF2B5EF4-FFF2-40B4-BE49-F238E27FC236}">
                <a16:creationId xmlns:a16="http://schemas.microsoft.com/office/drawing/2014/main" id="{BB955090-3838-4785-93BA-228FB8021E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33374" y="0"/>
            <a:ext cx="5224526" cy="6858000"/>
          </a:xfrm>
          <a:prstGeom prst="rect">
            <a:avLst/>
          </a:prstGeom>
        </p:spPr>
      </p:pic>
    </p:spTree>
    <p:extLst>
      <p:ext uri="{BB962C8B-B14F-4D97-AF65-F5344CB8AC3E}">
        <p14:creationId xmlns:p14="http://schemas.microsoft.com/office/powerpoint/2010/main" val="13101491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5898966" y="2985953"/>
            <a:ext cx="5242259" cy="1922251"/>
          </a:xfrm>
        </p:spPr>
        <p:txBody>
          <a:bodyPr anchor="t">
            <a:noAutofit/>
          </a:bodyPr>
          <a:lstStyle/>
          <a:p>
            <a:pPr algn="l"/>
            <a:r>
              <a:rPr lang="pt-BR" sz="3600" b="1" dirty="0">
                <a:effectLst>
                  <a:outerShdw blurRad="38100" dist="38100" dir="2700000" algn="tl">
                    <a:srgbClr val="000000">
                      <a:alpha val="43137"/>
                    </a:srgbClr>
                  </a:outerShdw>
                </a:effectLst>
                <a:latin typeface="+mn-lt"/>
              </a:rPr>
              <a:t>Ellen White diz que “para essa obra de redenção, Deus deu o mais rico dom do céu”, (Manuscrito 12:228).</a:t>
            </a:r>
          </a:p>
        </p:txBody>
      </p:sp>
      <p:sp>
        <p:nvSpPr>
          <p:cNvPr id="71" name="Freeform: Shape 70">
            <a:extLst>
              <a:ext uri="{FF2B5EF4-FFF2-40B4-BE49-F238E27FC236}">
                <a16:creationId xmlns:a16="http://schemas.microsoft.com/office/drawing/2014/main" id="{60B21A5C-062F-46C2-8389-53D40F46AA2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83466"/>
            <a:ext cx="5549037" cy="6374535"/>
          </a:xfrm>
          <a:custGeom>
            <a:avLst/>
            <a:gdLst>
              <a:gd name="connsiteX0" fmla="*/ 2203019 w 5549037"/>
              <a:gd name="connsiteY0" fmla="*/ 0 h 6374535"/>
              <a:gd name="connsiteX1" fmla="*/ 5549037 w 5549037"/>
              <a:gd name="connsiteY1" fmla="*/ 3346018 h 6374535"/>
              <a:gd name="connsiteX2" fmla="*/ 3797930 w 5549037"/>
              <a:gd name="connsiteY2" fmla="*/ 6288190 h 6374535"/>
              <a:gd name="connsiteX3" fmla="*/ 3618689 w 5549037"/>
              <a:gd name="connsiteY3" fmla="*/ 6374535 h 6374535"/>
              <a:gd name="connsiteX4" fmla="*/ 779546 w 5549037"/>
              <a:gd name="connsiteY4" fmla="*/ 6374535 h 6374535"/>
              <a:gd name="connsiteX5" fmla="*/ 537516 w 5549037"/>
              <a:gd name="connsiteY5" fmla="*/ 6248727 h 6374535"/>
              <a:gd name="connsiteX6" fmla="*/ 74641 w 5549037"/>
              <a:gd name="connsiteY6" fmla="*/ 5927968 h 6374535"/>
              <a:gd name="connsiteX7" fmla="*/ 0 w 5549037"/>
              <a:gd name="connsiteY7" fmla="*/ 5860130 h 6374535"/>
              <a:gd name="connsiteX8" fmla="*/ 0 w 5549037"/>
              <a:gd name="connsiteY8" fmla="*/ 831906 h 6374535"/>
              <a:gd name="connsiteX9" fmla="*/ 74641 w 5549037"/>
              <a:gd name="connsiteY9" fmla="*/ 764068 h 6374535"/>
              <a:gd name="connsiteX10" fmla="*/ 2203019 w 5549037"/>
              <a:gd name="connsiteY10" fmla="*/ 0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549037" h="6374535">
                <a:moveTo>
                  <a:pt x="2203019" y="0"/>
                </a:moveTo>
                <a:cubicBezTo>
                  <a:pt x="4050974" y="0"/>
                  <a:pt x="5549037" y="1498063"/>
                  <a:pt x="5549037" y="3346018"/>
                </a:cubicBezTo>
                <a:cubicBezTo>
                  <a:pt x="5549037" y="4616487"/>
                  <a:pt x="4840968" y="5721578"/>
                  <a:pt x="3797930" y="6288190"/>
                </a:cubicBezTo>
                <a:lnTo>
                  <a:pt x="3618689" y="6374535"/>
                </a:lnTo>
                <a:lnTo>
                  <a:pt x="779546" y="6374535"/>
                </a:lnTo>
                <a:lnTo>
                  <a:pt x="537516" y="6248727"/>
                </a:lnTo>
                <a:cubicBezTo>
                  <a:pt x="374031" y="6154721"/>
                  <a:pt x="219238" y="6047301"/>
                  <a:pt x="74641" y="5927968"/>
                </a:cubicBezTo>
                <a:lnTo>
                  <a:pt x="0" y="5860130"/>
                </a:lnTo>
                <a:lnTo>
                  <a:pt x="0" y="831906"/>
                </a:lnTo>
                <a:lnTo>
                  <a:pt x="74641" y="764068"/>
                </a:lnTo>
                <a:cubicBezTo>
                  <a:pt x="653030" y="286739"/>
                  <a:pt x="1394539" y="0"/>
                  <a:pt x="2203019"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6386" name="Picture 2" descr="Resultado de imagem para egw">
            <a:extLst>
              <a:ext uri="{FF2B5EF4-FFF2-40B4-BE49-F238E27FC236}">
                <a16:creationId xmlns:a16="http://schemas.microsoft.com/office/drawing/2014/main" id="{7F9F6BF1-2D06-4A74-9EA4-37A350B9B6A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890" r="637" b="-3"/>
          <a:stretch/>
        </p:blipFill>
        <p:spPr bwMode="auto">
          <a:xfrm>
            <a:off x="1" y="647373"/>
            <a:ext cx="5385130" cy="6210629"/>
          </a:xfrm>
          <a:custGeom>
            <a:avLst/>
            <a:gdLst>
              <a:gd name="connsiteX0" fmla="*/ 2203018 w 5385130"/>
              <a:gd name="connsiteY0" fmla="*/ 0 h 6210629"/>
              <a:gd name="connsiteX1" fmla="*/ 5385130 w 5385130"/>
              <a:gd name="connsiteY1" fmla="*/ 3182112 h 6210629"/>
              <a:gd name="connsiteX2" fmla="*/ 3441640 w 5385130"/>
              <a:gd name="connsiteY2" fmla="*/ 6114158 h 6210629"/>
              <a:gd name="connsiteX3" fmla="*/ 3178061 w 5385130"/>
              <a:gd name="connsiteY3" fmla="*/ 6210629 h 6210629"/>
              <a:gd name="connsiteX4" fmla="*/ 1233206 w 5385130"/>
              <a:gd name="connsiteY4" fmla="*/ 6210629 h 6210629"/>
              <a:gd name="connsiteX5" fmla="*/ 1108901 w 5385130"/>
              <a:gd name="connsiteY5" fmla="*/ 6171135 h 6210629"/>
              <a:gd name="connsiteX6" fmla="*/ 178899 w 5385130"/>
              <a:gd name="connsiteY6" fmla="*/ 5637585 h 6210629"/>
              <a:gd name="connsiteX7" fmla="*/ 0 w 5385130"/>
              <a:gd name="connsiteY7" fmla="*/ 5474990 h 6210629"/>
              <a:gd name="connsiteX8" fmla="*/ 0 w 5385130"/>
              <a:gd name="connsiteY8" fmla="*/ 889234 h 6210629"/>
              <a:gd name="connsiteX9" fmla="*/ 178899 w 5385130"/>
              <a:gd name="connsiteY9" fmla="*/ 726640 h 6210629"/>
              <a:gd name="connsiteX10" fmla="*/ 2203018 w 5385130"/>
              <a:gd name="connsiteY10" fmla="*/ 0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385130" h="6210629">
                <a:moveTo>
                  <a:pt x="2203018" y="0"/>
                </a:moveTo>
                <a:cubicBezTo>
                  <a:pt x="3960450" y="0"/>
                  <a:pt x="5385130" y="1424680"/>
                  <a:pt x="5385130" y="3182112"/>
                </a:cubicBezTo>
                <a:cubicBezTo>
                  <a:pt x="5385130" y="4500186"/>
                  <a:pt x="4583748" y="5631087"/>
                  <a:pt x="3441640" y="6114158"/>
                </a:cubicBezTo>
                <a:lnTo>
                  <a:pt x="3178061" y="6210629"/>
                </a:lnTo>
                <a:lnTo>
                  <a:pt x="1233206" y="6210629"/>
                </a:lnTo>
                <a:lnTo>
                  <a:pt x="1108901" y="6171135"/>
                </a:lnTo>
                <a:cubicBezTo>
                  <a:pt x="767738" y="6046219"/>
                  <a:pt x="453928" y="5864559"/>
                  <a:pt x="178899" y="5637585"/>
                </a:cubicBezTo>
                <a:lnTo>
                  <a:pt x="0" y="5474990"/>
                </a:lnTo>
                <a:lnTo>
                  <a:pt x="0" y="889234"/>
                </a:lnTo>
                <a:lnTo>
                  <a:pt x="178899" y="726640"/>
                </a:lnTo>
                <a:cubicBezTo>
                  <a:pt x="728956" y="272693"/>
                  <a:pt x="1434142" y="0"/>
                  <a:pt x="2203018" y="0"/>
                </a:cubicBezTo>
                <a:close/>
              </a:path>
            </a:pathLst>
          </a:custGeom>
          <a:noFill/>
          <a:extLst>
            <a:ext uri="{909E8E84-426E-40DD-AFC4-6F175D3DCCD1}">
              <a14:hiddenFill xmlns:a14="http://schemas.microsoft.com/office/drawing/2010/main">
                <a:solidFill>
                  <a:srgbClr val="FFFFFF"/>
                </a:solidFill>
              </a14:hiddenFill>
            </a:ext>
          </a:extLst>
        </p:spPr>
      </p:pic>
      <p:sp>
        <p:nvSpPr>
          <p:cNvPr id="73" name="Freeform: Shape 72">
            <a:extLst>
              <a:ext uri="{FF2B5EF4-FFF2-40B4-BE49-F238E27FC236}">
                <a16:creationId xmlns:a16="http://schemas.microsoft.com/office/drawing/2014/main" id="{8A177BCC-4208-4795-8572-4D623BA1E2A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33763" y="1"/>
            <a:ext cx="4480560" cy="2513993"/>
          </a:xfrm>
          <a:custGeom>
            <a:avLst/>
            <a:gdLst>
              <a:gd name="connsiteX0" fmla="*/ 18382 w 4480560"/>
              <a:gd name="connsiteY0" fmla="*/ 0 h 2513993"/>
              <a:gd name="connsiteX1" fmla="*/ 4462178 w 4480560"/>
              <a:gd name="connsiteY1" fmla="*/ 0 h 2513993"/>
              <a:gd name="connsiteX2" fmla="*/ 4468994 w 4480560"/>
              <a:gd name="connsiteY2" fmla="*/ 44657 h 2513993"/>
              <a:gd name="connsiteX3" fmla="*/ 4480560 w 4480560"/>
              <a:gd name="connsiteY3" fmla="*/ 273713 h 2513993"/>
              <a:gd name="connsiteX4" fmla="*/ 2240280 w 4480560"/>
              <a:gd name="connsiteY4" fmla="*/ 2513993 h 2513993"/>
              <a:gd name="connsiteX5" fmla="*/ 0 w 4480560"/>
              <a:gd name="connsiteY5" fmla="*/ 273713 h 2513993"/>
              <a:gd name="connsiteX6" fmla="*/ 11567 w 4480560"/>
              <a:gd name="connsiteY6" fmla="*/ 44657 h 2513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80560" h="2513993">
                <a:moveTo>
                  <a:pt x="18382" y="0"/>
                </a:moveTo>
                <a:lnTo>
                  <a:pt x="4462178" y="0"/>
                </a:lnTo>
                <a:lnTo>
                  <a:pt x="4468994" y="44657"/>
                </a:lnTo>
                <a:cubicBezTo>
                  <a:pt x="4476642" y="119969"/>
                  <a:pt x="4480560" y="196384"/>
                  <a:pt x="4480560" y="273713"/>
                </a:cubicBezTo>
                <a:cubicBezTo>
                  <a:pt x="4480560" y="1510985"/>
                  <a:pt x="3477552" y="2513993"/>
                  <a:pt x="2240280" y="2513993"/>
                </a:cubicBezTo>
                <a:cubicBezTo>
                  <a:pt x="1003008" y="2513993"/>
                  <a:pt x="0" y="1510985"/>
                  <a:pt x="0" y="273713"/>
                </a:cubicBezTo>
                <a:cubicBezTo>
                  <a:pt x="0" y="196384"/>
                  <a:pt x="3918" y="119969"/>
                  <a:pt x="11567" y="4465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Imagem 5">
            <a:extLst>
              <a:ext uri="{FF2B5EF4-FFF2-40B4-BE49-F238E27FC236}">
                <a16:creationId xmlns:a16="http://schemas.microsoft.com/office/drawing/2014/main" id="{28397667-AE6F-4532-A671-53052FF161DA}"/>
              </a:ext>
            </a:extLst>
          </p:cNvPr>
          <p:cNvPicPr>
            <a:picLocks noChangeAspect="1"/>
          </p:cNvPicPr>
          <p:nvPr/>
        </p:nvPicPr>
        <p:blipFill rotWithShape="1">
          <a:blip r:embed="rId3">
            <a:extLst>
              <a:ext uri="{28A0092B-C50C-407E-A947-70E740481C1C}">
                <a14:useLocalDpi xmlns:a14="http://schemas.microsoft.com/office/drawing/2010/main" val="0"/>
              </a:ext>
            </a:extLst>
          </a:blip>
          <a:srcRect r="-4" b="10873"/>
          <a:stretch/>
        </p:blipFill>
        <p:spPr>
          <a:xfrm>
            <a:off x="5398355" y="1"/>
            <a:ext cx="4151376" cy="2349401"/>
          </a:xfrm>
          <a:custGeom>
            <a:avLst/>
            <a:gdLst>
              <a:gd name="connsiteX0" fmla="*/ 20101 w 4151376"/>
              <a:gd name="connsiteY0" fmla="*/ 0 h 2349401"/>
              <a:gd name="connsiteX1" fmla="*/ 4131276 w 4151376"/>
              <a:gd name="connsiteY1" fmla="*/ 0 h 2349401"/>
              <a:gd name="connsiteX2" fmla="*/ 4140659 w 4151376"/>
              <a:gd name="connsiteY2" fmla="*/ 61486 h 2349401"/>
              <a:gd name="connsiteX3" fmla="*/ 4151376 w 4151376"/>
              <a:gd name="connsiteY3" fmla="*/ 273713 h 2349401"/>
              <a:gd name="connsiteX4" fmla="*/ 2075688 w 4151376"/>
              <a:gd name="connsiteY4" fmla="*/ 2349401 h 2349401"/>
              <a:gd name="connsiteX5" fmla="*/ 0 w 4151376"/>
              <a:gd name="connsiteY5" fmla="*/ 273713 h 2349401"/>
              <a:gd name="connsiteX6" fmla="*/ 10717 w 4151376"/>
              <a:gd name="connsiteY6" fmla="*/ 61486 h 2349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51376" h="2349401">
                <a:moveTo>
                  <a:pt x="20101" y="0"/>
                </a:moveTo>
                <a:lnTo>
                  <a:pt x="4131276" y="0"/>
                </a:lnTo>
                <a:lnTo>
                  <a:pt x="4140659" y="61486"/>
                </a:lnTo>
                <a:cubicBezTo>
                  <a:pt x="4147746" y="131265"/>
                  <a:pt x="4151376" y="202065"/>
                  <a:pt x="4151376" y="273713"/>
                </a:cubicBezTo>
                <a:cubicBezTo>
                  <a:pt x="4151376" y="1420084"/>
                  <a:pt x="3222059" y="2349401"/>
                  <a:pt x="2075688" y="2349401"/>
                </a:cubicBezTo>
                <a:cubicBezTo>
                  <a:pt x="929317" y="2349401"/>
                  <a:pt x="0" y="1420084"/>
                  <a:pt x="0" y="273713"/>
                </a:cubicBezTo>
                <a:cubicBezTo>
                  <a:pt x="0" y="202065"/>
                  <a:pt x="3630" y="131265"/>
                  <a:pt x="10717" y="61486"/>
                </a:cubicBezTo>
                <a:close/>
              </a:path>
            </a:pathLst>
          </a:custGeom>
        </p:spPr>
      </p:pic>
    </p:spTree>
    <p:extLst>
      <p:ext uri="{BB962C8B-B14F-4D97-AF65-F5344CB8AC3E}">
        <p14:creationId xmlns:p14="http://schemas.microsoft.com/office/powerpoint/2010/main" val="1921815936"/>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58000"/>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6024154" y="3611077"/>
            <a:ext cx="4935393" cy="2889114"/>
          </a:xfrm>
          <a:effectLst>
            <a:outerShdw blurRad="50800" dist="38100" dir="10800000" algn="r" rotWithShape="0">
              <a:prstClr val="black">
                <a:alpha val="40000"/>
              </a:prstClr>
            </a:outerShdw>
          </a:effectLst>
        </p:spPr>
        <p:txBody>
          <a:bodyPr anchor="b">
            <a:noAutofit/>
          </a:bodyPr>
          <a:lstStyle/>
          <a:p>
            <a:pPr algn="l">
              <a:lnSpc>
                <a:spcPct val="100000"/>
              </a:lnSpc>
            </a:pPr>
            <a:r>
              <a:rPr lang="pt-BR" sz="3400" b="1" dirty="0">
                <a:solidFill>
                  <a:schemeClr val="bg1"/>
                </a:solidFill>
                <a:latin typeface="+mn-lt"/>
              </a:rPr>
              <a:t>[John Maxwell fala de uma experiência pessoal. Em um dos seus primeiros trabalhos pastorais, ele atendeu uma igreja que tinha apenas meia dúzia de pessoas frequentando regularmente. Alguns meses depois, havia de 60 a 65</a:t>
            </a:r>
            <a:endParaRPr lang="pt-BR" sz="3400" b="1" dirty="0">
              <a:solidFill>
                <a:schemeClr val="bg1"/>
              </a:solidFill>
              <a:effectLst>
                <a:outerShdw blurRad="38100" dist="38100" dir="2700000" algn="tl">
                  <a:srgbClr val="000000">
                    <a:alpha val="43137"/>
                  </a:srgbClr>
                </a:outerShdw>
              </a:effectLst>
              <a:latin typeface="+mn-lt"/>
            </a:endParaRPr>
          </a:p>
        </p:txBody>
      </p:sp>
      <p:pic>
        <p:nvPicPr>
          <p:cNvPr id="8" name="Imagem 7">
            <a:extLst>
              <a:ext uri="{FF2B5EF4-FFF2-40B4-BE49-F238E27FC236}">
                <a16:creationId xmlns:a16="http://schemas.microsoft.com/office/drawing/2014/main" id="{FA135510-52AB-4B4E-9681-E7CC72AB30BF}"/>
              </a:ext>
            </a:extLst>
          </p:cNvPr>
          <p:cNvPicPr>
            <a:picLocks noChangeAspect="1"/>
          </p:cNvPicPr>
          <p:nvPr/>
        </p:nvPicPr>
        <p:blipFill rotWithShape="1">
          <a:blip r:embed="rId3">
            <a:extLst>
              <a:ext uri="{28A0092B-C50C-407E-A947-70E740481C1C}">
                <a14:useLocalDpi xmlns:a14="http://schemas.microsoft.com/office/drawing/2010/main" val="0"/>
              </a:ext>
            </a:extLst>
          </a:blip>
          <a:srcRect l="22959" r="10941"/>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10571546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58000"/>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6024154" y="3611077"/>
            <a:ext cx="4935393" cy="2889114"/>
          </a:xfrm>
          <a:effectLst>
            <a:outerShdw blurRad="50800" dist="38100" dir="10800000" algn="r" rotWithShape="0">
              <a:prstClr val="black">
                <a:alpha val="40000"/>
              </a:prstClr>
            </a:outerShdw>
          </a:effectLst>
        </p:spPr>
        <p:txBody>
          <a:bodyPr anchor="b">
            <a:noAutofit/>
          </a:bodyPr>
          <a:lstStyle/>
          <a:p>
            <a:pPr algn="l">
              <a:lnSpc>
                <a:spcPct val="100000"/>
              </a:lnSpc>
            </a:pPr>
            <a:r>
              <a:rPr lang="pt-BR" sz="3400" b="1" dirty="0">
                <a:solidFill>
                  <a:schemeClr val="bg1"/>
                </a:solidFill>
                <a:latin typeface="+mn-lt"/>
              </a:rPr>
              <a:t>Um dia, assim que ele estava se preparando para entrar na plataforma, um dos principais doadores em sua congregação o parou e disse: Você está aqui há seis meses e mudou muitas coisas que não gostei. </a:t>
            </a:r>
            <a:endParaRPr lang="pt-BR" sz="3400" b="1" dirty="0">
              <a:solidFill>
                <a:schemeClr val="bg1"/>
              </a:solidFill>
              <a:effectLst>
                <a:outerShdw blurRad="38100" dist="38100" dir="2700000" algn="tl">
                  <a:srgbClr val="000000">
                    <a:alpha val="43137"/>
                  </a:srgbClr>
                </a:outerShdw>
              </a:effectLst>
              <a:latin typeface="+mn-lt"/>
            </a:endParaRPr>
          </a:p>
        </p:txBody>
      </p:sp>
      <p:pic>
        <p:nvPicPr>
          <p:cNvPr id="8" name="Imagem 7">
            <a:extLst>
              <a:ext uri="{FF2B5EF4-FFF2-40B4-BE49-F238E27FC236}">
                <a16:creationId xmlns:a16="http://schemas.microsoft.com/office/drawing/2014/main" id="{FA135510-52AB-4B4E-9681-E7CC72AB30BF}"/>
              </a:ext>
            </a:extLst>
          </p:cNvPr>
          <p:cNvPicPr>
            <a:picLocks noChangeAspect="1"/>
          </p:cNvPicPr>
          <p:nvPr/>
        </p:nvPicPr>
        <p:blipFill rotWithShape="1">
          <a:blip r:embed="rId3">
            <a:extLst>
              <a:ext uri="{28A0092B-C50C-407E-A947-70E740481C1C}">
                <a14:useLocalDpi xmlns:a14="http://schemas.microsoft.com/office/drawing/2010/main" val="0"/>
              </a:ext>
            </a:extLst>
          </a:blip>
          <a:srcRect l="22959" r="10941"/>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28059345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20702"/>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6024154" y="3611077"/>
            <a:ext cx="4935393" cy="2889114"/>
          </a:xfrm>
          <a:effectLst>
            <a:outerShdw blurRad="50800" dist="38100" dir="10800000" algn="r" rotWithShape="0">
              <a:prstClr val="black">
                <a:alpha val="40000"/>
              </a:prstClr>
            </a:outerShdw>
          </a:effectLst>
        </p:spPr>
        <p:txBody>
          <a:bodyPr anchor="b">
            <a:noAutofit/>
          </a:bodyPr>
          <a:lstStyle/>
          <a:p>
            <a:pPr algn="l">
              <a:lnSpc>
                <a:spcPct val="100000"/>
              </a:lnSpc>
            </a:pPr>
            <a:r>
              <a:rPr lang="pt-BR" sz="3400" b="1" dirty="0">
                <a:solidFill>
                  <a:schemeClr val="bg1"/>
                </a:solidFill>
                <a:latin typeface="+mn-lt"/>
              </a:rPr>
              <a:t>Um dia, assim que ele estava se preparando para entrar na plataforma, um dos principais doadores em sua congregação o parou e disse: Você está aqui há seis meses e mudou muitas coisas que não gostei. </a:t>
            </a:r>
            <a:endParaRPr lang="pt-BR" sz="3400" b="1" dirty="0">
              <a:solidFill>
                <a:schemeClr val="bg1"/>
              </a:solidFill>
              <a:effectLst>
                <a:outerShdw blurRad="38100" dist="38100" dir="2700000" algn="tl">
                  <a:srgbClr val="000000">
                    <a:alpha val="43137"/>
                  </a:srgbClr>
                </a:outerShdw>
              </a:effectLst>
              <a:latin typeface="+mn-lt"/>
            </a:endParaRPr>
          </a:p>
        </p:txBody>
      </p:sp>
      <p:pic>
        <p:nvPicPr>
          <p:cNvPr id="8" name="Imagem 7">
            <a:extLst>
              <a:ext uri="{FF2B5EF4-FFF2-40B4-BE49-F238E27FC236}">
                <a16:creationId xmlns:a16="http://schemas.microsoft.com/office/drawing/2014/main" id="{FA135510-52AB-4B4E-9681-E7CC72AB30BF}"/>
              </a:ext>
            </a:extLst>
          </p:cNvPr>
          <p:cNvPicPr>
            <a:picLocks noChangeAspect="1"/>
          </p:cNvPicPr>
          <p:nvPr/>
        </p:nvPicPr>
        <p:blipFill rotWithShape="1">
          <a:blip r:embed="rId3">
            <a:extLst>
              <a:ext uri="{28A0092B-C50C-407E-A947-70E740481C1C}">
                <a14:useLocalDpi xmlns:a14="http://schemas.microsoft.com/office/drawing/2010/main" val="0"/>
              </a:ext>
            </a:extLst>
          </a:blip>
          <a:srcRect l="22959" r="10941"/>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1770992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58000"/>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6024154" y="2664706"/>
            <a:ext cx="4935393" cy="2889114"/>
          </a:xfrm>
          <a:effectLst>
            <a:outerShdw blurRad="50800" dist="38100" dir="10800000" algn="r" rotWithShape="0">
              <a:prstClr val="black">
                <a:alpha val="40000"/>
              </a:prstClr>
            </a:outerShdw>
          </a:effectLst>
        </p:spPr>
        <p:txBody>
          <a:bodyPr anchor="b">
            <a:noAutofit/>
          </a:bodyPr>
          <a:lstStyle/>
          <a:p>
            <a:pPr algn="l">
              <a:lnSpc>
                <a:spcPct val="100000"/>
              </a:lnSpc>
            </a:pPr>
            <a:r>
              <a:rPr lang="pt-BR" sz="3400" b="1" dirty="0">
                <a:solidFill>
                  <a:schemeClr val="bg1"/>
                </a:solidFill>
                <a:latin typeface="+mn-lt"/>
              </a:rPr>
              <a:t>Volte ao que era ou vou reter os dízimos.</a:t>
            </a:r>
            <a:br>
              <a:rPr lang="pt-BR" sz="3400" b="1" dirty="0">
                <a:solidFill>
                  <a:schemeClr val="bg1"/>
                </a:solidFill>
                <a:latin typeface="+mn-lt"/>
              </a:rPr>
            </a:br>
            <a:r>
              <a:rPr lang="pt-BR" sz="3400" b="1" dirty="0">
                <a:solidFill>
                  <a:schemeClr val="bg1"/>
                </a:solidFill>
                <a:latin typeface="+mn-lt"/>
              </a:rPr>
              <a:t> John respondeu: </a:t>
            </a:r>
            <a:br>
              <a:rPr lang="pt-BR" sz="3400" b="1" dirty="0">
                <a:solidFill>
                  <a:schemeClr val="bg1"/>
                </a:solidFill>
                <a:latin typeface="+mn-lt"/>
              </a:rPr>
            </a:br>
            <a:r>
              <a:rPr lang="pt-BR" sz="3400" b="1" dirty="0">
                <a:solidFill>
                  <a:schemeClr val="bg1"/>
                </a:solidFill>
                <a:latin typeface="+mn-lt"/>
              </a:rPr>
              <a:t>Por que você está me dizendo isso? </a:t>
            </a:r>
            <a:br>
              <a:rPr lang="pt-BR" sz="3400" b="1" dirty="0">
                <a:solidFill>
                  <a:schemeClr val="bg1"/>
                </a:solidFill>
                <a:latin typeface="+mn-lt"/>
              </a:rPr>
            </a:br>
            <a:r>
              <a:rPr lang="pt-BR" sz="3400" b="1" dirty="0">
                <a:solidFill>
                  <a:schemeClr val="bg1"/>
                </a:solidFill>
                <a:latin typeface="+mn-lt"/>
              </a:rPr>
              <a:t>Por que você não diz isso para o dono? </a:t>
            </a:r>
            <a:endParaRPr lang="pt-BR" sz="3400" b="1" dirty="0">
              <a:solidFill>
                <a:schemeClr val="bg1"/>
              </a:solidFill>
              <a:effectLst>
                <a:outerShdw blurRad="38100" dist="38100" dir="2700000" algn="tl">
                  <a:srgbClr val="000000">
                    <a:alpha val="43137"/>
                  </a:srgbClr>
                </a:outerShdw>
              </a:effectLst>
              <a:latin typeface="+mn-lt"/>
            </a:endParaRPr>
          </a:p>
        </p:txBody>
      </p:sp>
      <p:pic>
        <p:nvPicPr>
          <p:cNvPr id="8" name="Imagem 7">
            <a:extLst>
              <a:ext uri="{FF2B5EF4-FFF2-40B4-BE49-F238E27FC236}">
                <a16:creationId xmlns:a16="http://schemas.microsoft.com/office/drawing/2014/main" id="{FA135510-52AB-4B4E-9681-E7CC72AB30BF}"/>
              </a:ext>
            </a:extLst>
          </p:cNvPr>
          <p:cNvPicPr>
            <a:picLocks noChangeAspect="1"/>
          </p:cNvPicPr>
          <p:nvPr/>
        </p:nvPicPr>
        <p:blipFill rotWithShape="1">
          <a:blip r:embed="rId3">
            <a:extLst>
              <a:ext uri="{28A0092B-C50C-407E-A947-70E740481C1C}">
                <a14:useLocalDpi xmlns:a14="http://schemas.microsoft.com/office/drawing/2010/main" val="0"/>
              </a:ext>
            </a:extLst>
          </a:blip>
          <a:srcRect l="22959" r="10941"/>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26701048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57990"/>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6024154" y="2505680"/>
            <a:ext cx="4935393" cy="2889114"/>
          </a:xfrm>
          <a:effectLst>
            <a:outerShdw blurRad="50800" dist="38100" dir="10800000" algn="r" rotWithShape="0">
              <a:prstClr val="black">
                <a:alpha val="40000"/>
              </a:prstClr>
            </a:outerShdw>
          </a:effectLst>
        </p:spPr>
        <p:txBody>
          <a:bodyPr anchor="b">
            <a:noAutofit/>
          </a:bodyPr>
          <a:lstStyle/>
          <a:p>
            <a:pPr algn="l">
              <a:lnSpc>
                <a:spcPct val="100000"/>
              </a:lnSpc>
            </a:pPr>
            <a:r>
              <a:rPr lang="pt-BR" sz="3400" b="1" dirty="0">
                <a:solidFill>
                  <a:schemeClr val="bg1"/>
                </a:solidFill>
                <a:latin typeface="+mn-lt"/>
              </a:rPr>
              <a:t>Com isso, ele agarrou o irmão da igreja pelo braço, puxou-o de joelhos e disse: repita depois de mim, meu Deus, eu escolhi roubá-lo.</a:t>
            </a:r>
            <a:endParaRPr lang="pt-BR" sz="3400" b="1" dirty="0">
              <a:solidFill>
                <a:schemeClr val="bg1"/>
              </a:solidFill>
              <a:effectLst>
                <a:outerShdw blurRad="38100" dist="38100" dir="2700000" algn="tl">
                  <a:srgbClr val="000000">
                    <a:alpha val="43137"/>
                  </a:srgbClr>
                </a:outerShdw>
              </a:effectLst>
              <a:latin typeface="+mn-lt"/>
            </a:endParaRPr>
          </a:p>
        </p:txBody>
      </p:sp>
      <p:pic>
        <p:nvPicPr>
          <p:cNvPr id="8" name="Imagem 7">
            <a:extLst>
              <a:ext uri="{FF2B5EF4-FFF2-40B4-BE49-F238E27FC236}">
                <a16:creationId xmlns:a16="http://schemas.microsoft.com/office/drawing/2014/main" id="{FA135510-52AB-4B4E-9681-E7CC72AB30BF}"/>
              </a:ext>
            </a:extLst>
          </p:cNvPr>
          <p:cNvPicPr>
            <a:picLocks noChangeAspect="1"/>
          </p:cNvPicPr>
          <p:nvPr/>
        </p:nvPicPr>
        <p:blipFill rotWithShape="1">
          <a:blip r:embed="rId3">
            <a:extLst>
              <a:ext uri="{28A0092B-C50C-407E-A947-70E740481C1C}">
                <a14:useLocalDpi xmlns:a14="http://schemas.microsoft.com/office/drawing/2010/main" val="0"/>
              </a:ext>
            </a:extLst>
          </a:blip>
          <a:srcRect l="22959" r="10941"/>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35983077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58000"/>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5904885" y="1692965"/>
            <a:ext cx="4935393" cy="2889114"/>
          </a:xfrm>
          <a:effectLst>
            <a:outerShdw blurRad="50800" dist="38100" dir="10800000" algn="r" rotWithShape="0">
              <a:prstClr val="black">
                <a:alpha val="40000"/>
              </a:prstClr>
            </a:outerShdw>
          </a:effectLst>
        </p:spPr>
        <p:txBody>
          <a:bodyPr anchor="b">
            <a:noAutofit/>
          </a:bodyPr>
          <a:lstStyle/>
          <a:p>
            <a:pPr algn="l">
              <a:lnSpc>
                <a:spcPct val="100000"/>
              </a:lnSpc>
            </a:pPr>
            <a:r>
              <a:rPr lang="pt-BR" sz="3600" b="1" dirty="0">
                <a:solidFill>
                  <a:schemeClr val="bg1"/>
                </a:solidFill>
                <a:latin typeface="+mn-lt"/>
              </a:rPr>
              <a:t>O homem explodiu. </a:t>
            </a:r>
            <a:br>
              <a:rPr lang="pt-BR" sz="3600" b="1" dirty="0">
                <a:solidFill>
                  <a:schemeClr val="bg1"/>
                </a:solidFill>
                <a:latin typeface="+mn-lt"/>
              </a:rPr>
            </a:br>
            <a:r>
              <a:rPr lang="pt-BR" sz="3600" b="1" dirty="0">
                <a:solidFill>
                  <a:schemeClr val="bg1"/>
                </a:solidFill>
                <a:latin typeface="+mn-lt"/>
              </a:rPr>
              <a:t> Não diga isso! John Maxwell caminhou até a plataforma para pregar, </a:t>
            </a:r>
            <a:endParaRPr lang="pt-BR" sz="3400" b="1" dirty="0">
              <a:solidFill>
                <a:schemeClr val="bg1"/>
              </a:solidFill>
              <a:effectLst>
                <a:outerShdw blurRad="38100" dist="38100" dir="2700000" algn="tl">
                  <a:srgbClr val="000000">
                    <a:alpha val="43137"/>
                  </a:srgbClr>
                </a:outerShdw>
              </a:effectLst>
              <a:latin typeface="+mn-lt"/>
            </a:endParaRPr>
          </a:p>
        </p:txBody>
      </p:sp>
      <p:pic>
        <p:nvPicPr>
          <p:cNvPr id="8" name="Imagem 7">
            <a:extLst>
              <a:ext uri="{FF2B5EF4-FFF2-40B4-BE49-F238E27FC236}">
                <a16:creationId xmlns:a16="http://schemas.microsoft.com/office/drawing/2014/main" id="{FA135510-52AB-4B4E-9681-E7CC72AB30BF}"/>
              </a:ext>
            </a:extLst>
          </p:cNvPr>
          <p:cNvPicPr>
            <a:picLocks noChangeAspect="1"/>
          </p:cNvPicPr>
          <p:nvPr/>
        </p:nvPicPr>
        <p:blipFill rotWithShape="1">
          <a:blip r:embed="rId3">
            <a:extLst>
              <a:ext uri="{28A0092B-C50C-407E-A947-70E740481C1C}">
                <a14:useLocalDpi xmlns:a14="http://schemas.microsoft.com/office/drawing/2010/main" val="0"/>
              </a:ext>
            </a:extLst>
          </a:blip>
          <a:srcRect l="22959" r="10941"/>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11055604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58000"/>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6024154" y="3128532"/>
            <a:ext cx="4935393" cy="2889114"/>
          </a:xfrm>
          <a:effectLst>
            <a:outerShdw blurRad="50800" dist="38100" dir="10800000" algn="r" rotWithShape="0">
              <a:prstClr val="black">
                <a:alpha val="40000"/>
              </a:prstClr>
            </a:outerShdw>
          </a:effectLst>
        </p:spPr>
        <p:txBody>
          <a:bodyPr anchor="b">
            <a:noAutofit/>
          </a:bodyPr>
          <a:lstStyle/>
          <a:p>
            <a:pPr algn="l">
              <a:lnSpc>
                <a:spcPct val="100000"/>
              </a:lnSpc>
            </a:pPr>
            <a:r>
              <a:rPr lang="pt-BR" sz="3600" b="1" dirty="0">
                <a:solidFill>
                  <a:schemeClr val="bg1"/>
                </a:solidFill>
                <a:latin typeface="+mn-lt"/>
              </a:rPr>
              <a:t>sabendo que esse poderia ser seu último sermão naquela igreja por causa do que ele fez ao homem que doou mais de 50% do orçamento da igreja. </a:t>
            </a:r>
            <a:endParaRPr lang="pt-BR" sz="3400" b="1" dirty="0">
              <a:solidFill>
                <a:schemeClr val="bg1"/>
              </a:solidFill>
              <a:effectLst>
                <a:outerShdw blurRad="38100" dist="38100" dir="2700000" algn="tl">
                  <a:srgbClr val="000000">
                    <a:alpha val="43137"/>
                  </a:srgbClr>
                </a:outerShdw>
              </a:effectLst>
              <a:latin typeface="+mn-lt"/>
            </a:endParaRPr>
          </a:p>
        </p:txBody>
      </p:sp>
      <p:pic>
        <p:nvPicPr>
          <p:cNvPr id="8" name="Imagem 7">
            <a:extLst>
              <a:ext uri="{FF2B5EF4-FFF2-40B4-BE49-F238E27FC236}">
                <a16:creationId xmlns:a16="http://schemas.microsoft.com/office/drawing/2014/main" id="{FA135510-52AB-4B4E-9681-E7CC72AB30BF}"/>
              </a:ext>
            </a:extLst>
          </p:cNvPr>
          <p:cNvPicPr>
            <a:picLocks noChangeAspect="1"/>
          </p:cNvPicPr>
          <p:nvPr/>
        </p:nvPicPr>
        <p:blipFill rotWithShape="1">
          <a:blip r:embed="rId3">
            <a:extLst>
              <a:ext uri="{28A0092B-C50C-407E-A947-70E740481C1C}">
                <a14:useLocalDpi xmlns:a14="http://schemas.microsoft.com/office/drawing/2010/main" val="0"/>
              </a:ext>
            </a:extLst>
          </a:blip>
          <a:srcRect l="22959" r="10941"/>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19915190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57990"/>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6024154" y="3645367"/>
            <a:ext cx="4935393" cy="2889114"/>
          </a:xfrm>
          <a:effectLst>
            <a:outerShdw blurRad="50800" dist="38100" dir="10800000" algn="r" rotWithShape="0">
              <a:prstClr val="black">
                <a:alpha val="40000"/>
              </a:prstClr>
            </a:outerShdw>
          </a:effectLst>
        </p:spPr>
        <p:txBody>
          <a:bodyPr anchor="b">
            <a:noAutofit/>
          </a:bodyPr>
          <a:lstStyle/>
          <a:p>
            <a:pPr algn="l">
              <a:lnSpc>
                <a:spcPct val="100000"/>
              </a:lnSpc>
            </a:pPr>
            <a:r>
              <a:rPr lang="pt-BR" sz="3400" b="1" dirty="0">
                <a:solidFill>
                  <a:schemeClr val="bg1"/>
                </a:solidFill>
                <a:latin typeface="+mn-lt"/>
              </a:rPr>
              <a:t>No entanto, o homem voltou na semana seguinte e disse: obrigado, pastor. </a:t>
            </a:r>
            <a:br>
              <a:rPr lang="pt-BR" sz="3400" b="1" dirty="0">
                <a:solidFill>
                  <a:schemeClr val="bg1"/>
                </a:solidFill>
                <a:latin typeface="+mn-lt"/>
              </a:rPr>
            </a:br>
            <a:r>
              <a:rPr lang="pt-BR" sz="3400" b="1" dirty="0">
                <a:solidFill>
                  <a:schemeClr val="bg1"/>
                </a:solidFill>
                <a:latin typeface="+mn-lt"/>
              </a:rPr>
              <a:t>Todo esse tempo eu pensei que essa era a minha igreja porque eu paguei mais da metade do orçamento</a:t>
            </a:r>
            <a:endParaRPr lang="pt-BR" sz="3400" b="1" dirty="0">
              <a:solidFill>
                <a:schemeClr val="bg1"/>
              </a:solidFill>
              <a:effectLst>
                <a:outerShdw blurRad="38100" dist="38100" dir="2700000" algn="tl">
                  <a:srgbClr val="000000">
                    <a:alpha val="43137"/>
                  </a:srgbClr>
                </a:outerShdw>
              </a:effectLst>
              <a:latin typeface="+mn-lt"/>
            </a:endParaRPr>
          </a:p>
        </p:txBody>
      </p:sp>
      <p:pic>
        <p:nvPicPr>
          <p:cNvPr id="8" name="Imagem 7">
            <a:extLst>
              <a:ext uri="{FF2B5EF4-FFF2-40B4-BE49-F238E27FC236}">
                <a16:creationId xmlns:a16="http://schemas.microsoft.com/office/drawing/2014/main" id="{FA135510-52AB-4B4E-9681-E7CC72AB30BF}"/>
              </a:ext>
            </a:extLst>
          </p:cNvPr>
          <p:cNvPicPr>
            <a:picLocks noChangeAspect="1"/>
          </p:cNvPicPr>
          <p:nvPr/>
        </p:nvPicPr>
        <p:blipFill rotWithShape="1">
          <a:blip r:embed="rId3">
            <a:extLst>
              <a:ext uri="{28A0092B-C50C-407E-A947-70E740481C1C}">
                <a14:useLocalDpi xmlns:a14="http://schemas.microsoft.com/office/drawing/2010/main" val="0"/>
              </a:ext>
            </a:extLst>
          </a:blip>
          <a:srcRect l="22959" r="10941"/>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27446256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57990"/>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6024154" y="3234550"/>
            <a:ext cx="4935393" cy="2889114"/>
          </a:xfrm>
          <a:effectLst>
            <a:outerShdw blurRad="50800" dist="38100" dir="10800000" algn="r" rotWithShape="0">
              <a:prstClr val="black">
                <a:alpha val="40000"/>
              </a:prstClr>
            </a:outerShdw>
          </a:effectLst>
        </p:spPr>
        <p:txBody>
          <a:bodyPr anchor="b">
            <a:noAutofit/>
          </a:bodyPr>
          <a:lstStyle/>
          <a:p>
            <a:pPr algn="l">
              <a:lnSpc>
                <a:spcPct val="100000"/>
              </a:lnSpc>
            </a:pPr>
            <a:r>
              <a:rPr lang="pt-BR" sz="3400" b="1" dirty="0">
                <a:solidFill>
                  <a:schemeClr val="bg1"/>
                </a:solidFill>
                <a:latin typeface="+mn-lt"/>
              </a:rPr>
              <a:t>Eu pensei que era minha e poderia controlar. </a:t>
            </a:r>
            <a:br>
              <a:rPr lang="pt-BR" sz="3400" b="1" dirty="0">
                <a:solidFill>
                  <a:schemeClr val="bg1"/>
                </a:solidFill>
                <a:latin typeface="+mn-lt"/>
              </a:rPr>
            </a:br>
            <a:r>
              <a:rPr lang="pt-BR" sz="3400" b="1" dirty="0">
                <a:solidFill>
                  <a:schemeClr val="bg1"/>
                </a:solidFill>
                <a:latin typeface="+mn-lt"/>
              </a:rPr>
              <a:t>Eu finalmente percebi que esta é a igreja de Deus], Ben </a:t>
            </a:r>
            <a:r>
              <a:rPr lang="pt-BR" sz="3400" b="1" dirty="0" err="1">
                <a:solidFill>
                  <a:schemeClr val="bg1"/>
                </a:solidFill>
                <a:latin typeface="+mn-lt"/>
              </a:rPr>
              <a:t>Maxson</a:t>
            </a:r>
            <a:r>
              <a:rPr lang="pt-BR" sz="3400" b="1" dirty="0">
                <a:solidFill>
                  <a:schemeClr val="bg1"/>
                </a:solidFill>
                <a:latin typeface="+mn-lt"/>
              </a:rPr>
              <a:t>. </a:t>
            </a:r>
            <a:br>
              <a:rPr lang="pt-BR" sz="3400" b="1" dirty="0">
                <a:solidFill>
                  <a:schemeClr val="bg1"/>
                </a:solidFill>
                <a:latin typeface="+mn-lt"/>
              </a:rPr>
            </a:br>
            <a:r>
              <a:rPr lang="pt-BR" sz="3400" b="1" dirty="0">
                <a:solidFill>
                  <a:schemeClr val="bg1"/>
                </a:solidFill>
                <a:latin typeface="+mn-lt"/>
              </a:rPr>
              <a:t>Quando retemos seguimos o exemplo do inimigo de Deus.</a:t>
            </a:r>
            <a:endParaRPr lang="pt-BR" sz="3400" b="1" dirty="0">
              <a:solidFill>
                <a:schemeClr val="bg1"/>
              </a:solidFill>
              <a:effectLst>
                <a:outerShdw blurRad="38100" dist="38100" dir="2700000" algn="tl">
                  <a:srgbClr val="000000">
                    <a:alpha val="43137"/>
                  </a:srgbClr>
                </a:outerShdw>
              </a:effectLst>
              <a:latin typeface="+mn-lt"/>
            </a:endParaRPr>
          </a:p>
        </p:txBody>
      </p:sp>
      <p:pic>
        <p:nvPicPr>
          <p:cNvPr id="8" name="Imagem 7">
            <a:extLst>
              <a:ext uri="{FF2B5EF4-FFF2-40B4-BE49-F238E27FC236}">
                <a16:creationId xmlns:a16="http://schemas.microsoft.com/office/drawing/2014/main" id="{FA135510-52AB-4B4E-9681-E7CC72AB30BF}"/>
              </a:ext>
            </a:extLst>
          </p:cNvPr>
          <p:cNvPicPr>
            <a:picLocks noChangeAspect="1"/>
          </p:cNvPicPr>
          <p:nvPr/>
        </p:nvPicPr>
        <p:blipFill rotWithShape="1">
          <a:blip r:embed="rId3">
            <a:extLst>
              <a:ext uri="{28A0092B-C50C-407E-A947-70E740481C1C}">
                <a14:useLocalDpi xmlns:a14="http://schemas.microsoft.com/office/drawing/2010/main" val="0"/>
              </a:ext>
            </a:extLst>
          </a:blip>
          <a:srcRect l="22959" r="10941"/>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3914039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58000"/>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6024154" y="2410456"/>
            <a:ext cx="4645250" cy="2889114"/>
          </a:xfrm>
          <a:effectLst>
            <a:outerShdw blurRad="50800" dist="38100" dir="8100000" algn="tr" rotWithShape="0">
              <a:prstClr val="black">
                <a:alpha val="40000"/>
              </a:prstClr>
            </a:outerShdw>
          </a:effectLst>
        </p:spPr>
        <p:txBody>
          <a:bodyPr anchor="b">
            <a:noAutofit/>
          </a:bodyPr>
          <a:lstStyle/>
          <a:p>
            <a:pPr algn="l">
              <a:lnSpc>
                <a:spcPct val="100000"/>
              </a:lnSpc>
            </a:pPr>
            <a:r>
              <a:rPr lang="pt-BR" sz="4000" b="1" dirty="0">
                <a:solidFill>
                  <a:schemeClr val="bg1"/>
                </a:solidFill>
                <a:latin typeface="+mn-lt"/>
              </a:rPr>
              <a:t>Sermão 5</a:t>
            </a:r>
            <a:r>
              <a:rPr lang="pt-BR" sz="3600" b="1" dirty="0">
                <a:solidFill>
                  <a:schemeClr val="bg1"/>
                </a:solidFill>
                <a:latin typeface="+mn-lt"/>
              </a:rPr>
              <a:t/>
            </a:r>
            <a:br>
              <a:rPr lang="pt-BR" sz="3600" b="1" dirty="0">
                <a:solidFill>
                  <a:schemeClr val="bg1"/>
                </a:solidFill>
                <a:latin typeface="+mn-lt"/>
              </a:rPr>
            </a:br>
            <a:r>
              <a:rPr lang="pt-BR" sz="3600" b="1" dirty="0">
                <a:solidFill>
                  <a:schemeClr val="bg1"/>
                </a:solidFill>
                <a:latin typeface="+mn-lt"/>
              </a:rPr>
              <a:t/>
            </a:r>
            <a:br>
              <a:rPr lang="pt-BR" sz="3600" b="1" dirty="0">
                <a:solidFill>
                  <a:schemeClr val="bg1"/>
                </a:solidFill>
                <a:latin typeface="+mn-lt"/>
              </a:rPr>
            </a:br>
            <a:r>
              <a:rPr lang="pt-BR" sz="4000" b="1" dirty="0">
                <a:solidFill>
                  <a:schemeClr val="bg1"/>
                </a:solidFill>
                <a:latin typeface="+mn-lt"/>
              </a:rPr>
              <a:t>Mateus 14:13-21</a:t>
            </a:r>
            <a:br>
              <a:rPr lang="pt-BR" sz="4000" b="1" dirty="0">
                <a:solidFill>
                  <a:schemeClr val="bg1"/>
                </a:solidFill>
                <a:latin typeface="+mn-lt"/>
              </a:rPr>
            </a:br>
            <a:r>
              <a:rPr lang="pt-BR" sz="4000" b="1" dirty="0">
                <a:solidFill>
                  <a:schemeClr val="bg1"/>
                </a:solidFill>
                <a:latin typeface="+mn-lt"/>
              </a:rPr>
              <a:t/>
            </a:r>
            <a:br>
              <a:rPr lang="pt-BR" sz="4000" b="1" dirty="0">
                <a:solidFill>
                  <a:schemeClr val="bg1"/>
                </a:solidFill>
                <a:latin typeface="+mn-lt"/>
              </a:rPr>
            </a:br>
            <a:r>
              <a:rPr lang="pt-BR" sz="4000" b="1" dirty="0">
                <a:solidFill>
                  <a:schemeClr val="bg1"/>
                </a:solidFill>
                <a:latin typeface="+mn-lt"/>
              </a:rPr>
              <a:t> Dar</a:t>
            </a:r>
            <a:endParaRPr lang="pt-BR" sz="3600" b="1" dirty="0">
              <a:solidFill>
                <a:schemeClr val="bg1"/>
              </a:solidFill>
              <a:latin typeface="+mn-lt"/>
            </a:endParaRPr>
          </a:p>
        </p:txBody>
      </p:sp>
      <p:pic>
        <p:nvPicPr>
          <p:cNvPr id="8" name="Imagem 7">
            <a:extLst>
              <a:ext uri="{FF2B5EF4-FFF2-40B4-BE49-F238E27FC236}">
                <a16:creationId xmlns:a16="http://schemas.microsoft.com/office/drawing/2014/main" id="{FA135510-52AB-4B4E-9681-E7CC72AB30BF}"/>
              </a:ext>
            </a:extLst>
          </p:cNvPr>
          <p:cNvPicPr>
            <a:picLocks noChangeAspect="1"/>
          </p:cNvPicPr>
          <p:nvPr/>
        </p:nvPicPr>
        <p:blipFill rotWithShape="1">
          <a:blip r:embed="rId3">
            <a:extLst>
              <a:ext uri="{28A0092B-C50C-407E-A947-70E740481C1C}">
                <a14:useLocalDpi xmlns:a14="http://schemas.microsoft.com/office/drawing/2010/main" val="0"/>
              </a:ext>
            </a:extLst>
          </a:blip>
          <a:srcRect l="22959" r="10941"/>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17633800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57990"/>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6167848" y="2399663"/>
            <a:ext cx="4935393" cy="2889114"/>
          </a:xfrm>
          <a:effectLst>
            <a:outerShdw blurRad="50800" dist="38100" dir="10800000" algn="r" rotWithShape="0">
              <a:prstClr val="black">
                <a:alpha val="40000"/>
              </a:prstClr>
            </a:outerShdw>
          </a:effectLst>
        </p:spPr>
        <p:txBody>
          <a:bodyPr anchor="b">
            <a:noAutofit/>
          </a:bodyPr>
          <a:lstStyle/>
          <a:p>
            <a:pPr algn="l">
              <a:lnSpc>
                <a:spcPct val="100000"/>
              </a:lnSpc>
            </a:pPr>
            <a:r>
              <a:rPr lang="pt-BR" sz="3600" b="1" dirty="0">
                <a:solidFill>
                  <a:schemeClr val="bg1"/>
                </a:solidFill>
                <a:latin typeface="+mn-lt"/>
              </a:rPr>
              <a:t>A próxima história começa com aroma precioso que envolve uma sala cheia de convidados da elite. </a:t>
            </a:r>
            <a:endParaRPr lang="pt-BR" sz="3400" b="1" dirty="0">
              <a:solidFill>
                <a:schemeClr val="bg1"/>
              </a:solidFill>
              <a:effectLst>
                <a:outerShdw blurRad="38100" dist="38100" dir="2700000" algn="tl">
                  <a:srgbClr val="000000">
                    <a:alpha val="43137"/>
                  </a:srgbClr>
                </a:outerShdw>
              </a:effectLst>
              <a:latin typeface="+mn-lt"/>
            </a:endParaRPr>
          </a:p>
        </p:txBody>
      </p:sp>
      <p:pic>
        <p:nvPicPr>
          <p:cNvPr id="8" name="Imagem 7">
            <a:extLst>
              <a:ext uri="{FF2B5EF4-FFF2-40B4-BE49-F238E27FC236}">
                <a16:creationId xmlns:a16="http://schemas.microsoft.com/office/drawing/2014/main" id="{FA135510-52AB-4B4E-9681-E7CC72AB30BF}"/>
              </a:ext>
            </a:extLst>
          </p:cNvPr>
          <p:cNvPicPr>
            <a:picLocks noChangeAspect="1"/>
          </p:cNvPicPr>
          <p:nvPr/>
        </p:nvPicPr>
        <p:blipFill rotWithShape="1">
          <a:blip r:embed="rId3">
            <a:extLst>
              <a:ext uri="{28A0092B-C50C-407E-A947-70E740481C1C}">
                <a14:useLocalDpi xmlns:a14="http://schemas.microsoft.com/office/drawing/2010/main" val="0"/>
              </a:ext>
            </a:extLst>
          </a:blip>
          <a:srcRect l="22959" r="10941"/>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4608857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57990"/>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6095999" y="3429000"/>
            <a:ext cx="5240194" cy="2889114"/>
          </a:xfrm>
          <a:effectLst>
            <a:outerShdw blurRad="50800" dist="38100" dir="10800000" algn="r" rotWithShape="0">
              <a:prstClr val="black">
                <a:alpha val="40000"/>
              </a:prstClr>
            </a:outerShdw>
          </a:effectLst>
        </p:spPr>
        <p:txBody>
          <a:bodyPr anchor="b">
            <a:noAutofit/>
          </a:bodyPr>
          <a:lstStyle/>
          <a:p>
            <a:pPr algn="l">
              <a:lnSpc>
                <a:spcPct val="100000"/>
              </a:lnSpc>
            </a:pPr>
            <a:r>
              <a:rPr lang="pt-BR" sz="3400" b="1" dirty="0">
                <a:solidFill>
                  <a:schemeClr val="bg1"/>
                </a:solidFill>
                <a:latin typeface="+mn-lt"/>
              </a:rPr>
              <a:t>É durante essa ocasião especial que uma dama particularmente demonstra seu amor de uma maneira incrível. </a:t>
            </a:r>
            <a:br>
              <a:rPr lang="pt-BR" sz="3400" b="1" dirty="0">
                <a:solidFill>
                  <a:schemeClr val="bg1"/>
                </a:solidFill>
                <a:latin typeface="+mn-lt"/>
              </a:rPr>
            </a:br>
            <a:r>
              <a:rPr lang="pt-BR" sz="3400" b="1" dirty="0">
                <a:solidFill>
                  <a:schemeClr val="bg1"/>
                </a:solidFill>
                <a:latin typeface="+mn-lt"/>
              </a:rPr>
              <a:t>Todo mundo reconhece a fragrância, é um perfume mundialmente famoso, talvez equivalente ao Chanel nº 5.</a:t>
            </a:r>
            <a:endParaRPr lang="pt-BR" sz="3400" b="1" dirty="0">
              <a:solidFill>
                <a:schemeClr val="bg1"/>
              </a:solidFill>
              <a:effectLst>
                <a:outerShdw blurRad="38100" dist="38100" dir="2700000" algn="tl">
                  <a:srgbClr val="000000">
                    <a:alpha val="43137"/>
                  </a:srgbClr>
                </a:outerShdw>
              </a:effectLst>
              <a:latin typeface="+mn-lt"/>
            </a:endParaRPr>
          </a:p>
        </p:txBody>
      </p:sp>
      <p:pic>
        <p:nvPicPr>
          <p:cNvPr id="8" name="Imagem 7">
            <a:extLst>
              <a:ext uri="{FF2B5EF4-FFF2-40B4-BE49-F238E27FC236}">
                <a16:creationId xmlns:a16="http://schemas.microsoft.com/office/drawing/2014/main" id="{FA135510-52AB-4B4E-9681-E7CC72AB30BF}"/>
              </a:ext>
            </a:extLst>
          </p:cNvPr>
          <p:cNvPicPr>
            <a:picLocks noChangeAspect="1"/>
          </p:cNvPicPr>
          <p:nvPr/>
        </p:nvPicPr>
        <p:blipFill rotWithShape="1">
          <a:blip r:embed="rId3">
            <a:extLst>
              <a:ext uri="{28A0092B-C50C-407E-A947-70E740481C1C}">
                <a14:useLocalDpi xmlns:a14="http://schemas.microsoft.com/office/drawing/2010/main" val="0"/>
              </a:ext>
            </a:extLst>
          </a:blip>
          <a:srcRect l="22959" r="10941"/>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27519427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b="11444"/>
          <a:stretch/>
        </p:blipFill>
        <p:spPr>
          <a:xfrm>
            <a:off x="-1" y="-28"/>
            <a:ext cx="12192000" cy="6855958"/>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677308" y="1240267"/>
            <a:ext cx="4666470" cy="2076333"/>
          </a:xfrm>
        </p:spPr>
        <p:txBody>
          <a:bodyPr anchor="t">
            <a:noAutofit/>
          </a:bodyPr>
          <a:lstStyle/>
          <a:p>
            <a:pPr algn="l">
              <a:lnSpc>
                <a:spcPct val="100000"/>
              </a:lnSpc>
            </a:pPr>
            <a:r>
              <a:rPr lang="pt-BR" sz="3600" b="1" dirty="0">
                <a:effectLst>
                  <a:outerShdw blurRad="38100" dist="38100" dir="2700000" algn="tl">
                    <a:srgbClr val="000000">
                      <a:alpha val="43137"/>
                    </a:srgbClr>
                  </a:outerShdw>
                </a:effectLst>
                <a:latin typeface="+mn-lt"/>
              </a:rPr>
              <a:t>Agora o aroma envolve toda a sala, e o que começou como um ato de amor gracioso, uma expressão de graça recebida, torna-se um momento de receio e constrangimento.</a:t>
            </a:r>
          </a:p>
        </p:txBody>
      </p:sp>
      <p:sp>
        <p:nvSpPr>
          <p:cNvPr id="71" name="Freeform: Shape 70">
            <a:extLst>
              <a:ext uri="{FF2B5EF4-FFF2-40B4-BE49-F238E27FC236}">
                <a16:creationId xmlns:a16="http://schemas.microsoft.com/office/drawing/2014/main" id="{BCC55ACC-A2F6-403C-A3A4-D59B3734D45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57312" y="381000"/>
            <a:ext cx="6334689" cy="6477000"/>
          </a:xfrm>
          <a:custGeom>
            <a:avLst/>
            <a:gdLst>
              <a:gd name="connsiteX0" fmla="*/ 3561588 w 6334689"/>
              <a:gd name="connsiteY0" fmla="*/ 0 h 6477000"/>
              <a:gd name="connsiteX1" fmla="*/ 6309883 w 6334689"/>
              <a:gd name="connsiteY1" fmla="*/ 1296087 h 6477000"/>
              <a:gd name="connsiteX2" fmla="*/ 6334689 w 6334689"/>
              <a:gd name="connsiteY2" fmla="*/ 1329261 h 6477000"/>
              <a:gd name="connsiteX3" fmla="*/ 6334689 w 6334689"/>
              <a:gd name="connsiteY3" fmla="*/ 5793916 h 6477000"/>
              <a:gd name="connsiteX4" fmla="*/ 6309883 w 6334689"/>
              <a:gd name="connsiteY4" fmla="*/ 5827089 h 6477000"/>
              <a:gd name="connsiteX5" fmla="*/ 5760467 w 6334689"/>
              <a:gd name="connsiteY5" fmla="*/ 6363539 h 6477000"/>
              <a:gd name="connsiteX6" fmla="*/ 5607796 w 6334689"/>
              <a:gd name="connsiteY6" fmla="*/ 6477000 h 6477000"/>
              <a:gd name="connsiteX7" fmla="*/ 1519571 w 6334689"/>
              <a:gd name="connsiteY7" fmla="*/ 6477000 h 6477000"/>
              <a:gd name="connsiteX8" fmla="*/ 1296088 w 6334689"/>
              <a:gd name="connsiteY8" fmla="*/ 6309883 h 6477000"/>
              <a:gd name="connsiteX9" fmla="*/ 0 w 6334689"/>
              <a:gd name="connsiteY9" fmla="*/ 3561588 h 6477000"/>
              <a:gd name="connsiteX10" fmla="*/ 3561588 w 6334689"/>
              <a:gd name="connsiteY10" fmla="*/ 0 h 647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34689" h="6477000">
                <a:moveTo>
                  <a:pt x="3561588" y="0"/>
                </a:moveTo>
                <a:cubicBezTo>
                  <a:pt x="4668032" y="0"/>
                  <a:pt x="5656635" y="504534"/>
                  <a:pt x="6309883" y="1296087"/>
                </a:cubicBezTo>
                <a:lnTo>
                  <a:pt x="6334689" y="1329261"/>
                </a:lnTo>
                <a:lnTo>
                  <a:pt x="6334689" y="5793916"/>
                </a:lnTo>
                <a:lnTo>
                  <a:pt x="6309883" y="5827089"/>
                </a:lnTo>
                <a:cubicBezTo>
                  <a:pt x="6146571" y="6024977"/>
                  <a:pt x="5962299" y="6204927"/>
                  <a:pt x="5760467" y="6363539"/>
                </a:cubicBezTo>
                <a:lnTo>
                  <a:pt x="5607796" y="6477000"/>
                </a:lnTo>
                <a:lnTo>
                  <a:pt x="1519571" y="6477000"/>
                </a:lnTo>
                <a:lnTo>
                  <a:pt x="1296088" y="6309883"/>
                </a:lnTo>
                <a:cubicBezTo>
                  <a:pt x="504535" y="5656635"/>
                  <a:pt x="0" y="4668032"/>
                  <a:pt x="0" y="3561588"/>
                </a:cubicBezTo>
                <a:cubicBezTo>
                  <a:pt x="0" y="1594577"/>
                  <a:pt x="1594577" y="0"/>
                  <a:pt x="3561588"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descr="Resultado de imagem para maria ungiu os pes do senhor">
            <a:extLst>
              <a:ext uri="{FF2B5EF4-FFF2-40B4-BE49-F238E27FC236}">
                <a16:creationId xmlns:a16="http://schemas.microsoft.com/office/drawing/2014/main" id="{088535E6-078F-4058-9619-8BBD7F681A6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8805" r="7885"/>
          <a:stretch/>
        </p:blipFill>
        <p:spPr bwMode="auto">
          <a:xfrm>
            <a:off x="6021086" y="544802"/>
            <a:ext cx="6170914" cy="6313225"/>
          </a:xfrm>
          <a:custGeom>
            <a:avLst/>
            <a:gdLst>
              <a:gd name="connsiteX0" fmla="*/ 3397813 w 6170914"/>
              <a:gd name="connsiteY0" fmla="*/ 0 h 6313225"/>
              <a:gd name="connsiteX1" fmla="*/ 6019731 w 6170914"/>
              <a:gd name="connsiteY1" fmla="*/ 1236489 h 6313225"/>
              <a:gd name="connsiteX2" fmla="*/ 6170914 w 6170914"/>
              <a:gd name="connsiteY2" fmla="*/ 1438663 h 6313225"/>
              <a:gd name="connsiteX3" fmla="*/ 6170914 w 6170914"/>
              <a:gd name="connsiteY3" fmla="*/ 5356963 h 6313225"/>
              <a:gd name="connsiteX4" fmla="*/ 6019731 w 6170914"/>
              <a:gd name="connsiteY4" fmla="*/ 5559138 h 6313225"/>
              <a:gd name="connsiteX5" fmla="*/ 5194591 w 6170914"/>
              <a:gd name="connsiteY5" fmla="*/ 6282226 h 6313225"/>
              <a:gd name="connsiteX6" fmla="*/ 5141791 w 6170914"/>
              <a:gd name="connsiteY6" fmla="*/ 6313225 h 6313225"/>
              <a:gd name="connsiteX7" fmla="*/ 1659199 w 6170914"/>
              <a:gd name="connsiteY7" fmla="*/ 6313225 h 6313225"/>
              <a:gd name="connsiteX8" fmla="*/ 1498064 w 6170914"/>
              <a:gd name="connsiteY8" fmla="*/ 6215333 h 6313225"/>
              <a:gd name="connsiteX9" fmla="*/ 0 w 6170914"/>
              <a:gd name="connsiteY9" fmla="*/ 3397813 h 6313225"/>
              <a:gd name="connsiteX10" fmla="*/ 3397813 w 6170914"/>
              <a:gd name="connsiteY10" fmla="*/ 0 h 6313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0914" h="6313225">
                <a:moveTo>
                  <a:pt x="3397813" y="0"/>
                </a:moveTo>
                <a:cubicBezTo>
                  <a:pt x="4453378" y="0"/>
                  <a:pt x="5396522" y="481334"/>
                  <a:pt x="6019731" y="1236489"/>
                </a:cubicBezTo>
                <a:lnTo>
                  <a:pt x="6170914" y="1438663"/>
                </a:lnTo>
                <a:lnTo>
                  <a:pt x="6170914" y="5356963"/>
                </a:lnTo>
                <a:lnTo>
                  <a:pt x="6019731" y="5559138"/>
                </a:lnTo>
                <a:cubicBezTo>
                  <a:pt x="5786028" y="5842321"/>
                  <a:pt x="5507333" y="6086998"/>
                  <a:pt x="5194591" y="6282226"/>
                </a:cubicBezTo>
                <a:lnTo>
                  <a:pt x="5141791" y="6313225"/>
                </a:lnTo>
                <a:lnTo>
                  <a:pt x="1659199" y="6313225"/>
                </a:lnTo>
                <a:lnTo>
                  <a:pt x="1498064" y="6215333"/>
                </a:lnTo>
                <a:cubicBezTo>
                  <a:pt x="594240" y="5604721"/>
                  <a:pt x="0" y="4570663"/>
                  <a:pt x="0" y="3397813"/>
                </a:cubicBezTo>
                <a:cubicBezTo>
                  <a:pt x="0" y="1521253"/>
                  <a:pt x="1521253" y="0"/>
                  <a:pt x="3397813" y="0"/>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5084292"/>
      </p:ext>
    </p:extLst>
  </p:cSld>
  <p:clrMapOvr>
    <a:overrideClrMapping bg1="dk1" tx1="lt1" bg2="dk2" tx2="lt2" accent1="accent1" accent2="accent2" accent3="accent3" accent4="accent4" accent5="accent5" accent6="accent6" hlink="hlink" folHlink="folHlink"/>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b="11444"/>
          <a:stretch/>
        </p:blipFill>
        <p:spPr>
          <a:xfrm>
            <a:off x="-3" y="-28"/>
            <a:ext cx="12192000" cy="6855958"/>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5992932" y="1771698"/>
            <a:ext cx="5319433" cy="2076333"/>
          </a:xfrm>
        </p:spPr>
        <p:txBody>
          <a:bodyPr anchor="t">
            <a:noAutofit/>
          </a:bodyPr>
          <a:lstStyle/>
          <a:p>
            <a:pPr algn="l">
              <a:lnSpc>
                <a:spcPct val="100000"/>
              </a:lnSpc>
            </a:pPr>
            <a:r>
              <a:rPr lang="pt-BR" sz="3600" b="1" dirty="0">
                <a:latin typeface="+mn-lt"/>
              </a:rPr>
              <a:t>Ela simplesmente se expressou. </a:t>
            </a:r>
            <a:br>
              <a:rPr lang="pt-BR" sz="3600" b="1" dirty="0">
                <a:latin typeface="+mn-lt"/>
              </a:rPr>
            </a:br>
            <a:r>
              <a:rPr lang="pt-BR" sz="3600" b="1" dirty="0">
                <a:latin typeface="+mn-lt"/>
              </a:rPr>
              <a:t>Este não é o amor barato que é sinônimo de devassidão. </a:t>
            </a:r>
            <a:endParaRPr lang="pt-BR" sz="3600" b="1" dirty="0">
              <a:effectLst>
                <a:outerShdw blurRad="38100" dist="38100" dir="2700000" algn="tl">
                  <a:srgbClr val="000000">
                    <a:alpha val="43137"/>
                  </a:srgbClr>
                </a:outerShdw>
              </a:effectLst>
              <a:latin typeface="+mn-lt"/>
            </a:endParaRPr>
          </a:p>
        </p:txBody>
      </p:sp>
      <p:sp>
        <p:nvSpPr>
          <p:cNvPr id="71" name="Freeform: Shape 70">
            <a:extLst>
              <a:ext uri="{FF2B5EF4-FFF2-40B4-BE49-F238E27FC236}">
                <a16:creationId xmlns:a16="http://schemas.microsoft.com/office/drawing/2014/main" id="{F72D119F-8562-42DA-AE9A-70D44FDCFD1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389868" cy="6374535"/>
          </a:xfrm>
          <a:custGeom>
            <a:avLst/>
            <a:gdLst>
              <a:gd name="connsiteX0" fmla="*/ 620377 w 5389868"/>
              <a:gd name="connsiteY0" fmla="*/ 6374535 h 6374535"/>
              <a:gd name="connsiteX1" fmla="*/ 3459520 w 5389868"/>
              <a:gd name="connsiteY1" fmla="*/ 6374535 h 6374535"/>
              <a:gd name="connsiteX2" fmla="*/ 3638761 w 5389868"/>
              <a:gd name="connsiteY2" fmla="*/ 6288190 h 6374535"/>
              <a:gd name="connsiteX3" fmla="*/ 5389868 w 5389868"/>
              <a:gd name="connsiteY3" fmla="*/ 3346018 h 6374535"/>
              <a:gd name="connsiteX4" fmla="*/ 2043850 w 5389868"/>
              <a:gd name="connsiteY4" fmla="*/ 0 h 6374535"/>
              <a:gd name="connsiteX5" fmla="*/ 139826 w 5389868"/>
              <a:gd name="connsiteY5" fmla="*/ 594192 h 6374535"/>
              <a:gd name="connsiteX6" fmla="*/ 0 w 5389868"/>
              <a:gd name="connsiteY6" fmla="*/ 700065 h 6374535"/>
              <a:gd name="connsiteX7" fmla="*/ 0 w 5389868"/>
              <a:gd name="connsiteY7" fmla="*/ 5991971 h 6374535"/>
              <a:gd name="connsiteX8" fmla="*/ 139827 w 5389868"/>
              <a:gd name="connsiteY8" fmla="*/ 6097845 h 6374535"/>
              <a:gd name="connsiteX9" fmla="*/ 378347 w 5389868"/>
              <a:gd name="connsiteY9" fmla="*/ 6248727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89868" h="6374535">
                <a:moveTo>
                  <a:pt x="620377" y="6374535"/>
                </a:moveTo>
                <a:lnTo>
                  <a:pt x="3459520" y="6374535"/>
                </a:lnTo>
                <a:lnTo>
                  <a:pt x="3638761" y="6288190"/>
                </a:lnTo>
                <a:cubicBezTo>
                  <a:pt x="4681799" y="5721578"/>
                  <a:pt x="5389868" y="4616487"/>
                  <a:pt x="5389868" y="3346018"/>
                </a:cubicBezTo>
                <a:cubicBezTo>
                  <a:pt x="5389868" y="1498063"/>
                  <a:pt x="3891805" y="0"/>
                  <a:pt x="2043850" y="0"/>
                </a:cubicBezTo>
                <a:cubicBezTo>
                  <a:pt x="1336430" y="0"/>
                  <a:pt x="680285" y="219535"/>
                  <a:pt x="139826" y="594192"/>
                </a:cubicBezTo>
                <a:lnTo>
                  <a:pt x="0" y="700065"/>
                </a:lnTo>
                <a:lnTo>
                  <a:pt x="0" y="5991971"/>
                </a:lnTo>
                <a:lnTo>
                  <a:pt x="139827" y="6097845"/>
                </a:lnTo>
                <a:cubicBezTo>
                  <a:pt x="217035" y="6151367"/>
                  <a:pt x="296605" y="6201724"/>
                  <a:pt x="378347" y="624872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50" name="Picture 2" descr="Resultado de imagem para maria ungiu os pes do senhor">
            <a:extLst>
              <a:ext uri="{FF2B5EF4-FFF2-40B4-BE49-F238E27FC236}">
                <a16:creationId xmlns:a16="http://schemas.microsoft.com/office/drawing/2014/main" id="{05DC1523-00E8-4899-8D1D-55DAC6C10D2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3854" r="12934"/>
          <a:stretch/>
        </p:blipFill>
        <p:spPr bwMode="auto">
          <a:xfrm>
            <a:off x="2" y="2"/>
            <a:ext cx="5234519" cy="6210629"/>
          </a:xfrm>
          <a:custGeom>
            <a:avLst/>
            <a:gdLst>
              <a:gd name="connsiteX0" fmla="*/ 1082595 w 5234519"/>
              <a:gd name="connsiteY0" fmla="*/ 0 h 6210629"/>
              <a:gd name="connsiteX1" fmla="*/ 3027450 w 5234519"/>
              <a:gd name="connsiteY1" fmla="*/ 0 h 6210629"/>
              <a:gd name="connsiteX2" fmla="*/ 3291029 w 5234519"/>
              <a:gd name="connsiteY2" fmla="*/ 96471 h 6210629"/>
              <a:gd name="connsiteX3" fmla="*/ 5234519 w 5234519"/>
              <a:gd name="connsiteY3" fmla="*/ 3028517 h 6210629"/>
              <a:gd name="connsiteX4" fmla="*/ 2052407 w 5234519"/>
              <a:gd name="connsiteY4" fmla="*/ 6210629 h 6210629"/>
              <a:gd name="connsiteX5" fmla="*/ 28288 w 5234519"/>
              <a:gd name="connsiteY5" fmla="*/ 5483989 h 6210629"/>
              <a:gd name="connsiteX6" fmla="*/ 0 w 5234519"/>
              <a:gd name="connsiteY6" fmla="*/ 5458279 h 6210629"/>
              <a:gd name="connsiteX7" fmla="*/ 0 w 5234519"/>
              <a:gd name="connsiteY7" fmla="*/ 598754 h 6210629"/>
              <a:gd name="connsiteX8" fmla="*/ 28288 w 5234519"/>
              <a:gd name="connsiteY8" fmla="*/ 573044 h 6210629"/>
              <a:gd name="connsiteX9" fmla="*/ 958290 w 5234519"/>
              <a:gd name="connsiteY9" fmla="*/ 39494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34519" h="6210629">
                <a:moveTo>
                  <a:pt x="1082595" y="0"/>
                </a:moveTo>
                <a:lnTo>
                  <a:pt x="3027450" y="0"/>
                </a:lnTo>
                <a:lnTo>
                  <a:pt x="3291029" y="96471"/>
                </a:lnTo>
                <a:cubicBezTo>
                  <a:pt x="4433137" y="579542"/>
                  <a:pt x="5234519" y="1710443"/>
                  <a:pt x="5234519" y="3028517"/>
                </a:cubicBezTo>
                <a:cubicBezTo>
                  <a:pt x="5234519" y="4785949"/>
                  <a:pt x="3809839" y="6210629"/>
                  <a:pt x="2052407" y="6210629"/>
                </a:cubicBezTo>
                <a:cubicBezTo>
                  <a:pt x="1283531" y="6210629"/>
                  <a:pt x="578345" y="5937936"/>
                  <a:pt x="28288" y="5483989"/>
                </a:cubicBezTo>
                <a:lnTo>
                  <a:pt x="0" y="5458279"/>
                </a:lnTo>
                <a:lnTo>
                  <a:pt x="0" y="598754"/>
                </a:lnTo>
                <a:lnTo>
                  <a:pt x="28288" y="573044"/>
                </a:lnTo>
                <a:cubicBezTo>
                  <a:pt x="303317" y="346070"/>
                  <a:pt x="617127" y="164410"/>
                  <a:pt x="958290" y="39494"/>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47707"/>
      </p:ext>
    </p:extLst>
  </p:cSld>
  <p:clrMapOvr>
    <a:overrideClrMapping bg1="dk1" tx1="lt1" bg2="dk2" tx2="lt2" accent1="accent1" accent2="accent2" accent3="accent3" accent4="accent4" accent5="accent5" accent6="accent6" hlink="hlink" folHlink="folHlink"/>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b="11444"/>
          <a:stretch/>
        </p:blipFill>
        <p:spPr>
          <a:xfrm>
            <a:off x="-1" y="-28"/>
            <a:ext cx="12192000" cy="6855958"/>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895259" y="1120998"/>
            <a:ext cx="4666470" cy="2076333"/>
          </a:xfrm>
        </p:spPr>
        <p:txBody>
          <a:bodyPr anchor="t">
            <a:normAutofit fontScale="90000"/>
          </a:bodyPr>
          <a:lstStyle/>
          <a:p>
            <a:pPr algn="l">
              <a:lnSpc>
                <a:spcPct val="100000"/>
              </a:lnSpc>
            </a:pPr>
            <a:r>
              <a:rPr lang="pt-BR" sz="4000" b="1" dirty="0">
                <a:latin typeface="+mn-lt"/>
              </a:rPr>
              <a:t>Este amor não tem nada a ver com o desejo carnal ou com a depravação embora a mulher no ponto focal desta história saiba o que é a libertinagem. </a:t>
            </a:r>
            <a:r>
              <a:rPr lang="pt-BR" sz="2300" b="1" dirty="0">
                <a:latin typeface="+mn-lt"/>
              </a:rPr>
              <a:t/>
            </a:r>
            <a:br>
              <a:rPr lang="pt-BR" sz="2300" b="1" dirty="0">
                <a:latin typeface="+mn-lt"/>
              </a:rPr>
            </a:br>
            <a:endParaRPr lang="pt-BR" sz="2300" b="1" dirty="0">
              <a:effectLst>
                <a:outerShdw blurRad="38100" dist="38100" dir="2700000" algn="tl">
                  <a:srgbClr val="000000">
                    <a:alpha val="43137"/>
                  </a:srgbClr>
                </a:outerShdw>
              </a:effectLst>
              <a:latin typeface="+mn-lt"/>
            </a:endParaRPr>
          </a:p>
        </p:txBody>
      </p:sp>
      <p:sp>
        <p:nvSpPr>
          <p:cNvPr id="71" name="Freeform: Shape 70">
            <a:extLst>
              <a:ext uri="{FF2B5EF4-FFF2-40B4-BE49-F238E27FC236}">
                <a16:creationId xmlns:a16="http://schemas.microsoft.com/office/drawing/2014/main" id="{BCC55ACC-A2F6-403C-A3A4-D59B3734D45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57312" y="381000"/>
            <a:ext cx="6334689" cy="6477000"/>
          </a:xfrm>
          <a:custGeom>
            <a:avLst/>
            <a:gdLst>
              <a:gd name="connsiteX0" fmla="*/ 3561588 w 6334689"/>
              <a:gd name="connsiteY0" fmla="*/ 0 h 6477000"/>
              <a:gd name="connsiteX1" fmla="*/ 6309883 w 6334689"/>
              <a:gd name="connsiteY1" fmla="*/ 1296087 h 6477000"/>
              <a:gd name="connsiteX2" fmla="*/ 6334689 w 6334689"/>
              <a:gd name="connsiteY2" fmla="*/ 1329261 h 6477000"/>
              <a:gd name="connsiteX3" fmla="*/ 6334689 w 6334689"/>
              <a:gd name="connsiteY3" fmla="*/ 5793916 h 6477000"/>
              <a:gd name="connsiteX4" fmla="*/ 6309883 w 6334689"/>
              <a:gd name="connsiteY4" fmla="*/ 5827089 h 6477000"/>
              <a:gd name="connsiteX5" fmla="*/ 5760467 w 6334689"/>
              <a:gd name="connsiteY5" fmla="*/ 6363539 h 6477000"/>
              <a:gd name="connsiteX6" fmla="*/ 5607796 w 6334689"/>
              <a:gd name="connsiteY6" fmla="*/ 6477000 h 6477000"/>
              <a:gd name="connsiteX7" fmla="*/ 1519571 w 6334689"/>
              <a:gd name="connsiteY7" fmla="*/ 6477000 h 6477000"/>
              <a:gd name="connsiteX8" fmla="*/ 1296088 w 6334689"/>
              <a:gd name="connsiteY8" fmla="*/ 6309883 h 6477000"/>
              <a:gd name="connsiteX9" fmla="*/ 0 w 6334689"/>
              <a:gd name="connsiteY9" fmla="*/ 3561588 h 6477000"/>
              <a:gd name="connsiteX10" fmla="*/ 3561588 w 6334689"/>
              <a:gd name="connsiteY10" fmla="*/ 0 h 647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34689" h="6477000">
                <a:moveTo>
                  <a:pt x="3561588" y="0"/>
                </a:moveTo>
                <a:cubicBezTo>
                  <a:pt x="4668032" y="0"/>
                  <a:pt x="5656635" y="504534"/>
                  <a:pt x="6309883" y="1296087"/>
                </a:cubicBezTo>
                <a:lnTo>
                  <a:pt x="6334689" y="1329261"/>
                </a:lnTo>
                <a:lnTo>
                  <a:pt x="6334689" y="5793916"/>
                </a:lnTo>
                <a:lnTo>
                  <a:pt x="6309883" y="5827089"/>
                </a:lnTo>
                <a:cubicBezTo>
                  <a:pt x="6146571" y="6024977"/>
                  <a:pt x="5962299" y="6204927"/>
                  <a:pt x="5760467" y="6363539"/>
                </a:cubicBezTo>
                <a:lnTo>
                  <a:pt x="5607796" y="6477000"/>
                </a:lnTo>
                <a:lnTo>
                  <a:pt x="1519571" y="6477000"/>
                </a:lnTo>
                <a:lnTo>
                  <a:pt x="1296088" y="6309883"/>
                </a:lnTo>
                <a:cubicBezTo>
                  <a:pt x="504535" y="5656635"/>
                  <a:pt x="0" y="4668032"/>
                  <a:pt x="0" y="3561588"/>
                </a:cubicBezTo>
                <a:cubicBezTo>
                  <a:pt x="0" y="1594577"/>
                  <a:pt x="1594577" y="0"/>
                  <a:pt x="3561588"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074" name="Picture 2" descr="Resultado de imagem para maria ungiu os pes do senhor">
            <a:extLst>
              <a:ext uri="{FF2B5EF4-FFF2-40B4-BE49-F238E27FC236}">
                <a16:creationId xmlns:a16="http://schemas.microsoft.com/office/drawing/2014/main" id="{AC9C1EB8-A55F-43DC-AFD6-087E852F3CC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8805" r="7885"/>
          <a:stretch/>
        </p:blipFill>
        <p:spPr bwMode="auto">
          <a:xfrm>
            <a:off x="6021086" y="544802"/>
            <a:ext cx="6170914" cy="6313225"/>
          </a:xfrm>
          <a:custGeom>
            <a:avLst/>
            <a:gdLst>
              <a:gd name="connsiteX0" fmla="*/ 3397813 w 6170914"/>
              <a:gd name="connsiteY0" fmla="*/ 0 h 6313225"/>
              <a:gd name="connsiteX1" fmla="*/ 6019731 w 6170914"/>
              <a:gd name="connsiteY1" fmla="*/ 1236489 h 6313225"/>
              <a:gd name="connsiteX2" fmla="*/ 6170914 w 6170914"/>
              <a:gd name="connsiteY2" fmla="*/ 1438663 h 6313225"/>
              <a:gd name="connsiteX3" fmla="*/ 6170914 w 6170914"/>
              <a:gd name="connsiteY3" fmla="*/ 5356963 h 6313225"/>
              <a:gd name="connsiteX4" fmla="*/ 6019731 w 6170914"/>
              <a:gd name="connsiteY4" fmla="*/ 5559138 h 6313225"/>
              <a:gd name="connsiteX5" fmla="*/ 5194591 w 6170914"/>
              <a:gd name="connsiteY5" fmla="*/ 6282226 h 6313225"/>
              <a:gd name="connsiteX6" fmla="*/ 5141791 w 6170914"/>
              <a:gd name="connsiteY6" fmla="*/ 6313225 h 6313225"/>
              <a:gd name="connsiteX7" fmla="*/ 1659199 w 6170914"/>
              <a:gd name="connsiteY7" fmla="*/ 6313225 h 6313225"/>
              <a:gd name="connsiteX8" fmla="*/ 1498064 w 6170914"/>
              <a:gd name="connsiteY8" fmla="*/ 6215333 h 6313225"/>
              <a:gd name="connsiteX9" fmla="*/ 0 w 6170914"/>
              <a:gd name="connsiteY9" fmla="*/ 3397813 h 6313225"/>
              <a:gd name="connsiteX10" fmla="*/ 3397813 w 6170914"/>
              <a:gd name="connsiteY10" fmla="*/ 0 h 6313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0914" h="6313225">
                <a:moveTo>
                  <a:pt x="3397813" y="0"/>
                </a:moveTo>
                <a:cubicBezTo>
                  <a:pt x="4453378" y="0"/>
                  <a:pt x="5396522" y="481334"/>
                  <a:pt x="6019731" y="1236489"/>
                </a:cubicBezTo>
                <a:lnTo>
                  <a:pt x="6170914" y="1438663"/>
                </a:lnTo>
                <a:lnTo>
                  <a:pt x="6170914" y="5356963"/>
                </a:lnTo>
                <a:lnTo>
                  <a:pt x="6019731" y="5559138"/>
                </a:lnTo>
                <a:cubicBezTo>
                  <a:pt x="5786028" y="5842321"/>
                  <a:pt x="5507333" y="6086998"/>
                  <a:pt x="5194591" y="6282226"/>
                </a:cubicBezTo>
                <a:lnTo>
                  <a:pt x="5141791" y="6313225"/>
                </a:lnTo>
                <a:lnTo>
                  <a:pt x="1659199" y="6313225"/>
                </a:lnTo>
                <a:lnTo>
                  <a:pt x="1498064" y="6215333"/>
                </a:lnTo>
                <a:cubicBezTo>
                  <a:pt x="594240" y="5604721"/>
                  <a:pt x="0" y="4570663"/>
                  <a:pt x="0" y="3397813"/>
                </a:cubicBezTo>
                <a:cubicBezTo>
                  <a:pt x="0" y="1521253"/>
                  <a:pt x="1521253" y="0"/>
                  <a:pt x="3397813" y="0"/>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0978262"/>
      </p:ext>
    </p:extLst>
  </p:cSld>
  <p:clrMapOvr>
    <a:overrideClrMapping bg1="dk1" tx1="lt1" bg2="dk2" tx2="lt2" accent1="accent1" accent2="accent2" accent3="accent3" accent4="accent4" accent5="accent5" accent6="accent6" hlink="hlink" folHlink="folHlink"/>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b="11444"/>
          <a:stretch/>
        </p:blipFill>
        <p:spPr>
          <a:xfrm>
            <a:off x="-3" y="-28"/>
            <a:ext cx="12192000" cy="6855958"/>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5886915" y="1930723"/>
            <a:ext cx="5319433" cy="2076333"/>
          </a:xfrm>
        </p:spPr>
        <p:txBody>
          <a:bodyPr anchor="t">
            <a:noAutofit/>
          </a:bodyPr>
          <a:lstStyle/>
          <a:p>
            <a:pPr algn="l">
              <a:lnSpc>
                <a:spcPct val="100000"/>
              </a:lnSpc>
            </a:pPr>
            <a:r>
              <a:rPr lang="pt-BR" sz="3400" b="1" dirty="0">
                <a:latin typeface="+mn-lt"/>
              </a:rPr>
              <a:t/>
            </a:r>
            <a:br>
              <a:rPr lang="pt-BR" sz="3400" b="1" dirty="0">
                <a:latin typeface="+mn-lt"/>
              </a:rPr>
            </a:br>
            <a:r>
              <a:rPr lang="pt-BR" sz="4000" b="1" dirty="0">
                <a:latin typeface="+mn-lt"/>
              </a:rPr>
              <a:t>Mas é o amor expresso Àquele em quem ela encontrou perdão e paz</a:t>
            </a:r>
            <a:endParaRPr lang="pt-BR" sz="4000" b="1" dirty="0">
              <a:effectLst>
                <a:outerShdw blurRad="38100" dist="38100" dir="2700000" algn="tl">
                  <a:srgbClr val="000000">
                    <a:alpha val="43137"/>
                  </a:srgbClr>
                </a:outerShdw>
              </a:effectLst>
              <a:latin typeface="+mn-lt"/>
            </a:endParaRPr>
          </a:p>
        </p:txBody>
      </p:sp>
      <p:sp>
        <p:nvSpPr>
          <p:cNvPr id="71" name="Freeform: Shape 70">
            <a:extLst>
              <a:ext uri="{FF2B5EF4-FFF2-40B4-BE49-F238E27FC236}">
                <a16:creationId xmlns:a16="http://schemas.microsoft.com/office/drawing/2014/main" id="{F72D119F-8562-42DA-AE9A-70D44FDCFD1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389868" cy="6374535"/>
          </a:xfrm>
          <a:custGeom>
            <a:avLst/>
            <a:gdLst>
              <a:gd name="connsiteX0" fmla="*/ 620377 w 5389868"/>
              <a:gd name="connsiteY0" fmla="*/ 6374535 h 6374535"/>
              <a:gd name="connsiteX1" fmla="*/ 3459520 w 5389868"/>
              <a:gd name="connsiteY1" fmla="*/ 6374535 h 6374535"/>
              <a:gd name="connsiteX2" fmla="*/ 3638761 w 5389868"/>
              <a:gd name="connsiteY2" fmla="*/ 6288190 h 6374535"/>
              <a:gd name="connsiteX3" fmla="*/ 5389868 w 5389868"/>
              <a:gd name="connsiteY3" fmla="*/ 3346018 h 6374535"/>
              <a:gd name="connsiteX4" fmla="*/ 2043850 w 5389868"/>
              <a:gd name="connsiteY4" fmla="*/ 0 h 6374535"/>
              <a:gd name="connsiteX5" fmla="*/ 139826 w 5389868"/>
              <a:gd name="connsiteY5" fmla="*/ 594192 h 6374535"/>
              <a:gd name="connsiteX6" fmla="*/ 0 w 5389868"/>
              <a:gd name="connsiteY6" fmla="*/ 700065 h 6374535"/>
              <a:gd name="connsiteX7" fmla="*/ 0 w 5389868"/>
              <a:gd name="connsiteY7" fmla="*/ 5991971 h 6374535"/>
              <a:gd name="connsiteX8" fmla="*/ 139827 w 5389868"/>
              <a:gd name="connsiteY8" fmla="*/ 6097845 h 6374535"/>
              <a:gd name="connsiteX9" fmla="*/ 378347 w 5389868"/>
              <a:gd name="connsiteY9" fmla="*/ 6248727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89868" h="6374535">
                <a:moveTo>
                  <a:pt x="620377" y="6374535"/>
                </a:moveTo>
                <a:lnTo>
                  <a:pt x="3459520" y="6374535"/>
                </a:lnTo>
                <a:lnTo>
                  <a:pt x="3638761" y="6288190"/>
                </a:lnTo>
                <a:cubicBezTo>
                  <a:pt x="4681799" y="5721578"/>
                  <a:pt x="5389868" y="4616487"/>
                  <a:pt x="5389868" y="3346018"/>
                </a:cubicBezTo>
                <a:cubicBezTo>
                  <a:pt x="5389868" y="1498063"/>
                  <a:pt x="3891805" y="0"/>
                  <a:pt x="2043850" y="0"/>
                </a:cubicBezTo>
                <a:cubicBezTo>
                  <a:pt x="1336430" y="0"/>
                  <a:pt x="680285" y="219535"/>
                  <a:pt x="139826" y="594192"/>
                </a:cubicBezTo>
                <a:lnTo>
                  <a:pt x="0" y="700065"/>
                </a:lnTo>
                <a:lnTo>
                  <a:pt x="0" y="5991971"/>
                </a:lnTo>
                <a:lnTo>
                  <a:pt x="139827" y="6097845"/>
                </a:lnTo>
                <a:cubicBezTo>
                  <a:pt x="217035" y="6151367"/>
                  <a:pt x="296605" y="6201724"/>
                  <a:pt x="378347" y="624872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098" name="Picture 2" descr="Resultado de imagem para maria ungiu os pes do senhor">
            <a:extLst>
              <a:ext uri="{FF2B5EF4-FFF2-40B4-BE49-F238E27FC236}">
                <a16:creationId xmlns:a16="http://schemas.microsoft.com/office/drawing/2014/main" id="{FA83524E-945F-45AF-A7D8-6C8E5AEE6B9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3854" r="12934"/>
          <a:stretch/>
        </p:blipFill>
        <p:spPr bwMode="auto">
          <a:xfrm>
            <a:off x="2" y="2"/>
            <a:ext cx="5234519" cy="6210629"/>
          </a:xfrm>
          <a:custGeom>
            <a:avLst/>
            <a:gdLst>
              <a:gd name="connsiteX0" fmla="*/ 1082595 w 5234519"/>
              <a:gd name="connsiteY0" fmla="*/ 0 h 6210629"/>
              <a:gd name="connsiteX1" fmla="*/ 3027450 w 5234519"/>
              <a:gd name="connsiteY1" fmla="*/ 0 h 6210629"/>
              <a:gd name="connsiteX2" fmla="*/ 3291029 w 5234519"/>
              <a:gd name="connsiteY2" fmla="*/ 96471 h 6210629"/>
              <a:gd name="connsiteX3" fmla="*/ 5234519 w 5234519"/>
              <a:gd name="connsiteY3" fmla="*/ 3028517 h 6210629"/>
              <a:gd name="connsiteX4" fmla="*/ 2052407 w 5234519"/>
              <a:gd name="connsiteY4" fmla="*/ 6210629 h 6210629"/>
              <a:gd name="connsiteX5" fmla="*/ 28288 w 5234519"/>
              <a:gd name="connsiteY5" fmla="*/ 5483989 h 6210629"/>
              <a:gd name="connsiteX6" fmla="*/ 0 w 5234519"/>
              <a:gd name="connsiteY6" fmla="*/ 5458279 h 6210629"/>
              <a:gd name="connsiteX7" fmla="*/ 0 w 5234519"/>
              <a:gd name="connsiteY7" fmla="*/ 598754 h 6210629"/>
              <a:gd name="connsiteX8" fmla="*/ 28288 w 5234519"/>
              <a:gd name="connsiteY8" fmla="*/ 573044 h 6210629"/>
              <a:gd name="connsiteX9" fmla="*/ 958290 w 5234519"/>
              <a:gd name="connsiteY9" fmla="*/ 39494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34519" h="6210629">
                <a:moveTo>
                  <a:pt x="1082595" y="0"/>
                </a:moveTo>
                <a:lnTo>
                  <a:pt x="3027450" y="0"/>
                </a:lnTo>
                <a:lnTo>
                  <a:pt x="3291029" y="96471"/>
                </a:lnTo>
                <a:cubicBezTo>
                  <a:pt x="4433137" y="579542"/>
                  <a:pt x="5234519" y="1710443"/>
                  <a:pt x="5234519" y="3028517"/>
                </a:cubicBezTo>
                <a:cubicBezTo>
                  <a:pt x="5234519" y="4785949"/>
                  <a:pt x="3809839" y="6210629"/>
                  <a:pt x="2052407" y="6210629"/>
                </a:cubicBezTo>
                <a:cubicBezTo>
                  <a:pt x="1283531" y="6210629"/>
                  <a:pt x="578345" y="5937936"/>
                  <a:pt x="28288" y="5483989"/>
                </a:cubicBezTo>
                <a:lnTo>
                  <a:pt x="0" y="5458279"/>
                </a:lnTo>
                <a:lnTo>
                  <a:pt x="0" y="598754"/>
                </a:lnTo>
                <a:lnTo>
                  <a:pt x="28288" y="573044"/>
                </a:lnTo>
                <a:cubicBezTo>
                  <a:pt x="303317" y="346070"/>
                  <a:pt x="617127" y="164410"/>
                  <a:pt x="958290" y="39494"/>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7897773"/>
      </p:ext>
    </p:extLst>
  </p:cSld>
  <p:clrMapOvr>
    <a:overrideClrMapping bg1="dk1" tx1="lt1" bg2="dk2" tx2="lt2" accent1="accent1" accent2="accent2" accent3="accent3" accent4="accent4" accent5="accent5" accent6="accent6" hlink="hlink" folHlink="folHlink"/>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b="11444"/>
          <a:stretch/>
        </p:blipFill>
        <p:spPr>
          <a:xfrm>
            <a:off x="-3" y="-28"/>
            <a:ext cx="12192000" cy="6855958"/>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5595367" y="685019"/>
            <a:ext cx="5319433" cy="2076333"/>
          </a:xfrm>
        </p:spPr>
        <p:txBody>
          <a:bodyPr anchor="t">
            <a:noAutofit/>
          </a:bodyPr>
          <a:lstStyle/>
          <a:p>
            <a:pPr algn="l">
              <a:lnSpc>
                <a:spcPct val="100000"/>
              </a:lnSpc>
            </a:pPr>
            <a:r>
              <a:rPr lang="pt-BR" sz="3400" b="1" dirty="0">
                <a:latin typeface="+mn-lt"/>
              </a:rPr>
              <a:t/>
            </a:r>
            <a:br>
              <a:rPr lang="pt-BR" sz="3400" b="1" dirty="0">
                <a:latin typeface="+mn-lt"/>
              </a:rPr>
            </a:br>
            <a:r>
              <a:rPr lang="pt-BR" sz="3400" b="1" dirty="0">
                <a:effectLst>
                  <a:outerShdw blurRad="38100" dist="38100" dir="2700000" algn="tl">
                    <a:srgbClr val="000000">
                      <a:alpha val="43137"/>
                    </a:srgbClr>
                  </a:outerShdw>
                </a:effectLst>
                <a:latin typeface="+mn-lt"/>
              </a:rPr>
              <a:t>Antecipando a morte de seu Mestre ela comprou os óleos aromáticos avaliados em mais de um ano de salário! </a:t>
            </a:r>
            <a:br>
              <a:rPr lang="pt-BR" sz="3400" b="1" dirty="0">
                <a:effectLst>
                  <a:outerShdw blurRad="38100" dist="38100" dir="2700000" algn="tl">
                    <a:srgbClr val="000000">
                      <a:alpha val="43137"/>
                    </a:srgbClr>
                  </a:outerShdw>
                </a:effectLst>
                <a:latin typeface="+mn-lt"/>
              </a:rPr>
            </a:br>
            <a:r>
              <a:rPr lang="pt-BR" sz="3400" b="1" dirty="0">
                <a:effectLst>
                  <a:outerShdw blurRad="38100" dist="38100" dir="2700000" algn="tl">
                    <a:srgbClr val="000000">
                      <a:alpha val="43137"/>
                    </a:srgbClr>
                  </a:outerShdw>
                </a:effectLst>
                <a:latin typeface="+mn-lt"/>
              </a:rPr>
              <a:t>Maria foi provavelmente a única seguidora que realmente entendeu a declaração de Jesus de que Ele iria morrer. </a:t>
            </a:r>
          </a:p>
        </p:txBody>
      </p:sp>
      <p:sp>
        <p:nvSpPr>
          <p:cNvPr id="71" name="Freeform: Shape 70">
            <a:extLst>
              <a:ext uri="{FF2B5EF4-FFF2-40B4-BE49-F238E27FC236}">
                <a16:creationId xmlns:a16="http://schemas.microsoft.com/office/drawing/2014/main" id="{F72D119F-8562-42DA-AE9A-70D44FDCFD1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389868" cy="6374535"/>
          </a:xfrm>
          <a:custGeom>
            <a:avLst/>
            <a:gdLst>
              <a:gd name="connsiteX0" fmla="*/ 620377 w 5389868"/>
              <a:gd name="connsiteY0" fmla="*/ 6374535 h 6374535"/>
              <a:gd name="connsiteX1" fmla="*/ 3459520 w 5389868"/>
              <a:gd name="connsiteY1" fmla="*/ 6374535 h 6374535"/>
              <a:gd name="connsiteX2" fmla="*/ 3638761 w 5389868"/>
              <a:gd name="connsiteY2" fmla="*/ 6288190 h 6374535"/>
              <a:gd name="connsiteX3" fmla="*/ 5389868 w 5389868"/>
              <a:gd name="connsiteY3" fmla="*/ 3346018 h 6374535"/>
              <a:gd name="connsiteX4" fmla="*/ 2043850 w 5389868"/>
              <a:gd name="connsiteY4" fmla="*/ 0 h 6374535"/>
              <a:gd name="connsiteX5" fmla="*/ 139826 w 5389868"/>
              <a:gd name="connsiteY5" fmla="*/ 594192 h 6374535"/>
              <a:gd name="connsiteX6" fmla="*/ 0 w 5389868"/>
              <a:gd name="connsiteY6" fmla="*/ 700065 h 6374535"/>
              <a:gd name="connsiteX7" fmla="*/ 0 w 5389868"/>
              <a:gd name="connsiteY7" fmla="*/ 5991971 h 6374535"/>
              <a:gd name="connsiteX8" fmla="*/ 139827 w 5389868"/>
              <a:gd name="connsiteY8" fmla="*/ 6097845 h 6374535"/>
              <a:gd name="connsiteX9" fmla="*/ 378347 w 5389868"/>
              <a:gd name="connsiteY9" fmla="*/ 6248727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89868" h="6374535">
                <a:moveTo>
                  <a:pt x="620377" y="6374535"/>
                </a:moveTo>
                <a:lnTo>
                  <a:pt x="3459520" y="6374535"/>
                </a:lnTo>
                <a:lnTo>
                  <a:pt x="3638761" y="6288190"/>
                </a:lnTo>
                <a:cubicBezTo>
                  <a:pt x="4681799" y="5721578"/>
                  <a:pt x="5389868" y="4616487"/>
                  <a:pt x="5389868" y="3346018"/>
                </a:cubicBezTo>
                <a:cubicBezTo>
                  <a:pt x="5389868" y="1498063"/>
                  <a:pt x="3891805" y="0"/>
                  <a:pt x="2043850" y="0"/>
                </a:cubicBezTo>
                <a:cubicBezTo>
                  <a:pt x="1336430" y="0"/>
                  <a:pt x="680285" y="219535"/>
                  <a:pt x="139826" y="594192"/>
                </a:cubicBezTo>
                <a:lnTo>
                  <a:pt x="0" y="700065"/>
                </a:lnTo>
                <a:lnTo>
                  <a:pt x="0" y="5991971"/>
                </a:lnTo>
                <a:lnTo>
                  <a:pt x="139827" y="6097845"/>
                </a:lnTo>
                <a:cubicBezTo>
                  <a:pt x="217035" y="6151367"/>
                  <a:pt x="296605" y="6201724"/>
                  <a:pt x="378347" y="624872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098" name="Picture 2" descr="Resultado de imagem para maria ungiu os pes do senhor">
            <a:extLst>
              <a:ext uri="{FF2B5EF4-FFF2-40B4-BE49-F238E27FC236}">
                <a16:creationId xmlns:a16="http://schemas.microsoft.com/office/drawing/2014/main" id="{FA83524E-945F-45AF-A7D8-6C8E5AEE6B9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3854" r="12934"/>
          <a:stretch/>
        </p:blipFill>
        <p:spPr bwMode="auto">
          <a:xfrm>
            <a:off x="2" y="2"/>
            <a:ext cx="5234519" cy="6210629"/>
          </a:xfrm>
          <a:custGeom>
            <a:avLst/>
            <a:gdLst>
              <a:gd name="connsiteX0" fmla="*/ 1082595 w 5234519"/>
              <a:gd name="connsiteY0" fmla="*/ 0 h 6210629"/>
              <a:gd name="connsiteX1" fmla="*/ 3027450 w 5234519"/>
              <a:gd name="connsiteY1" fmla="*/ 0 h 6210629"/>
              <a:gd name="connsiteX2" fmla="*/ 3291029 w 5234519"/>
              <a:gd name="connsiteY2" fmla="*/ 96471 h 6210629"/>
              <a:gd name="connsiteX3" fmla="*/ 5234519 w 5234519"/>
              <a:gd name="connsiteY3" fmla="*/ 3028517 h 6210629"/>
              <a:gd name="connsiteX4" fmla="*/ 2052407 w 5234519"/>
              <a:gd name="connsiteY4" fmla="*/ 6210629 h 6210629"/>
              <a:gd name="connsiteX5" fmla="*/ 28288 w 5234519"/>
              <a:gd name="connsiteY5" fmla="*/ 5483989 h 6210629"/>
              <a:gd name="connsiteX6" fmla="*/ 0 w 5234519"/>
              <a:gd name="connsiteY6" fmla="*/ 5458279 h 6210629"/>
              <a:gd name="connsiteX7" fmla="*/ 0 w 5234519"/>
              <a:gd name="connsiteY7" fmla="*/ 598754 h 6210629"/>
              <a:gd name="connsiteX8" fmla="*/ 28288 w 5234519"/>
              <a:gd name="connsiteY8" fmla="*/ 573044 h 6210629"/>
              <a:gd name="connsiteX9" fmla="*/ 958290 w 5234519"/>
              <a:gd name="connsiteY9" fmla="*/ 39494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34519" h="6210629">
                <a:moveTo>
                  <a:pt x="1082595" y="0"/>
                </a:moveTo>
                <a:lnTo>
                  <a:pt x="3027450" y="0"/>
                </a:lnTo>
                <a:lnTo>
                  <a:pt x="3291029" y="96471"/>
                </a:lnTo>
                <a:cubicBezTo>
                  <a:pt x="4433137" y="579542"/>
                  <a:pt x="5234519" y="1710443"/>
                  <a:pt x="5234519" y="3028517"/>
                </a:cubicBezTo>
                <a:cubicBezTo>
                  <a:pt x="5234519" y="4785949"/>
                  <a:pt x="3809839" y="6210629"/>
                  <a:pt x="2052407" y="6210629"/>
                </a:cubicBezTo>
                <a:cubicBezTo>
                  <a:pt x="1283531" y="6210629"/>
                  <a:pt x="578345" y="5937936"/>
                  <a:pt x="28288" y="5483989"/>
                </a:cubicBezTo>
                <a:lnTo>
                  <a:pt x="0" y="5458279"/>
                </a:lnTo>
                <a:lnTo>
                  <a:pt x="0" y="598754"/>
                </a:lnTo>
                <a:lnTo>
                  <a:pt x="28288" y="573044"/>
                </a:lnTo>
                <a:cubicBezTo>
                  <a:pt x="303317" y="346070"/>
                  <a:pt x="617127" y="164410"/>
                  <a:pt x="958290" y="39494"/>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1530905"/>
      </p:ext>
    </p:extLst>
  </p:cSld>
  <p:clrMapOvr>
    <a:overrideClrMapping bg1="dk1" tx1="lt1" bg2="dk2" tx2="lt2" accent1="accent1" accent2="accent2" accent3="accent3" accent4="accent4" accent5="accent5" accent6="accent6" hlink="hlink" folHlink="folHlink"/>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57990"/>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6069495" y="2090530"/>
            <a:ext cx="5240194" cy="2889114"/>
          </a:xfrm>
          <a:effectLst>
            <a:outerShdw blurRad="50800" dist="38100" dir="10800000" algn="r" rotWithShape="0">
              <a:prstClr val="black">
                <a:alpha val="40000"/>
              </a:prstClr>
            </a:outerShdw>
          </a:effectLst>
        </p:spPr>
        <p:txBody>
          <a:bodyPr anchor="b">
            <a:noAutofit/>
          </a:bodyPr>
          <a:lstStyle/>
          <a:p>
            <a:pPr algn="l">
              <a:lnSpc>
                <a:spcPct val="100000"/>
              </a:lnSpc>
            </a:pPr>
            <a:r>
              <a:rPr lang="pt-BR" sz="3600" b="1" dirty="0">
                <a:solidFill>
                  <a:schemeClr val="bg1"/>
                </a:solidFill>
                <a:latin typeface="+mn-lt"/>
              </a:rPr>
              <a:t>Os discípulos não estavam se preparando para nada de especial, exceto, talvez, por sua coroação como rei. </a:t>
            </a:r>
            <a:endParaRPr lang="pt-BR" sz="3400" b="1" dirty="0">
              <a:solidFill>
                <a:schemeClr val="bg1"/>
              </a:solidFill>
              <a:effectLst>
                <a:outerShdw blurRad="38100" dist="38100" dir="2700000" algn="tl">
                  <a:srgbClr val="000000">
                    <a:alpha val="43137"/>
                  </a:srgbClr>
                </a:outerShdw>
              </a:effectLst>
              <a:latin typeface="+mn-lt"/>
            </a:endParaRPr>
          </a:p>
        </p:txBody>
      </p:sp>
      <p:pic>
        <p:nvPicPr>
          <p:cNvPr id="8" name="Imagem 7">
            <a:extLst>
              <a:ext uri="{FF2B5EF4-FFF2-40B4-BE49-F238E27FC236}">
                <a16:creationId xmlns:a16="http://schemas.microsoft.com/office/drawing/2014/main" id="{FA135510-52AB-4B4E-9681-E7CC72AB30BF}"/>
              </a:ext>
            </a:extLst>
          </p:cNvPr>
          <p:cNvPicPr>
            <a:picLocks noChangeAspect="1"/>
          </p:cNvPicPr>
          <p:nvPr/>
        </p:nvPicPr>
        <p:blipFill rotWithShape="1">
          <a:blip r:embed="rId3">
            <a:extLst>
              <a:ext uri="{28A0092B-C50C-407E-A947-70E740481C1C}">
                <a14:useLocalDpi xmlns:a14="http://schemas.microsoft.com/office/drawing/2010/main" val="0"/>
              </a:ext>
            </a:extLst>
          </a:blip>
          <a:srcRect l="22959" r="10941"/>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33261589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b="11444"/>
          <a:stretch/>
        </p:blipFill>
        <p:spPr>
          <a:xfrm>
            <a:off x="-3" y="-28"/>
            <a:ext cx="12192000" cy="6855958"/>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5568863" y="1110934"/>
            <a:ext cx="5319433" cy="2076333"/>
          </a:xfrm>
        </p:spPr>
        <p:txBody>
          <a:bodyPr anchor="t">
            <a:noAutofit/>
          </a:bodyPr>
          <a:lstStyle/>
          <a:p>
            <a:pPr algn="l">
              <a:lnSpc>
                <a:spcPct val="100000"/>
              </a:lnSpc>
            </a:pPr>
            <a:r>
              <a:rPr lang="pt-BR" sz="3400" b="1" dirty="0">
                <a:latin typeface="+mn-lt"/>
              </a:rPr>
              <a:t/>
            </a:r>
            <a:br>
              <a:rPr lang="pt-BR" sz="3400" b="1" dirty="0">
                <a:latin typeface="+mn-lt"/>
              </a:rPr>
            </a:br>
            <a:r>
              <a:rPr lang="pt-BR" sz="3600" b="1" dirty="0">
                <a:effectLst>
                  <a:outerShdw blurRad="38100" dist="38100" dir="2700000" algn="tl">
                    <a:srgbClr val="000000">
                      <a:alpha val="43137"/>
                    </a:srgbClr>
                  </a:outerShdw>
                </a:effectLst>
                <a:latin typeface="+mn-lt"/>
              </a:rPr>
              <a:t>No mundo de hoje achamos que um frasco de perfume de R$100 é muito bom. Se você pagar R$1.000,00 com certeza seria extravagante e algo muito precioso. </a:t>
            </a:r>
            <a:endParaRPr lang="pt-BR" sz="3400" b="1" dirty="0">
              <a:effectLst>
                <a:outerShdw blurRad="38100" dist="38100" dir="2700000" algn="tl">
                  <a:srgbClr val="000000">
                    <a:alpha val="43137"/>
                  </a:srgbClr>
                </a:outerShdw>
              </a:effectLst>
              <a:latin typeface="+mn-lt"/>
            </a:endParaRPr>
          </a:p>
        </p:txBody>
      </p:sp>
      <p:sp>
        <p:nvSpPr>
          <p:cNvPr id="71" name="Freeform: Shape 70">
            <a:extLst>
              <a:ext uri="{FF2B5EF4-FFF2-40B4-BE49-F238E27FC236}">
                <a16:creationId xmlns:a16="http://schemas.microsoft.com/office/drawing/2014/main" id="{F72D119F-8562-42DA-AE9A-70D44FDCFD1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389868" cy="6374535"/>
          </a:xfrm>
          <a:custGeom>
            <a:avLst/>
            <a:gdLst>
              <a:gd name="connsiteX0" fmla="*/ 620377 w 5389868"/>
              <a:gd name="connsiteY0" fmla="*/ 6374535 h 6374535"/>
              <a:gd name="connsiteX1" fmla="*/ 3459520 w 5389868"/>
              <a:gd name="connsiteY1" fmla="*/ 6374535 h 6374535"/>
              <a:gd name="connsiteX2" fmla="*/ 3638761 w 5389868"/>
              <a:gd name="connsiteY2" fmla="*/ 6288190 h 6374535"/>
              <a:gd name="connsiteX3" fmla="*/ 5389868 w 5389868"/>
              <a:gd name="connsiteY3" fmla="*/ 3346018 h 6374535"/>
              <a:gd name="connsiteX4" fmla="*/ 2043850 w 5389868"/>
              <a:gd name="connsiteY4" fmla="*/ 0 h 6374535"/>
              <a:gd name="connsiteX5" fmla="*/ 139826 w 5389868"/>
              <a:gd name="connsiteY5" fmla="*/ 594192 h 6374535"/>
              <a:gd name="connsiteX6" fmla="*/ 0 w 5389868"/>
              <a:gd name="connsiteY6" fmla="*/ 700065 h 6374535"/>
              <a:gd name="connsiteX7" fmla="*/ 0 w 5389868"/>
              <a:gd name="connsiteY7" fmla="*/ 5991971 h 6374535"/>
              <a:gd name="connsiteX8" fmla="*/ 139827 w 5389868"/>
              <a:gd name="connsiteY8" fmla="*/ 6097845 h 6374535"/>
              <a:gd name="connsiteX9" fmla="*/ 378347 w 5389868"/>
              <a:gd name="connsiteY9" fmla="*/ 6248727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89868" h="6374535">
                <a:moveTo>
                  <a:pt x="620377" y="6374535"/>
                </a:moveTo>
                <a:lnTo>
                  <a:pt x="3459520" y="6374535"/>
                </a:lnTo>
                <a:lnTo>
                  <a:pt x="3638761" y="6288190"/>
                </a:lnTo>
                <a:cubicBezTo>
                  <a:pt x="4681799" y="5721578"/>
                  <a:pt x="5389868" y="4616487"/>
                  <a:pt x="5389868" y="3346018"/>
                </a:cubicBezTo>
                <a:cubicBezTo>
                  <a:pt x="5389868" y="1498063"/>
                  <a:pt x="3891805" y="0"/>
                  <a:pt x="2043850" y="0"/>
                </a:cubicBezTo>
                <a:cubicBezTo>
                  <a:pt x="1336430" y="0"/>
                  <a:pt x="680285" y="219535"/>
                  <a:pt x="139826" y="594192"/>
                </a:cubicBezTo>
                <a:lnTo>
                  <a:pt x="0" y="700065"/>
                </a:lnTo>
                <a:lnTo>
                  <a:pt x="0" y="5991971"/>
                </a:lnTo>
                <a:lnTo>
                  <a:pt x="139827" y="6097845"/>
                </a:lnTo>
                <a:cubicBezTo>
                  <a:pt x="217035" y="6151367"/>
                  <a:pt x="296605" y="6201724"/>
                  <a:pt x="378347" y="624872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098" name="Picture 2" descr="Resultado de imagem para maria ungiu os pes do senhor">
            <a:extLst>
              <a:ext uri="{FF2B5EF4-FFF2-40B4-BE49-F238E27FC236}">
                <a16:creationId xmlns:a16="http://schemas.microsoft.com/office/drawing/2014/main" id="{FA83524E-945F-45AF-A7D8-6C8E5AEE6B9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3854" r="12934"/>
          <a:stretch/>
        </p:blipFill>
        <p:spPr bwMode="auto">
          <a:xfrm>
            <a:off x="2" y="2"/>
            <a:ext cx="5234519" cy="6210629"/>
          </a:xfrm>
          <a:custGeom>
            <a:avLst/>
            <a:gdLst>
              <a:gd name="connsiteX0" fmla="*/ 1082595 w 5234519"/>
              <a:gd name="connsiteY0" fmla="*/ 0 h 6210629"/>
              <a:gd name="connsiteX1" fmla="*/ 3027450 w 5234519"/>
              <a:gd name="connsiteY1" fmla="*/ 0 h 6210629"/>
              <a:gd name="connsiteX2" fmla="*/ 3291029 w 5234519"/>
              <a:gd name="connsiteY2" fmla="*/ 96471 h 6210629"/>
              <a:gd name="connsiteX3" fmla="*/ 5234519 w 5234519"/>
              <a:gd name="connsiteY3" fmla="*/ 3028517 h 6210629"/>
              <a:gd name="connsiteX4" fmla="*/ 2052407 w 5234519"/>
              <a:gd name="connsiteY4" fmla="*/ 6210629 h 6210629"/>
              <a:gd name="connsiteX5" fmla="*/ 28288 w 5234519"/>
              <a:gd name="connsiteY5" fmla="*/ 5483989 h 6210629"/>
              <a:gd name="connsiteX6" fmla="*/ 0 w 5234519"/>
              <a:gd name="connsiteY6" fmla="*/ 5458279 h 6210629"/>
              <a:gd name="connsiteX7" fmla="*/ 0 w 5234519"/>
              <a:gd name="connsiteY7" fmla="*/ 598754 h 6210629"/>
              <a:gd name="connsiteX8" fmla="*/ 28288 w 5234519"/>
              <a:gd name="connsiteY8" fmla="*/ 573044 h 6210629"/>
              <a:gd name="connsiteX9" fmla="*/ 958290 w 5234519"/>
              <a:gd name="connsiteY9" fmla="*/ 39494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34519" h="6210629">
                <a:moveTo>
                  <a:pt x="1082595" y="0"/>
                </a:moveTo>
                <a:lnTo>
                  <a:pt x="3027450" y="0"/>
                </a:lnTo>
                <a:lnTo>
                  <a:pt x="3291029" y="96471"/>
                </a:lnTo>
                <a:cubicBezTo>
                  <a:pt x="4433137" y="579542"/>
                  <a:pt x="5234519" y="1710443"/>
                  <a:pt x="5234519" y="3028517"/>
                </a:cubicBezTo>
                <a:cubicBezTo>
                  <a:pt x="5234519" y="4785949"/>
                  <a:pt x="3809839" y="6210629"/>
                  <a:pt x="2052407" y="6210629"/>
                </a:cubicBezTo>
                <a:cubicBezTo>
                  <a:pt x="1283531" y="6210629"/>
                  <a:pt x="578345" y="5937936"/>
                  <a:pt x="28288" y="5483989"/>
                </a:cubicBezTo>
                <a:lnTo>
                  <a:pt x="0" y="5458279"/>
                </a:lnTo>
                <a:lnTo>
                  <a:pt x="0" y="598754"/>
                </a:lnTo>
                <a:lnTo>
                  <a:pt x="28288" y="573044"/>
                </a:lnTo>
                <a:cubicBezTo>
                  <a:pt x="303317" y="346070"/>
                  <a:pt x="617127" y="164410"/>
                  <a:pt x="958290" y="39494"/>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5288473"/>
      </p:ext>
    </p:extLst>
  </p:cSld>
  <p:clrMapOvr>
    <a:overrideClrMapping bg1="dk1" tx1="lt1" bg2="dk2" tx2="lt2" accent1="accent1" accent2="accent2" accent3="accent3" accent4="accent4" accent5="accent5" accent6="accent6" hlink="hlink" folHlink="folHlink"/>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b="11444"/>
          <a:stretch/>
        </p:blipFill>
        <p:spPr>
          <a:xfrm>
            <a:off x="-3" y="-28"/>
            <a:ext cx="12192000" cy="6855958"/>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5635123" y="2149100"/>
            <a:ext cx="5319433" cy="2076333"/>
          </a:xfrm>
        </p:spPr>
        <p:txBody>
          <a:bodyPr anchor="t">
            <a:noAutofit/>
          </a:bodyPr>
          <a:lstStyle/>
          <a:p>
            <a:pPr algn="l">
              <a:lnSpc>
                <a:spcPct val="100000"/>
              </a:lnSpc>
            </a:pPr>
            <a:r>
              <a:rPr lang="pt-BR" sz="3600" b="1" dirty="0">
                <a:effectLst>
                  <a:outerShdw blurRad="38100" dist="38100" dir="2700000" algn="tl">
                    <a:srgbClr val="000000">
                      <a:alpha val="43137"/>
                    </a:srgbClr>
                  </a:outerShdw>
                </a:effectLst>
                <a:latin typeface="+mn-lt"/>
              </a:rPr>
              <a:t>Uns poucos em nossa sociedade teriam dinheiro para gastar R$100 mil por um pequeno frasco de perfume.</a:t>
            </a:r>
            <a:endParaRPr lang="pt-BR" sz="3400" b="1" dirty="0">
              <a:effectLst>
                <a:outerShdw blurRad="38100" dist="38100" dir="2700000" algn="tl">
                  <a:srgbClr val="000000">
                    <a:alpha val="43137"/>
                  </a:srgbClr>
                </a:outerShdw>
              </a:effectLst>
              <a:latin typeface="+mn-lt"/>
            </a:endParaRPr>
          </a:p>
        </p:txBody>
      </p:sp>
      <p:sp>
        <p:nvSpPr>
          <p:cNvPr id="71" name="Freeform: Shape 70">
            <a:extLst>
              <a:ext uri="{FF2B5EF4-FFF2-40B4-BE49-F238E27FC236}">
                <a16:creationId xmlns:a16="http://schemas.microsoft.com/office/drawing/2014/main" id="{F72D119F-8562-42DA-AE9A-70D44FDCFD1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389868" cy="6374535"/>
          </a:xfrm>
          <a:custGeom>
            <a:avLst/>
            <a:gdLst>
              <a:gd name="connsiteX0" fmla="*/ 620377 w 5389868"/>
              <a:gd name="connsiteY0" fmla="*/ 6374535 h 6374535"/>
              <a:gd name="connsiteX1" fmla="*/ 3459520 w 5389868"/>
              <a:gd name="connsiteY1" fmla="*/ 6374535 h 6374535"/>
              <a:gd name="connsiteX2" fmla="*/ 3638761 w 5389868"/>
              <a:gd name="connsiteY2" fmla="*/ 6288190 h 6374535"/>
              <a:gd name="connsiteX3" fmla="*/ 5389868 w 5389868"/>
              <a:gd name="connsiteY3" fmla="*/ 3346018 h 6374535"/>
              <a:gd name="connsiteX4" fmla="*/ 2043850 w 5389868"/>
              <a:gd name="connsiteY4" fmla="*/ 0 h 6374535"/>
              <a:gd name="connsiteX5" fmla="*/ 139826 w 5389868"/>
              <a:gd name="connsiteY5" fmla="*/ 594192 h 6374535"/>
              <a:gd name="connsiteX6" fmla="*/ 0 w 5389868"/>
              <a:gd name="connsiteY6" fmla="*/ 700065 h 6374535"/>
              <a:gd name="connsiteX7" fmla="*/ 0 w 5389868"/>
              <a:gd name="connsiteY7" fmla="*/ 5991971 h 6374535"/>
              <a:gd name="connsiteX8" fmla="*/ 139827 w 5389868"/>
              <a:gd name="connsiteY8" fmla="*/ 6097845 h 6374535"/>
              <a:gd name="connsiteX9" fmla="*/ 378347 w 5389868"/>
              <a:gd name="connsiteY9" fmla="*/ 6248727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89868" h="6374535">
                <a:moveTo>
                  <a:pt x="620377" y="6374535"/>
                </a:moveTo>
                <a:lnTo>
                  <a:pt x="3459520" y="6374535"/>
                </a:lnTo>
                <a:lnTo>
                  <a:pt x="3638761" y="6288190"/>
                </a:lnTo>
                <a:cubicBezTo>
                  <a:pt x="4681799" y="5721578"/>
                  <a:pt x="5389868" y="4616487"/>
                  <a:pt x="5389868" y="3346018"/>
                </a:cubicBezTo>
                <a:cubicBezTo>
                  <a:pt x="5389868" y="1498063"/>
                  <a:pt x="3891805" y="0"/>
                  <a:pt x="2043850" y="0"/>
                </a:cubicBezTo>
                <a:cubicBezTo>
                  <a:pt x="1336430" y="0"/>
                  <a:pt x="680285" y="219535"/>
                  <a:pt x="139826" y="594192"/>
                </a:cubicBezTo>
                <a:lnTo>
                  <a:pt x="0" y="700065"/>
                </a:lnTo>
                <a:lnTo>
                  <a:pt x="0" y="5991971"/>
                </a:lnTo>
                <a:lnTo>
                  <a:pt x="139827" y="6097845"/>
                </a:lnTo>
                <a:cubicBezTo>
                  <a:pt x="217035" y="6151367"/>
                  <a:pt x="296605" y="6201724"/>
                  <a:pt x="378347" y="624872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098" name="Picture 2" descr="Resultado de imagem para maria ungiu os pes do senhor">
            <a:extLst>
              <a:ext uri="{FF2B5EF4-FFF2-40B4-BE49-F238E27FC236}">
                <a16:creationId xmlns:a16="http://schemas.microsoft.com/office/drawing/2014/main" id="{FA83524E-945F-45AF-A7D8-6C8E5AEE6B9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3854" r="12934"/>
          <a:stretch/>
        </p:blipFill>
        <p:spPr bwMode="auto">
          <a:xfrm>
            <a:off x="2" y="2"/>
            <a:ext cx="5234519" cy="6210629"/>
          </a:xfrm>
          <a:custGeom>
            <a:avLst/>
            <a:gdLst>
              <a:gd name="connsiteX0" fmla="*/ 1082595 w 5234519"/>
              <a:gd name="connsiteY0" fmla="*/ 0 h 6210629"/>
              <a:gd name="connsiteX1" fmla="*/ 3027450 w 5234519"/>
              <a:gd name="connsiteY1" fmla="*/ 0 h 6210629"/>
              <a:gd name="connsiteX2" fmla="*/ 3291029 w 5234519"/>
              <a:gd name="connsiteY2" fmla="*/ 96471 h 6210629"/>
              <a:gd name="connsiteX3" fmla="*/ 5234519 w 5234519"/>
              <a:gd name="connsiteY3" fmla="*/ 3028517 h 6210629"/>
              <a:gd name="connsiteX4" fmla="*/ 2052407 w 5234519"/>
              <a:gd name="connsiteY4" fmla="*/ 6210629 h 6210629"/>
              <a:gd name="connsiteX5" fmla="*/ 28288 w 5234519"/>
              <a:gd name="connsiteY5" fmla="*/ 5483989 h 6210629"/>
              <a:gd name="connsiteX6" fmla="*/ 0 w 5234519"/>
              <a:gd name="connsiteY6" fmla="*/ 5458279 h 6210629"/>
              <a:gd name="connsiteX7" fmla="*/ 0 w 5234519"/>
              <a:gd name="connsiteY7" fmla="*/ 598754 h 6210629"/>
              <a:gd name="connsiteX8" fmla="*/ 28288 w 5234519"/>
              <a:gd name="connsiteY8" fmla="*/ 573044 h 6210629"/>
              <a:gd name="connsiteX9" fmla="*/ 958290 w 5234519"/>
              <a:gd name="connsiteY9" fmla="*/ 39494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34519" h="6210629">
                <a:moveTo>
                  <a:pt x="1082595" y="0"/>
                </a:moveTo>
                <a:lnTo>
                  <a:pt x="3027450" y="0"/>
                </a:lnTo>
                <a:lnTo>
                  <a:pt x="3291029" y="96471"/>
                </a:lnTo>
                <a:cubicBezTo>
                  <a:pt x="4433137" y="579542"/>
                  <a:pt x="5234519" y="1710443"/>
                  <a:pt x="5234519" y="3028517"/>
                </a:cubicBezTo>
                <a:cubicBezTo>
                  <a:pt x="5234519" y="4785949"/>
                  <a:pt x="3809839" y="6210629"/>
                  <a:pt x="2052407" y="6210629"/>
                </a:cubicBezTo>
                <a:cubicBezTo>
                  <a:pt x="1283531" y="6210629"/>
                  <a:pt x="578345" y="5937936"/>
                  <a:pt x="28288" y="5483989"/>
                </a:cubicBezTo>
                <a:lnTo>
                  <a:pt x="0" y="5458279"/>
                </a:lnTo>
                <a:lnTo>
                  <a:pt x="0" y="598754"/>
                </a:lnTo>
                <a:lnTo>
                  <a:pt x="28288" y="573044"/>
                </a:lnTo>
                <a:cubicBezTo>
                  <a:pt x="303317" y="346070"/>
                  <a:pt x="617127" y="164410"/>
                  <a:pt x="958290" y="39494"/>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5612151"/>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58000"/>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6096000" y="3429000"/>
            <a:ext cx="4793103" cy="2889114"/>
          </a:xfrm>
          <a:effectLst>
            <a:outerShdw blurRad="50800" dist="38100" dir="8100000" algn="tr" rotWithShape="0">
              <a:prstClr val="black">
                <a:alpha val="40000"/>
              </a:prstClr>
            </a:outerShdw>
          </a:effectLst>
        </p:spPr>
        <p:txBody>
          <a:bodyPr anchor="b">
            <a:noAutofit/>
          </a:bodyPr>
          <a:lstStyle/>
          <a:p>
            <a:pPr algn="l">
              <a:lnSpc>
                <a:spcPct val="100000"/>
              </a:lnSpc>
            </a:pPr>
            <a:r>
              <a:rPr lang="pt-BR" sz="3400" b="1" dirty="0">
                <a:solidFill>
                  <a:schemeClr val="bg1"/>
                </a:solidFill>
                <a:latin typeface="+mn-lt"/>
              </a:rPr>
              <a:t>A ocasião foi inigualável! Mais de 5.000 pessoas sem contar mulheres e crianças, foram milagrosamente alimentadas por um presente do próprio Jesus com apenas cinco pães e dois pequenos peixes.</a:t>
            </a:r>
          </a:p>
        </p:txBody>
      </p:sp>
      <p:pic>
        <p:nvPicPr>
          <p:cNvPr id="8" name="Imagem 7">
            <a:extLst>
              <a:ext uri="{FF2B5EF4-FFF2-40B4-BE49-F238E27FC236}">
                <a16:creationId xmlns:a16="http://schemas.microsoft.com/office/drawing/2014/main" id="{FA135510-52AB-4B4E-9681-E7CC72AB30BF}"/>
              </a:ext>
            </a:extLst>
          </p:cNvPr>
          <p:cNvPicPr>
            <a:picLocks noChangeAspect="1"/>
          </p:cNvPicPr>
          <p:nvPr/>
        </p:nvPicPr>
        <p:blipFill rotWithShape="1">
          <a:blip r:embed="rId3">
            <a:extLst>
              <a:ext uri="{28A0092B-C50C-407E-A947-70E740481C1C}">
                <a14:useLocalDpi xmlns:a14="http://schemas.microsoft.com/office/drawing/2010/main" val="0"/>
              </a:ext>
            </a:extLst>
          </a:blip>
          <a:srcRect l="22959" r="10941"/>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39481562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b="11444"/>
          <a:stretch/>
        </p:blipFill>
        <p:spPr>
          <a:xfrm>
            <a:off x="-3" y="-28"/>
            <a:ext cx="12192000" cy="6855958"/>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5635123" y="2149100"/>
            <a:ext cx="5319433" cy="2076333"/>
          </a:xfrm>
        </p:spPr>
        <p:txBody>
          <a:bodyPr anchor="t">
            <a:noAutofit/>
          </a:bodyPr>
          <a:lstStyle/>
          <a:p>
            <a:pPr algn="l">
              <a:lnSpc>
                <a:spcPct val="100000"/>
              </a:lnSpc>
            </a:pPr>
            <a:r>
              <a:rPr lang="pt-BR" sz="3600" b="1" dirty="0">
                <a:latin typeface="+mn-lt"/>
              </a:rPr>
              <a:t>O drama acaba de começar. Judas, o tesoureiro, faz a pergunta errada: “por que ela não guardou o dinheiro e deu aos pobres?”, João 12:5. </a:t>
            </a:r>
            <a:endParaRPr lang="pt-BR" sz="3400" b="1" dirty="0">
              <a:effectLst>
                <a:outerShdw blurRad="38100" dist="38100" dir="2700000" algn="tl">
                  <a:srgbClr val="000000">
                    <a:alpha val="43137"/>
                  </a:srgbClr>
                </a:outerShdw>
              </a:effectLst>
              <a:latin typeface="+mn-lt"/>
            </a:endParaRPr>
          </a:p>
        </p:txBody>
      </p:sp>
      <p:sp>
        <p:nvSpPr>
          <p:cNvPr id="71" name="Freeform: Shape 70">
            <a:extLst>
              <a:ext uri="{FF2B5EF4-FFF2-40B4-BE49-F238E27FC236}">
                <a16:creationId xmlns:a16="http://schemas.microsoft.com/office/drawing/2014/main" id="{F72D119F-8562-42DA-AE9A-70D44FDCFD1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389868" cy="6374535"/>
          </a:xfrm>
          <a:custGeom>
            <a:avLst/>
            <a:gdLst>
              <a:gd name="connsiteX0" fmla="*/ 620377 w 5389868"/>
              <a:gd name="connsiteY0" fmla="*/ 6374535 h 6374535"/>
              <a:gd name="connsiteX1" fmla="*/ 3459520 w 5389868"/>
              <a:gd name="connsiteY1" fmla="*/ 6374535 h 6374535"/>
              <a:gd name="connsiteX2" fmla="*/ 3638761 w 5389868"/>
              <a:gd name="connsiteY2" fmla="*/ 6288190 h 6374535"/>
              <a:gd name="connsiteX3" fmla="*/ 5389868 w 5389868"/>
              <a:gd name="connsiteY3" fmla="*/ 3346018 h 6374535"/>
              <a:gd name="connsiteX4" fmla="*/ 2043850 w 5389868"/>
              <a:gd name="connsiteY4" fmla="*/ 0 h 6374535"/>
              <a:gd name="connsiteX5" fmla="*/ 139826 w 5389868"/>
              <a:gd name="connsiteY5" fmla="*/ 594192 h 6374535"/>
              <a:gd name="connsiteX6" fmla="*/ 0 w 5389868"/>
              <a:gd name="connsiteY6" fmla="*/ 700065 h 6374535"/>
              <a:gd name="connsiteX7" fmla="*/ 0 w 5389868"/>
              <a:gd name="connsiteY7" fmla="*/ 5991971 h 6374535"/>
              <a:gd name="connsiteX8" fmla="*/ 139827 w 5389868"/>
              <a:gd name="connsiteY8" fmla="*/ 6097845 h 6374535"/>
              <a:gd name="connsiteX9" fmla="*/ 378347 w 5389868"/>
              <a:gd name="connsiteY9" fmla="*/ 6248727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89868" h="6374535">
                <a:moveTo>
                  <a:pt x="620377" y="6374535"/>
                </a:moveTo>
                <a:lnTo>
                  <a:pt x="3459520" y="6374535"/>
                </a:lnTo>
                <a:lnTo>
                  <a:pt x="3638761" y="6288190"/>
                </a:lnTo>
                <a:cubicBezTo>
                  <a:pt x="4681799" y="5721578"/>
                  <a:pt x="5389868" y="4616487"/>
                  <a:pt x="5389868" y="3346018"/>
                </a:cubicBezTo>
                <a:cubicBezTo>
                  <a:pt x="5389868" y="1498063"/>
                  <a:pt x="3891805" y="0"/>
                  <a:pt x="2043850" y="0"/>
                </a:cubicBezTo>
                <a:cubicBezTo>
                  <a:pt x="1336430" y="0"/>
                  <a:pt x="680285" y="219535"/>
                  <a:pt x="139826" y="594192"/>
                </a:cubicBezTo>
                <a:lnTo>
                  <a:pt x="0" y="700065"/>
                </a:lnTo>
                <a:lnTo>
                  <a:pt x="0" y="5991971"/>
                </a:lnTo>
                <a:lnTo>
                  <a:pt x="139827" y="6097845"/>
                </a:lnTo>
                <a:cubicBezTo>
                  <a:pt x="217035" y="6151367"/>
                  <a:pt x="296605" y="6201724"/>
                  <a:pt x="378347" y="624872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098" name="Picture 2" descr="Resultado de imagem para maria ungiu os pes do senhor">
            <a:extLst>
              <a:ext uri="{FF2B5EF4-FFF2-40B4-BE49-F238E27FC236}">
                <a16:creationId xmlns:a16="http://schemas.microsoft.com/office/drawing/2014/main" id="{FA83524E-945F-45AF-A7D8-6C8E5AEE6B9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3854" r="12934"/>
          <a:stretch/>
        </p:blipFill>
        <p:spPr bwMode="auto">
          <a:xfrm>
            <a:off x="2" y="2"/>
            <a:ext cx="5234519" cy="6210629"/>
          </a:xfrm>
          <a:custGeom>
            <a:avLst/>
            <a:gdLst>
              <a:gd name="connsiteX0" fmla="*/ 1082595 w 5234519"/>
              <a:gd name="connsiteY0" fmla="*/ 0 h 6210629"/>
              <a:gd name="connsiteX1" fmla="*/ 3027450 w 5234519"/>
              <a:gd name="connsiteY1" fmla="*/ 0 h 6210629"/>
              <a:gd name="connsiteX2" fmla="*/ 3291029 w 5234519"/>
              <a:gd name="connsiteY2" fmla="*/ 96471 h 6210629"/>
              <a:gd name="connsiteX3" fmla="*/ 5234519 w 5234519"/>
              <a:gd name="connsiteY3" fmla="*/ 3028517 h 6210629"/>
              <a:gd name="connsiteX4" fmla="*/ 2052407 w 5234519"/>
              <a:gd name="connsiteY4" fmla="*/ 6210629 h 6210629"/>
              <a:gd name="connsiteX5" fmla="*/ 28288 w 5234519"/>
              <a:gd name="connsiteY5" fmla="*/ 5483989 h 6210629"/>
              <a:gd name="connsiteX6" fmla="*/ 0 w 5234519"/>
              <a:gd name="connsiteY6" fmla="*/ 5458279 h 6210629"/>
              <a:gd name="connsiteX7" fmla="*/ 0 w 5234519"/>
              <a:gd name="connsiteY7" fmla="*/ 598754 h 6210629"/>
              <a:gd name="connsiteX8" fmla="*/ 28288 w 5234519"/>
              <a:gd name="connsiteY8" fmla="*/ 573044 h 6210629"/>
              <a:gd name="connsiteX9" fmla="*/ 958290 w 5234519"/>
              <a:gd name="connsiteY9" fmla="*/ 39494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34519" h="6210629">
                <a:moveTo>
                  <a:pt x="1082595" y="0"/>
                </a:moveTo>
                <a:lnTo>
                  <a:pt x="3027450" y="0"/>
                </a:lnTo>
                <a:lnTo>
                  <a:pt x="3291029" y="96471"/>
                </a:lnTo>
                <a:cubicBezTo>
                  <a:pt x="4433137" y="579542"/>
                  <a:pt x="5234519" y="1710443"/>
                  <a:pt x="5234519" y="3028517"/>
                </a:cubicBezTo>
                <a:cubicBezTo>
                  <a:pt x="5234519" y="4785949"/>
                  <a:pt x="3809839" y="6210629"/>
                  <a:pt x="2052407" y="6210629"/>
                </a:cubicBezTo>
                <a:cubicBezTo>
                  <a:pt x="1283531" y="6210629"/>
                  <a:pt x="578345" y="5937936"/>
                  <a:pt x="28288" y="5483989"/>
                </a:cubicBezTo>
                <a:lnTo>
                  <a:pt x="0" y="5458279"/>
                </a:lnTo>
                <a:lnTo>
                  <a:pt x="0" y="598754"/>
                </a:lnTo>
                <a:lnTo>
                  <a:pt x="28288" y="573044"/>
                </a:lnTo>
                <a:cubicBezTo>
                  <a:pt x="303317" y="346070"/>
                  <a:pt x="617127" y="164410"/>
                  <a:pt x="958290" y="39494"/>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1506086"/>
      </p:ext>
    </p:extLst>
  </p:cSld>
  <p:clrMapOvr>
    <a:overrideClrMapping bg1="dk1" tx1="lt1" bg2="dk2" tx2="lt2" accent1="accent1" accent2="accent2" accent3="accent3" accent4="accent4" accent5="accent5" accent6="accent6" hlink="hlink" folHlink="folHlink"/>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b="11444"/>
          <a:stretch/>
        </p:blipFill>
        <p:spPr>
          <a:xfrm>
            <a:off x="-3" y="-28"/>
            <a:ext cx="12192000" cy="6855958"/>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942198" y="1014981"/>
            <a:ext cx="4915110" cy="2076333"/>
          </a:xfrm>
        </p:spPr>
        <p:txBody>
          <a:bodyPr anchor="t">
            <a:noAutofit/>
          </a:bodyPr>
          <a:lstStyle/>
          <a:p>
            <a:pPr algn="l">
              <a:lnSpc>
                <a:spcPct val="100000"/>
              </a:lnSpc>
            </a:pPr>
            <a:r>
              <a:rPr lang="pt-BR" sz="3400" b="1" dirty="0">
                <a:latin typeface="+mn-lt"/>
              </a:rPr>
              <a:t>Alguma vez você já se perguntou onde Maria conseguiu o dinheiro? Você se lembra da história dela. </a:t>
            </a:r>
            <a:br>
              <a:rPr lang="pt-BR" sz="3400" b="1" dirty="0">
                <a:latin typeface="+mn-lt"/>
              </a:rPr>
            </a:br>
            <a:r>
              <a:rPr lang="pt-BR" sz="3400" b="1" dirty="0">
                <a:latin typeface="+mn-lt"/>
              </a:rPr>
              <a:t>Os fundos que ela usou provavelmente provinham dos ganhos de sua vida pecaminosa</a:t>
            </a:r>
            <a:endParaRPr lang="pt-BR" sz="3400" b="1" dirty="0">
              <a:effectLst>
                <a:outerShdw blurRad="38100" dist="38100" dir="2700000" algn="tl">
                  <a:srgbClr val="000000">
                    <a:alpha val="43137"/>
                  </a:srgbClr>
                </a:outerShdw>
              </a:effectLst>
              <a:latin typeface="+mn-lt"/>
            </a:endParaRPr>
          </a:p>
        </p:txBody>
      </p:sp>
      <p:sp>
        <p:nvSpPr>
          <p:cNvPr id="135" name="Freeform: Shape 134">
            <a:extLst>
              <a:ext uri="{FF2B5EF4-FFF2-40B4-BE49-F238E27FC236}">
                <a16:creationId xmlns:a16="http://schemas.microsoft.com/office/drawing/2014/main" id="{BCC55ACC-A2F6-403C-A3A4-D59B3734D45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57312" y="381000"/>
            <a:ext cx="6334689" cy="6477000"/>
          </a:xfrm>
          <a:custGeom>
            <a:avLst/>
            <a:gdLst>
              <a:gd name="connsiteX0" fmla="*/ 3561588 w 6334689"/>
              <a:gd name="connsiteY0" fmla="*/ 0 h 6477000"/>
              <a:gd name="connsiteX1" fmla="*/ 6309883 w 6334689"/>
              <a:gd name="connsiteY1" fmla="*/ 1296087 h 6477000"/>
              <a:gd name="connsiteX2" fmla="*/ 6334689 w 6334689"/>
              <a:gd name="connsiteY2" fmla="*/ 1329261 h 6477000"/>
              <a:gd name="connsiteX3" fmla="*/ 6334689 w 6334689"/>
              <a:gd name="connsiteY3" fmla="*/ 5793916 h 6477000"/>
              <a:gd name="connsiteX4" fmla="*/ 6309883 w 6334689"/>
              <a:gd name="connsiteY4" fmla="*/ 5827089 h 6477000"/>
              <a:gd name="connsiteX5" fmla="*/ 5760467 w 6334689"/>
              <a:gd name="connsiteY5" fmla="*/ 6363539 h 6477000"/>
              <a:gd name="connsiteX6" fmla="*/ 5607796 w 6334689"/>
              <a:gd name="connsiteY6" fmla="*/ 6477000 h 6477000"/>
              <a:gd name="connsiteX7" fmla="*/ 1519571 w 6334689"/>
              <a:gd name="connsiteY7" fmla="*/ 6477000 h 6477000"/>
              <a:gd name="connsiteX8" fmla="*/ 1296088 w 6334689"/>
              <a:gd name="connsiteY8" fmla="*/ 6309883 h 6477000"/>
              <a:gd name="connsiteX9" fmla="*/ 0 w 6334689"/>
              <a:gd name="connsiteY9" fmla="*/ 3561588 h 6477000"/>
              <a:gd name="connsiteX10" fmla="*/ 3561588 w 6334689"/>
              <a:gd name="connsiteY10" fmla="*/ 0 h 647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34689" h="6477000">
                <a:moveTo>
                  <a:pt x="3561588" y="0"/>
                </a:moveTo>
                <a:cubicBezTo>
                  <a:pt x="4668032" y="0"/>
                  <a:pt x="5656635" y="504534"/>
                  <a:pt x="6309883" y="1296087"/>
                </a:cubicBezTo>
                <a:lnTo>
                  <a:pt x="6334689" y="1329261"/>
                </a:lnTo>
                <a:lnTo>
                  <a:pt x="6334689" y="5793916"/>
                </a:lnTo>
                <a:lnTo>
                  <a:pt x="6309883" y="5827089"/>
                </a:lnTo>
                <a:cubicBezTo>
                  <a:pt x="6146571" y="6024977"/>
                  <a:pt x="5962299" y="6204927"/>
                  <a:pt x="5760467" y="6363539"/>
                </a:cubicBezTo>
                <a:lnTo>
                  <a:pt x="5607796" y="6477000"/>
                </a:lnTo>
                <a:lnTo>
                  <a:pt x="1519571" y="6477000"/>
                </a:lnTo>
                <a:lnTo>
                  <a:pt x="1296088" y="6309883"/>
                </a:lnTo>
                <a:cubicBezTo>
                  <a:pt x="504535" y="5656635"/>
                  <a:pt x="0" y="4668032"/>
                  <a:pt x="0" y="3561588"/>
                </a:cubicBezTo>
                <a:cubicBezTo>
                  <a:pt x="0" y="1594577"/>
                  <a:pt x="1594577" y="0"/>
                  <a:pt x="3561588"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098" name="Picture 2" descr="Resultado de imagem para maria ungiu os pes do senhor">
            <a:extLst>
              <a:ext uri="{FF2B5EF4-FFF2-40B4-BE49-F238E27FC236}">
                <a16:creationId xmlns:a16="http://schemas.microsoft.com/office/drawing/2014/main" id="{FA83524E-945F-45AF-A7D8-6C8E5AEE6B9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8805" r="7885"/>
          <a:stretch/>
        </p:blipFill>
        <p:spPr bwMode="auto">
          <a:xfrm>
            <a:off x="6021086" y="544802"/>
            <a:ext cx="6170914" cy="6313225"/>
          </a:xfrm>
          <a:custGeom>
            <a:avLst/>
            <a:gdLst>
              <a:gd name="connsiteX0" fmla="*/ 3397813 w 6170914"/>
              <a:gd name="connsiteY0" fmla="*/ 0 h 6313225"/>
              <a:gd name="connsiteX1" fmla="*/ 6019731 w 6170914"/>
              <a:gd name="connsiteY1" fmla="*/ 1236489 h 6313225"/>
              <a:gd name="connsiteX2" fmla="*/ 6170914 w 6170914"/>
              <a:gd name="connsiteY2" fmla="*/ 1438663 h 6313225"/>
              <a:gd name="connsiteX3" fmla="*/ 6170914 w 6170914"/>
              <a:gd name="connsiteY3" fmla="*/ 5356963 h 6313225"/>
              <a:gd name="connsiteX4" fmla="*/ 6019731 w 6170914"/>
              <a:gd name="connsiteY4" fmla="*/ 5559138 h 6313225"/>
              <a:gd name="connsiteX5" fmla="*/ 5194591 w 6170914"/>
              <a:gd name="connsiteY5" fmla="*/ 6282226 h 6313225"/>
              <a:gd name="connsiteX6" fmla="*/ 5141791 w 6170914"/>
              <a:gd name="connsiteY6" fmla="*/ 6313225 h 6313225"/>
              <a:gd name="connsiteX7" fmla="*/ 1659199 w 6170914"/>
              <a:gd name="connsiteY7" fmla="*/ 6313225 h 6313225"/>
              <a:gd name="connsiteX8" fmla="*/ 1498064 w 6170914"/>
              <a:gd name="connsiteY8" fmla="*/ 6215333 h 6313225"/>
              <a:gd name="connsiteX9" fmla="*/ 0 w 6170914"/>
              <a:gd name="connsiteY9" fmla="*/ 3397813 h 6313225"/>
              <a:gd name="connsiteX10" fmla="*/ 3397813 w 6170914"/>
              <a:gd name="connsiteY10" fmla="*/ 0 h 6313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0914" h="6313225">
                <a:moveTo>
                  <a:pt x="3397813" y="0"/>
                </a:moveTo>
                <a:cubicBezTo>
                  <a:pt x="4453378" y="0"/>
                  <a:pt x="5396522" y="481334"/>
                  <a:pt x="6019731" y="1236489"/>
                </a:cubicBezTo>
                <a:lnTo>
                  <a:pt x="6170914" y="1438663"/>
                </a:lnTo>
                <a:lnTo>
                  <a:pt x="6170914" y="5356963"/>
                </a:lnTo>
                <a:lnTo>
                  <a:pt x="6019731" y="5559138"/>
                </a:lnTo>
                <a:cubicBezTo>
                  <a:pt x="5786028" y="5842321"/>
                  <a:pt x="5507333" y="6086998"/>
                  <a:pt x="5194591" y="6282226"/>
                </a:cubicBezTo>
                <a:lnTo>
                  <a:pt x="5141791" y="6313225"/>
                </a:lnTo>
                <a:lnTo>
                  <a:pt x="1659199" y="6313225"/>
                </a:lnTo>
                <a:lnTo>
                  <a:pt x="1498064" y="6215333"/>
                </a:lnTo>
                <a:cubicBezTo>
                  <a:pt x="594240" y="5604721"/>
                  <a:pt x="0" y="4570663"/>
                  <a:pt x="0" y="3397813"/>
                </a:cubicBezTo>
                <a:cubicBezTo>
                  <a:pt x="0" y="1521253"/>
                  <a:pt x="1521253" y="0"/>
                  <a:pt x="3397813" y="0"/>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5697599"/>
      </p:ext>
    </p:extLst>
  </p:cSld>
  <p:clrMapOvr>
    <a:overrideClrMapping bg1="dk1" tx1="lt1" bg2="dk2" tx2="lt2" accent1="accent1" accent2="accent2" accent3="accent3" accent4="accent4" accent5="accent5" accent6="accent6" hlink="hlink" folHlink="folHlink"/>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b="11444"/>
          <a:stretch/>
        </p:blipFill>
        <p:spPr>
          <a:xfrm>
            <a:off x="-3" y="-28"/>
            <a:ext cx="12192000" cy="6855958"/>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942202" y="1147502"/>
            <a:ext cx="4915110" cy="2076333"/>
          </a:xfrm>
        </p:spPr>
        <p:txBody>
          <a:bodyPr anchor="t">
            <a:noAutofit/>
          </a:bodyPr>
          <a:lstStyle/>
          <a:p>
            <a:pPr algn="l">
              <a:lnSpc>
                <a:spcPct val="100000"/>
              </a:lnSpc>
            </a:pPr>
            <a:r>
              <a:rPr lang="pt-BR" sz="3600" b="1" dirty="0">
                <a:latin typeface="+mn-lt"/>
              </a:rPr>
              <a:t>Perguntamos: como poderia Jesus aceitar uma oferta obtida através da prostituição? Qual é a diferença entre nossas ofertas e as de Maria? </a:t>
            </a:r>
            <a:endParaRPr lang="pt-BR" sz="3400" b="1" dirty="0">
              <a:effectLst>
                <a:outerShdw blurRad="38100" dist="38100" dir="2700000" algn="tl">
                  <a:srgbClr val="000000">
                    <a:alpha val="43137"/>
                  </a:srgbClr>
                </a:outerShdw>
              </a:effectLst>
              <a:latin typeface="+mn-lt"/>
            </a:endParaRPr>
          </a:p>
        </p:txBody>
      </p:sp>
      <p:sp>
        <p:nvSpPr>
          <p:cNvPr id="135" name="Freeform: Shape 134">
            <a:extLst>
              <a:ext uri="{FF2B5EF4-FFF2-40B4-BE49-F238E27FC236}">
                <a16:creationId xmlns:a16="http://schemas.microsoft.com/office/drawing/2014/main" id="{BCC55ACC-A2F6-403C-A3A4-D59B3734D45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57312" y="381000"/>
            <a:ext cx="6334689" cy="6477000"/>
          </a:xfrm>
          <a:custGeom>
            <a:avLst/>
            <a:gdLst>
              <a:gd name="connsiteX0" fmla="*/ 3561588 w 6334689"/>
              <a:gd name="connsiteY0" fmla="*/ 0 h 6477000"/>
              <a:gd name="connsiteX1" fmla="*/ 6309883 w 6334689"/>
              <a:gd name="connsiteY1" fmla="*/ 1296087 h 6477000"/>
              <a:gd name="connsiteX2" fmla="*/ 6334689 w 6334689"/>
              <a:gd name="connsiteY2" fmla="*/ 1329261 h 6477000"/>
              <a:gd name="connsiteX3" fmla="*/ 6334689 w 6334689"/>
              <a:gd name="connsiteY3" fmla="*/ 5793916 h 6477000"/>
              <a:gd name="connsiteX4" fmla="*/ 6309883 w 6334689"/>
              <a:gd name="connsiteY4" fmla="*/ 5827089 h 6477000"/>
              <a:gd name="connsiteX5" fmla="*/ 5760467 w 6334689"/>
              <a:gd name="connsiteY5" fmla="*/ 6363539 h 6477000"/>
              <a:gd name="connsiteX6" fmla="*/ 5607796 w 6334689"/>
              <a:gd name="connsiteY6" fmla="*/ 6477000 h 6477000"/>
              <a:gd name="connsiteX7" fmla="*/ 1519571 w 6334689"/>
              <a:gd name="connsiteY7" fmla="*/ 6477000 h 6477000"/>
              <a:gd name="connsiteX8" fmla="*/ 1296088 w 6334689"/>
              <a:gd name="connsiteY8" fmla="*/ 6309883 h 6477000"/>
              <a:gd name="connsiteX9" fmla="*/ 0 w 6334689"/>
              <a:gd name="connsiteY9" fmla="*/ 3561588 h 6477000"/>
              <a:gd name="connsiteX10" fmla="*/ 3561588 w 6334689"/>
              <a:gd name="connsiteY10" fmla="*/ 0 h 647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34689" h="6477000">
                <a:moveTo>
                  <a:pt x="3561588" y="0"/>
                </a:moveTo>
                <a:cubicBezTo>
                  <a:pt x="4668032" y="0"/>
                  <a:pt x="5656635" y="504534"/>
                  <a:pt x="6309883" y="1296087"/>
                </a:cubicBezTo>
                <a:lnTo>
                  <a:pt x="6334689" y="1329261"/>
                </a:lnTo>
                <a:lnTo>
                  <a:pt x="6334689" y="5793916"/>
                </a:lnTo>
                <a:lnTo>
                  <a:pt x="6309883" y="5827089"/>
                </a:lnTo>
                <a:cubicBezTo>
                  <a:pt x="6146571" y="6024977"/>
                  <a:pt x="5962299" y="6204927"/>
                  <a:pt x="5760467" y="6363539"/>
                </a:cubicBezTo>
                <a:lnTo>
                  <a:pt x="5607796" y="6477000"/>
                </a:lnTo>
                <a:lnTo>
                  <a:pt x="1519571" y="6477000"/>
                </a:lnTo>
                <a:lnTo>
                  <a:pt x="1296088" y="6309883"/>
                </a:lnTo>
                <a:cubicBezTo>
                  <a:pt x="504535" y="5656635"/>
                  <a:pt x="0" y="4668032"/>
                  <a:pt x="0" y="3561588"/>
                </a:cubicBezTo>
                <a:cubicBezTo>
                  <a:pt x="0" y="1594577"/>
                  <a:pt x="1594577" y="0"/>
                  <a:pt x="3561588"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098" name="Picture 2" descr="Resultado de imagem para maria ungiu os pes do senhor">
            <a:extLst>
              <a:ext uri="{FF2B5EF4-FFF2-40B4-BE49-F238E27FC236}">
                <a16:creationId xmlns:a16="http://schemas.microsoft.com/office/drawing/2014/main" id="{FA83524E-945F-45AF-A7D8-6C8E5AEE6B9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8805" r="7885"/>
          <a:stretch/>
        </p:blipFill>
        <p:spPr bwMode="auto">
          <a:xfrm>
            <a:off x="6021086" y="544802"/>
            <a:ext cx="6170914" cy="6313225"/>
          </a:xfrm>
          <a:custGeom>
            <a:avLst/>
            <a:gdLst>
              <a:gd name="connsiteX0" fmla="*/ 3397813 w 6170914"/>
              <a:gd name="connsiteY0" fmla="*/ 0 h 6313225"/>
              <a:gd name="connsiteX1" fmla="*/ 6019731 w 6170914"/>
              <a:gd name="connsiteY1" fmla="*/ 1236489 h 6313225"/>
              <a:gd name="connsiteX2" fmla="*/ 6170914 w 6170914"/>
              <a:gd name="connsiteY2" fmla="*/ 1438663 h 6313225"/>
              <a:gd name="connsiteX3" fmla="*/ 6170914 w 6170914"/>
              <a:gd name="connsiteY3" fmla="*/ 5356963 h 6313225"/>
              <a:gd name="connsiteX4" fmla="*/ 6019731 w 6170914"/>
              <a:gd name="connsiteY4" fmla="*/ 5559138 h 6313225"/>
              <a:gd name="connsiteX5" fmla="*/ 5194591 w 6170914"/>
              <a:gd name="connsiteY5" fmla="*/ 6282226 h 6313225"/>
              <a:gd name="connsiteX6" fmla="*/ 5141791 w 6170914"/>
              <a:gd name="connsiteY6" fmla="*/ 6313225 h 6313225"/>
              <a:gd name="connsiteX7" fmla="*/ 1659199 w 6170914"/>
              <a:gd name="connsiteY7" fmla="*/ 6313225 h 6313225"/>
              <a:gd name="connsiteX8" fmla="*/ 1498064 w 6170914"/>
              <a:gd name="connsiteY8" fmla="*/ 6215333 h 6313225"/>
              <a:gd name="connsiteX9" fmla="*/ 0 w 6170914"/>
              <a:gd name="connsiteY9" fmla="*/ 3397813 h 6313225"/>
              <a:gd name="connsiteX10" fmla="*/ 3397813 w 6170914"/>
              <a:gd name="connsiteY10" fmla="*/ 0 h 6313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0914" h="6313225">
                <a:moveTo>
                  <a:pt x="3397813" y="0"/>
                </a:moveTo>
                <a:cubicBezTo>
                  <a:pt x="4453378" y="0"/>
                  <a:pt x="5396522" y="481334"/>
                  <a:pt x="6019731" y="1236489"/>
                </a:cubicBezTo>
                <a:lnTo>
                  <a:pt x="6170914" y="1438663"/>
                </a:lnTo>
                <a:lnTo>
                  <a:pt x="6170914" y="5356963"/>
                </a:lnTo>
                <a:lnTo>
                  <a:pt x="6019731" y="5559138"/>
                </a:lnTo>
                <a:cubicBezTo>
                  <a:pt x="5786028" y="5842321"/>
                  <a:pt x="5507333" y="6086998"/>
                  <a:pt x="5194591" y="6282226"/>
                </a:cubicBezTo>
                <a:lnTo>
                  <a:pt x="5141791" y="6313225"/>
                </a:lnTo>
                <a:lnTo>
                  <a:pt x="1659199" y="6313225"/>
                </a:lnTo>
                <a:lnTo>
                  <a:pt x="1498064" y="6215333"/>
                </a:lnTo>
                <a:cubicBezTo>
                  <a:pt x="594240" y="5604721"/>
                  <a:pt x="0" y="4570663"/>
                  <a:pt x="0" y="3397813"/>
                </a:cubicBezTo>
                <a:cubicBezTo>
                  <a:pt x="0" y="1521253"/>
                  <a:pt x="1521253" y="0"/>
                  <a:pt x="3397813" y="0"/>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9205372"/>
      </p:ext>
    </p:extLst>
  </p:cSld>
  <p:clrMapOvr>
    <a:overrideClrMapping bg1="dk1" tx1="lt1" bg2="dk2" tx2="lt2" accent1="accent1" accent2="accent2" accent3="accent3" accent4="accent4" accent5="accent5" accent6="accent6" hlink="hlink" folHlink="folHlink"/>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b="11444"/>
          <a:stretch/>
        </p:blipFill>
        <p:spPr>
          <a:xfrm>
            <a:off x="-3" y="-28"/>
            <a:ext cx="12192000" cy="6855958"/>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942202" y="789694"/>
            <a:ext cx="4915110" cy="2076333"/>
          </a:xfrm>
        </p:spPr>
        <p:txBody>
          <a:bodyPr anchor="t">
            <a:noAutofit/>
          </a:bodyPr>
          <a:lstStyle/>
          <a:p>
            <a:pPr algn="l">
              <a:lnSpc>
                <a:spcPct val="100000"/>
              </a:lnSpc>
            </a:pPr>
            <a:r>
              <a:rPr lang="pt-BR" sz="3600" b="1" dirty="0">
                <a:effectLst>
                  <a:outerShdw blurRad="38100" dist="38100" dir="2700000" algn="tl">
                    <a:srgbClr val="000000">
                      <a:alpha val="43137"/>
                    </a:srgbClr>
                  </a:outerShdw>
                </a:effectLst>
                <a:latin typeface="+mn-lt"/>
              </a:rPr>
              <a:t>Nós vivemos uma vida sem pecado? </a:t>
            </a:r>
            <a:br>
              <a:rPr lang="pt-BR" sz="3600" b="1" dirty="0">
                <a:effectLst>
                  <a:outerShdw blurRad="38100" dist="38100" dir="2700000" algn="tl">
                    <a:srgbClr val="000000">
                      <a:alpha val="43137"/>
                    </a:srgbClr>
                  </a:outerShdw>
                </a:effectLst>
                <a:latin typeface="+mn-lt"/>
              </a:rPr>
            </a:br>
            <a:r>
              <a:rPr lang="pt-BR" sz="3600" b="1" dirty="0">
                <a:effectLst>
                  <a:outerShdw blurRad="38100" dist="38100" dir="2700000" algn="tl">
                    <a:srgbClr val="000000">
                      <a:alpha val="43137"/>
                    </a:srgbClr>
                  </a:outerShdw>
                </a:effectLst>
                <a:latin typeface="+mn-lt"/>
              </a:rPr>
              <a:t/>
            </a:r>
            <a:br>
              <a:rPr lang="pt-BR" sz="3600" b="1" dirty="0">
                <a:effectLst>
                  <a:outerShdw blurRad="38100" dist="38100" dir="2700000" algn="tl">
                    <a:srgbClr val="000000">
                      <a:alpha val="43137"/>
                    </a:srgbClr>
                  </a:outerShdw>
                </a:effectLst>
                <a:latin typeface="+mn-lt"/>
              </a:rPr>
            </a:br>
            <a:r>
              <a:rPr lang="pt-BR" sz="3600" b="1" dirty="0">
                <a:effectLst>
                  <a:outerShdw blurRad="38100" dist="38100" dir="2700000" algn="tl">
                    <a:srgbClr val="000000">
                      <a:alpha val="43137"/>
                    </a:srgbClr>
                  </a:outerShdw>
                </a:effectLst>
                <a:latin typeface="+mn-lt"/>
              </a:rPr>
              <a:t>Nossos pecados são menores que os de Maria? </a:t>
            </a:r>
            <a:br>
              <a:rPr lang="pt-BR" sz="3600" b="1" dirty="0">
                <a:effectLst>
                  <a:outerShdw blurRad="38100" dist="38100" dir="2700000" algn="tl">
                    <a:srgbClr val="000000">
                      <a:alpha val="43137"/>
                    </a:srgbClr>
                  </a:outerShdw>
                </a:effectLst>
                <a:latin typeface="+mn-lt"/>
              </a:rPr>
            </a:br>
            <a:r>
              <a:rPr lang="pt-BR" sz="3600" b="1" dirty="0">
                <a:effectLst>
                  <a:outerShdw blurRad="38100" dist="38100" dir="2700000" algn="tl">
                    <a:srgbClr val="000000">
                      <a:alpha val="43137"/>
                    </a:srgbClr>
                  </a:outerShdw>
                </a:effectLst>
                <a:latin typeface="+mn-lt"/>
              </a:rPr>
              <a:t/>
            </a:r>
            <a:br>
              <a:rPr lang="pt-BR" sz="3600" b="1" dirty="0">
                <a:effectLst>
                  <a:outerShdw blurRad="38100" dist="38100" dir="2700000" algn="tl">
                    <a:srgbClr val="000000">
                      <a:alpha val="43137"/>
                    </a:srgbClr>
                  </a:outerShdw>
                </a:effectLst>
                <a:latin typeface="+mn-lt"/>
              </a:rPr>
            </a:br>
            <a:r>
              <a:rPr lang="pt-BR" sz="3600" b="1" dirty="0">
                <a:effectLst>
                  <a:outerShdw blurRad="38100" dist="38100" dir="2700000" algn="tl">
                    <a:srgbClr val="000000">
                      <a:alpha val="43137"/>
                    </a:srgbClr>
                  </a:outerShdw>
                </a:effectLst>
                <a:latin typeface="+mn-lt"/>
              </a:rPr>
              <a:t>Existe algo como pecado pequeno ou grande? </a:t>
            </a:r>
            <a:endParaRPr lang="pt-BR" sz="3400" b="1" dirty="0">
              <a:effectLst>
                <a:outerShdw blurRad="38100" dist="38100" dir="2700000" algn="tl">
                  <a:srgbClr val="000000">
                    <a:alpha val="43137"/>
                  </a:srgbClr>
                </a:outerShdw>
              </a:effectLst>
              <a:latin typeface="+mn-lt"/>
            </a:endParaRPr>
          </a:p>
        </p:txBody>
      </p:sp>
      <p:sp>
        <p:nvSpPr>
          <p:cNvPr id="135" name="Freeform: Shape 134">
            <a:extLst>
              <a:ext uri="{FF2B5EF4-FFF2-40B4-BE49-F238E27FC236}">
                <a16:creationId xmlns:a16="http://schemas.microsoft.com/office/drawing/2014/main" id="{BCC55ACC-A2F6-403C-A3A4-D59B3734D45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57312" y="381000"/>
            <a:ext cx="6334689" cy="6477000"/>
          </a:xfrm>
          <a:custGeom>
            <a:avLst/>
            <a:gdLst>
              <a:gd name="connsiteX0" fmla="*/ 3561588 w 6334689"/>
              <a:gd name="connsiteY0" fmla="*/ 0 h 6477000"/>
              <a:gd name="connsiteX1" fmla="*/ 6309883 w 6334689"/>
              <a:gd name="connsiteY1" fmla="*/ 1296087 h 6477000"/>
              <a:gd name="connsiteX2" fmla="*/ 6334689 w 6334689"/>
              <a:gd name="connsiteY2" fmla="*/ 1329261 h 6477000"/>
              <a:gd name="connsiteX3" fmla="*/ 6334689 w 6334689"/>
              <a:gd name="connsiteY3" fmla="*/ 5793916 h 6477000"/>
              <a:gd name="connsiteX4" fmla="*/ 6309883 w 6334689"/>
              <a:gd name="connsiteY4" fmla="*/ 5827089 h 6477000"/>
              <a:gd name="connsiteX5" fmla="*/ 5760467 w 6334689"/>
              <a:gd name="connsiteY5" fmla="*/ 6363539 h 6477000"/>
              <a:gd name="connsiteX6" fmla="*/ 5607796 w 6334689"/>
              <a:gd name="connsiteY6" fmla="*/ 6477000 h 6477000"/>
              <a:gd name="connsiteX7" fmla="*/ 1519571 w 6334689"/>
              <a:gd name="connsiteY7" fmla="*/ 6477000 h 6477000"/>
              <a:gd name="connsiteX8" fmla="*/ 1296088 w 6334689"/>
              <a:gd name="connsiteY8" fmla="*/ 6309883 h 6477000"/>
              <a:gd name="connsiteX9" fmla="*/ 0 w 6334689"/>
              <a:gd name="connsiteY9" fmla="*/ 3561588 h 6477000"/>
              <a:gd name="connsiteX10" fmla="*/ 3561588 w 6334689"/>
              <a:gd name="connsiteY10" fmla="*/ 0 h 647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34689" h="6477000">
                <a:moveTo>
                  <a:pt x="3561588" y="0"/>
                </a:moveTo>
                <a:cubicBezTo>
                  <a:pt x="4668032" y="0"/>
                  <a:pt x="5656635" y="504534"/>
                  <a:pt x="6309883" y="1296087"/>
                </a:cubicBezTo>
                <a:lnTo>
                  <a:pt x="6334689" y="1329261"/>
                </a:lnTo>
                <a:lnTo>
                  <a:pt x="6334689" y="5793916"/>
                </a:lnTo>
                <a:lnTo>
                  <a:pt x="6309883" y="5827089"/>
                </a:lnTo>
                <a:cubicBezTo>
                  <a:pt x="6146571" y="6024977"/>
                  <a:pt x="5962299" y="6204927"/>
                  <a:pt x="5760467" y="6363539"/>
                </a:cubicBezTo>
                <a:lnTo>
                  <a:pt x="5607796" y="6477000"/>
                </a:lnTo>
                <a:lnTo>
                  <a:pt x="1519571" y="6477000"/>
                </a:lnTo>
                <a:lnTo>
                  <a:pt x="1296088" y="6309883"/>
                </a:lnTo>
                <a:cubicBezTo>
                  <a:pt x="504535" y="5656635"/>
                  <a:pt x="0" y="4668032"/>
                  <a:pt x="0" y="3561588"/>
                </a:cubicBezTo>
                <a:cubicBezTo>
                  <a:pt x="0" y="1594577"/>
                  <a:pt x="1594577" y="0"/>
                  <a:pt x="3561588"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098" name="Picture 2" descr="Resultado de imagem para maria ungiu os pes do senhor">
            <a:extLst>
              <a:ext uri="{FF2B5EF4-FFF2-40B4-BE49-F238E27FC236}">
                <a16:creationId xmlns:a16="http://schemas.microsoft.com/office/drawing/2014/main" id="{FA83524E-945F-45AF-A7D8-6C8E5AEE6B9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8805" r="7885"/>
          <a:stretch/>
        </p:blipFill>
        <p:spPr bwMode="auto">
          <a:xfrm>
            <a:off x="6021086" y="544802"/>
            <a:ext cx="6170914" cy="6313225"/>
          </a:xfrm>
          <a:custGeom>
            <a:avLst/>
            <a:gdLst>
              <a:gd name="connsiteX0" fmla="*/ 3397813 w 6170914"/>
              <a:gd name="connsiteY0" fmla="*/ 0 h 6313225"/>
              <a:gd name="connsiteX1" fmla="*/ 6019731 w 6170914"/>
              <a:gd name="connsiteY1" fmla="*/ 1236489 h 6313225"/>
              <a:gd name="connsiteX2" fmla="*/ 6170914 w 6170914"/>
              <a:gd name="connsiteY2" fmla="*/ 1438663 h 6313225"/>
              <a:gd name="connsiteX3" fmla="*/ 6170914 w 6170914"/>
              <a:gd name="connsiteY3" fmla="*/ 5356963 h 6313225"/>
              <a:gd name="connsiteX4" fmla="*/ 6019731 w 6170914"/>
              <a:gd name="connsiteY4" fmla="*/ 5559138 h 6313225"/>
              <a:gd name="connsiteX5" fmla="*/ 5194591 w 6170914"/>
              <a:gd name="connsiteY5" fmla="*/ 6282226 h 6313225"/>
              <a:gd name="connsiteX6" fmla="*/ 5141791 w 6170914"/>
              <a:gd name="connsiteY6" fmla="*/ 6313225 h 6313225"/>
              <a:gd name="connsiteX7" fmla="*/ 1659199 w 6170914"/>
              <a:gd name="connsiteY7" fmla="*/ 6313225 h 6313225"/>
              <a:gd name="connsiteX8" fmla="*/ 1498064 w 6170914"/>
              <a:gd name="connsiteY8" fmla="*/ 6215333 h 6313225"/>
              <a:gd name="connsiteX9" fmla="*/ 0 w 6170914"/>
              <a:gd name="connsiteY9" fmla="*/ 3397813 h 6313225"/>
              <a:gd name="connsiteX10" fmla="*/ 3397813 w 6170914"/>
              <a:gd name="connsiteY10" fmla="*/ 0 h 6313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0914" h="6313225">
                <a:moveTo>
                  <a:pt x="3397813" y="0"/>
                </a:moveTo>
                <a:cubicBezTo>
                  <a:pt x="4453378" y="0"/>
                  <a:pt x="5396522" y="481334"/>
                  <a:pt x="6019731" y="1236489"/>
                </a:cubicBezTo>
                <a:lnTo>
                  <a:pt x="6170914" y="1438663"/>
                </a:lnTo>
                <a:lnTo>
                  <a:pt x="6170914" y="5356963"/>
                </a:lnTo>
                <a:lnTo>
                  <a:pt x="6019731" y="5559138"/>
                </a:lnTo>
                <a:cubicBezTo>
                  <a:pt x="5786028" y="5842321"/>
                  <a:pt x="5507333" y="6086998"/>
                  <a:pt x="5194591" y="6282226"/>
                </a:cubicBezTo>
                <a:lnTo>
                  <a:pt x="5141791" y="6313225"/>
                </a:lnTo>
                <a:lnTo>
                  <a:pt x="1659199" y="6313225"/>
                </a:lnTo>
                <a:lnTo>
                  <a:pt x="1498064" y="6215333"/>
                </a:lnTo>
                <a:cubicBezTo>
                  <a:pt x="594240" y="5604721"/>
                  <a:pt x="0" y="4570663"/>
                  <a:pt x="0" y="3397813"/>
                </a:cubicBezTo>
                <a:cubicBezTo>
                  <a:pt x="0" y="1521253"/>
                  <a:pt x="1521253" y="0"/>
                  <a:pt x="3397813" y="0"/>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8533994"/>
      </p:ext>
    </p:extLst>
  </p:cSld>
  <p:clrMapOvr>
    <a:overrideClrMapping bg1="dk1" tx1="lt1" bg2="dk2" tx2="lt2" accent1="accent1" accent2="accent2" accent3="accent3" accent4="accent4" accent5="accent5" accent6="accent6" hlink="hlink" folHlink="folHlink"/>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b="11444"/>
          <a:stretch/>
        </p:blipFill>
        <p:spPr>
          <a:xfrm>
            <a:off x="-3" y="-28"/>
            <a:ext cx="12192000" cy="6855958"/>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942202" y="1147502"/>
            <a:ext cx="4915110" cy="2076333"/>
          </a:xfrm>
        </p:spPr>
        <p:txBody>
          <a:bodyPr anchor="t">
            <a:noAutofit/>
          </a:bodyPr>
          <a:lstStyle/>
          <a:p>
            <a:pPr algn="l">
              <a:lnSpc>
                <a:spcPct val="100000"/>
              </a:lnSpc>
            </a:pPr>
            <a:r>
              <a:rPr lang="pt-BR" sz="3600" b="1" dirty="0">
                <a:effectLst>
                  <a:outerShdw blurRad="38100" dist="38100" dir="2700000" algn="tl">
                    <a:srgbClr val="000000">
                      <a:alpha val="43137"/>
                    </a:srgbClr>
                  </a:outerShdw>
                </a:effectLst>
                <a:latin typeface="+mn-lt"/>
              </a:rPr>
              <a:t>A oferta de Maria foi aceita da mesma forma que Cristo aceita a sua oferta e a minha. </a:t>
            </a:r>
            <a:br>
              <a:rPr lang="pt-BR" sz="3600" b="1" dirty="0">
                <a:effectLst>
                  <a:outerShdw blurRad="38100" dist="38100" dir="2700000" algn="tl">
                    <a:srgbClr val="000000">
                      <a:alpha val="43137"/>
                    </a:srgbClr>
                  </a:outerShdw>
                </a:effectLst>
                <a:latin typeface="+mn-lt"/>
              </a:rPr>
            </a:br>
            <a:r>
              <a:rPr lang="pt-BR" sz="3600" b="1" dirty="0">
                <a:effectLst>
                  <a:outerShdw blurRad="38100" dist="38100" dir="2700000" algn="tl">
                    <a:srgbClr val="000000">
                      <a:alpha val="43137"/>
                    </a:srgbClr>
                  </a:outerShdw>
                </a:effectLst>
                <a:latin typeface="+mn-lt"/>
              </a:rPr>
              <a:t>Não há diferença. </a:t>
            </a:r>
            <a:br>
              <a:rPr lang="pt-BR" sz="3600" b="1" dirty="0">
                <a:effectLst>
                  <a:outerShdw blurRad="38100" dist="38100" dir="2700000" algn="tl">
                    <a:srgbClr val="000000">
                      <a:alpha val="43137"/>
                    </a:srgbClr>
                  </a:outerShdw>
                </a:effectLst>
                <a:latin typeface="+mn-lt"/>
              </a:rPr>
            </a:br>
            <a:r>
              <a:rPr lang="pt-BR" sz="3600" b="1" dirty="0">
                <a:effectLst>
                  <a:outerShdw blurRad="38100" dist="38100" dir="2700000" algn="tl">
                    <a:srgbClr val="000000">
                      <a:alpha val="43137"/>
                    </a:srgbClr>
                  </a:outerShdw>
                </a:effectLst>
                <a:latin typeface="+mn-lt"/>
              </a:rPr>
              <a:t>Ele aceita isso como um ato de adoração de alguém que Ele redimiu.</a:t>
            </a:r>
            <a:endParaRPr lang="pt-BR" sz="3400" b="1" dirty="0">
              <a:effectLst>
                <a:outerShdw blurRad="38100" dist="38100" dir="2700000" algn="tl">
                  <a:srgbClr val="000000">
                    <a:alpha val="43137"/>
                  </a:srgbClr>
                </a:outerShdw>
              </a:effectLst>
              <a:latin typeface="+mn-lt"/>
            </a:endParaRPr>
          </a:p>
        </p:txBody>
      </p:sp>
      <p:sp>
        <p:nvSpPr>
          <p:cNvPr id="135" name="Freeform: Shape 134">
            <a:extLst>
              <a:ext uri="{FF2B5EF4-FFF2-40B4-BE49-F238E27FC236}">
                <a16:creationId xmlns:a16="http://schemas.microsoft.com/office/drawing/2014/main" id="{BCC55ACC-A2F6-403C-A3A4-D59B3734D45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57312" y="381000"/>
            <a:ext cx="6334689" cy="6477000"/>
          </a:xfrm>
          <a:custGeom>
            <a:avLst/>
            <a:gdLst>
              <a:gd name="connsiteX0" fmla="*/ 3561588 w 6334689"/>
              <a:gd name="connsiteY0" fmla="*/ 0 h 6477000"/>
              <a:gd name="connsiteX1" fmla="*/ 6309883 w 6334689"/>
              <a:gd name="connsiteY1" fmla="*/ 1296087 h 6477000"/>
              <a:gd name="connsiteX2" fmla="*/ 6334689 w 6334689"/>
              <a:gd name="connsiteY2" fmla="*/ 1329261 h 6477000"/>
              <a:gd name="connsiteX3" fmla="*/ 6334689 w 6334689"/>
              <a:gd name="connsiteY3" fmla="*/ 5793916 h 6477000"/>
              <a:gd name="connsiteX4" fmla="*/ 6309883 w 6334689"/>
              <a:gd name="connsiteY4" fmla="*/ 5827089 h 6477000"/>
              <a:gd name="connsiteX5" fmla="*/ 5760467 w 6334689"/>
              <a:gd name="connsiteY5" fmla="*/ 6363539 h 6477000"/>
              <a:gd name="connsiteX6" fmla="*/ 5607796 w 6334689"/>
              <a:gd name="connsiteY6" fmla="*/ 6477000 h 6477000"/>
              <a:gd name="connsiteX7" fmla="*/ 1519571 w 6334689"/>
              <a:gd name="connsiteY7" fmla="*/ 6477000 h 6477000"/>
              <a:gd name="connsiteX8" fmla="*/ 1296088 w 6334689"/>
              <a:gd name="connsiteY8" fmla="*/ 6309883 h 6477000"/>
              <a:gd name="connsiteX9" fmla="*/ 0 w 6334689"/>
              <a:gd name="connsiteY9" fmla="*/ 3561588 h 6477000"/>
              <a:gd name="connsiteX10" fmla="*/ 3561588 w 6334689"/>
              <a:gd name="connsiteY10" fmla="*/ 0 h 647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34689" h="6477000">
                <a:moveTo>
                  <a:pt x="3561588" y="0"/>
                </a:moveTo>
                <a:cubicBezTo>
                  <a:pt x="4668032" y="0"/>
                  <a:pt x="5656635" y="504534"/>
                  <a:pt x="6309883" y="1296087"/>
                </a:cubicBezTo>
                <a:lnTo>
                  <a:pt x="6334689" y="1329261"/>
                </a:lnTo>
                <a:lnTo>
                  <a:pt x="6334689" y="5793916"/>
                </a:lnTo>
                <a:lnTo>
                  <a:pt x="6309883" y="5827089"/>
                </a:lnTo>
                <a:cubicBezTo>
                  <a:pt x="6146571" y="6024977"/>
                  <a:pt x="5962299" y="6204927"/>
                  <a:pt x="5760467" y="6363539"/>
                </a:cubicBezTo>
                <a:lnTo>
                  <a:pt x="5607796" y="6477000"/>
                </a:lnTo>
                <a:lnTo>
                  <a:pt x="1519571" y="6477000"/>
                </a:lnTo>
                <a:lnTo>
                  <a:pt x="1296088" y="6309883"/>
                </a:lnTo>
                <a:cubicBezTo>
                  <a:pt x="504535" y="5656635"/>
                  <a:pt x="0" y="4668032"/>
                  <a:pt x="0" y="3561588"/>
                </a:cubicBezTo>
                <a:cubicBezTo>
                  <a:pt x="0" y="1594577"/>
                  <a:pt x="1594577" y="0"/>
                  <a:pt x="3561588"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098" name="Picture 2" descr="Resultado de imagem para maria ungiu os pes do senhor">
            <a:extLst>
              <a:ext uri="{FF2B5EF4-FFF2-40B4-BE49-F238E27FC236}">
                <a16:creationId xmlns:a16="http://schemas.microsoft.com/office/drawing/2014/main" id="{FA83524E-945F-45AF-A7D8-6C8E5AEE6B9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8805" r="7885"/>
          <a:stretch/>
        </p:blipFill>
        <p:spPr bwMode="auto">
          <a:xfrm>
            <a:off x="6021086" y="544802"/>
            <a:ext cx="6170914" cy="6313225"/>
          </a:xfrm>
          <a:custGeom>
            <a:avLst/>
            <a:gdLst>
              <a:gd name="connsiteX0" fmla="*/ 3397813 w 6170914"/>
              <a:gd name="connsiteY0" fmla="*/ 0 h 6313225"/>
              <a:gd name="connsiteX1" fmla="*/ 6019731 w 6170914"/>
              <a:gd name="connsiteY1" fmla="*/ 1236489 h 6313225"/>
              <a:gd name="connsiteX2" fmla="*/ 6170914 w 6170914"/>
              <a:gd name="connsiteY2" fmla="*/ 1438663 h 6313225"/>
              <a:gd name="connsiteX3" fmla="*/ 6170914 w 6170914"/>
              <a:gd name="connsiteY3" fmla="*/ 5356963 h 6313225"/>
              <a:gd name="connsiteX4" fmla="*/ 6019731 w 6170914"/>
              <a:gd name="connsiteY4" fmla="*/ 5559138 h 6313225"/>
              <a:gd name="connsiteX5" fmla="*/ 5194591 w 6170914"/>
              <a:gd name="connsiteY5" fmla="*/ 6282226 h 6313225"/>
              <a:gd name="connsiteX6" fmla="*/ 5141791 w 6170914"/>
              <a:gd name="connsiteY6" fmla="*/ 6313225 h 6313225"/>
              <a:gd name="connsiteX7" fmla="*/ 1659199 w 6170914"/>
              <a:gd name="connsiteY7" fmla="*/ 6313225 h 6313225"/>
              <a:gd name="connsiteX8" fmla="*/ 1498064 w 6170914"/>
              <a:gd name="connsiteY8" fmla="*/ 6215333 h 6313225"/>
              <a:gd name="connsiteX9" fmla="*/ 0 w 6170914"/>
              <a:gd name="connsiteY9" fmla="*/ 3397813 h 6313225"/>
              <a:gd name="connsiteX10" fmla="*/ 3397813 w 6170914"/>
              <a:gd name="connsiteY10" fmla="*/ 0 h 6313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0914" h="6313225">
                <a:moveTo>
                  <a:pt x="3397813" y="0"/>
                </a:moveTo>
                <a:cubicBezTo>
                  <a:pt x="4453378" y="0"/>
                  <a:pt x="5396522" y="481334"/>
                  <a:pt x="6019731" y="1236489"/>
                </a:cubicBezTo>
                <a:lnTo>
                  <a:pt x="6170914" y="1438663"/>
                </a:lnTo>
                <a:lnTo>
                  <a:pt x="6170914" y="5356963"/>
                </a:lnTo>
                <a:lnTo>
                  <a:pt x="6019731" y="5559138"/>
                </a:lnTo>
                <a:cubicBezTo>
                  <a:pt x="5786028" y="5842321"/>
                  <a:pt x="5507333" y="6086998"/>
                  <a:pt x="5194591" y="6282226"/>
                </a:cubicBezTo>
                <a:lnTo>
                  <a:pt x="5141791" y="6313225"/>
                </a:lnTo>
                <a:lnTo>
                  <a:pt x="1659199" y="6313225"/>
                </a:lnTo>
                <a:lnTo>
                  <a:pt x="1498064" y="6215333"/>
                </a:lnTo>
                <a:cubicBezTo>
                  <a:pt x="594240" y="5604721"/>
                  <a:pt x="0" y="4570663"/>
                  <a:pt x="0" y="3397813"/>
                </a:cubicBezTo>
                <a:cubicBezTo>
                  <a:pt x="0" y="1521253"/>
                  <a:pt x="1521253" y="0"/>
                  <a:pt x="3397813" y="0"/>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6497869"/>
      </p:ext>
    </p:extLst>
  </p:cSld>
  <p:clrMapOvr>
    <a:overrideClrMapping bg1="dk1" tx1="lt1" bg2="dk2" tx2="lt2" accent1="accent1" accent2="accent2" accent3="accent3" accent4="accent4" accent5="accent5" accent6="accent6" hlink="hlink" folHlink="folHlink"/>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b="11444"/>
          <a:stretch/>
        </p:blipFill>
        <p:spPr>
          <a:xfrm>
            <a:off x="-2" y="821606"/>
            <a:ext cx="12192000" cy="6855958"/>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5635123" y="1234701"/>
            <a:ext cx="5319433" cy="2076333"/>
          </a:xfrm>
        </p:spPr>
        <p:txBody>
          <a:bodyPr anchor="t">
            <a:noAutofit/>
          </a:bodyPr>
          <a:lstStyle/>
          <a:p>
            <a:pPr algn="l">
              <a:lnSpc>
                <a:spcPct val="100000"/>
              </a:lnSpc>
            </a:pPr>
            <a:r>
              <a:rPr lang="pt-BR" sz="3600" b="1" dirty="0">
                <a:latin typeface="+mn-lt"/>
              </a:rPr>
              <a:t>“Precisamos de uma fortuna para alimentar a multidão”, disseram os discípulos reclamando. Maria gastou uma fortuna para expressar seu amor ao seu Mestre. </a:t>
            </a:r>
            <a:endParaRPr lang="pt-BR" sz="3400" b="1" dirty="0">
              <a:effectLst>
                <a:outerShdw blurRad="38100" dist="38100" dir="2700000" algn="tl">
                  <a:srgbClr val="000000">
                    <a:alpha val="43137"/>
                  </a:srgbClr>
                </a:outerShdw>
              </a:effectLst>
              <a:latin typeface="+mn-lt"/>
            </a:endParaRPr>
          </a:p>
        </p:txBody>
      </p:sp>
      <p:sp>
        <p:nvSpPr>
          <p:cNvPr id="71" name="Freeform: Shape 70">
            <a:extLst>
              <a:ext uri="{FF2B5EF4-FFF2-40B4-BE49-F238E27FC236}">
                <a16:creationId xmlns:a16="http://schemas.microsoft.com/office/drawing/2014/main" id="{F72D119F-8562-42DA-AE9A-70D44FDCFD1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389868" cy="6374535"/>
          </a:xfrm>
          <a:custGeom>
            <a:avLst/>
            <a:gdLst>
              <a:gd name="connsiteX0" fmla="*/ 620377 w 5389868"/>
              <a:gd name="connsiteY0" fmla="*/ 6374535 h 6374535"/>
              <a:gd name="connsiteX1" fmla="*/ 3459520 w 5389868"/>
              <a:gd name="connsiteY1" fmla="*/ 6374535 h 6374535"/>
              <a:gd name="connsiteX2" fmla="*/ 3638761 w 5389868"/>
              <a:gd name="connsiteY2" fmla="*/ 6288190 h 6374535"/>
              <a:gd name="connsiteX3" fmla="*/ 5389868 w 5389868"/>
              <a:gd name="connsiteY3" fmla="*/ 3346018 h 6374535"/>
              <a:gd name="connsiteX4" fmla="*/ 2043850 w 5389868"/>
              <a:gd name="connsiteY4" fmla="*/ 0 h 6374535"/>
              <a:gd name="connsiteX5" fmla="*/ 139826 w 5389868"/>
              <a:gd name="connsiteY5" fmla="*/ 594192 h 6374535"/>
              <a:gd name="connsiteX6" fmla="*/ 0 w 5389868"/>
              <a:gd name="connsiteY6" fmla="*/ 700065 h 6374535"/>
              <a:gd name="connsiteX7" fmla="*/ 0 w 5389868"/>
              <a:gd name="connsiteY7" fmla="*/ 5991971 h 6374535"/>
              <a:gd name="connsiteX8" fmla="*/ 139827 w 5389868"/>
              <a:gd name="connsiteY8" fmla="*/ 6097845 h 6374535"/>
              <a:gd name="connsiteX9" fmla="*/ 378347 w 5389868"/>
              <a:gd name="connsiteY9" fmla="*/ 6248727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89868" h="6374535">
                <a:moveTo>
                  <a:pt x="620377" y="6374535"/>
                </a:moveTo>
                <a:lnTo>
                  <a:pt x="3459520" y="6374535"/>
                </a:lnTo>
                <a:lnTo>
                  <a:pt x="3638761" y="6288190"/>
                </a:lnTo>
                <a:cubicBezTo>
                  <a:pt x="4681799" y="5721578"/>
                  <a:pt x="5389868" y="4616487"/>
                  <a:pt x="5389868" y="3346018"/>
                </a:cubicBezTo>
                <a:cubicBezTo>
                  <a:pt x="5389868" y="1498063"/>
                  <a:pt x="3891805" y="0"/>
                  <a:pt x="2043850" y="0"/>
                </a:cubicBezTo>
                <a:cubicBezTo>
                  <a:pt x="1336430" y="0"/>
                  <a:pt x="680285" y="219535"/>
                  <a:pt x="139826" y="594192"/>
                </a:cubicBezTo>
                <a:lnTo>
                  <a:pt x="0" y="700065"/>
                </a:lnTo>
                <a:lnTo>
                  <a:pt x="0" y="5991971"/>
                </a:lnTo>
                <a:lnTo>
                  <a:pt x="139827" y="6097845"/>
                </a:lnTo>
                <a:cubicBezTo>
                  <a:pt x="217035" y="6151367"/>
                  <a:pt x="296605" y="6201724"/>
                  <a:pt x="378347" y="624872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098" name="Picture 2" descr="Resultado de imagem para maria ungiu os pes do senhor">
            <a:extLst>
              <a:ext uri="{FF2B5EF4-FFF2-40B4-BE49-F238E27FC236}">
                <a16:creationId xmlns:a16="http://schemas.microsoft.com/office/drawing/2014/main" id="{FA83524E-945F-45AF-A7D8-6C8E5AEE6B9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3854" r="12934"/>
          <a:stretch/>
        </p:blipFill>
        <p:spPr bwMode="auto">
          <a:xfrm>
            <a:off x="2" y="2"/>
            <a:ext cx="5234519" cy="6210629"/>
          </a:xfrm>
          <a:custGeom>
            <a:avLst/>
            <a:gdLst>
              <a:gd name="connsiteX0" fmla="*/ 1082595 w 5234519"/>
              <a:gd name="connsiteY0" fmla="*/ 0 h 6210629"/>
              <a:gd name="connsiteX1" fmla="*/ 3027450 w 5234519"/>
              <a:gd name="connsiteY1" fmla="*/ 0 h 6210629"/>
              <a:gd name="connsiteX2" fmla="*/ 3291029 w 5234519"/>
              <a:gd name="connsiteY2" fmla="*/ 96471 h 6210629"/>
              <a:gd name="connsiteX3" fmla="*/ 5234519 w 5234519"/>
              <a:gd name="connsiteY3" fmla="*/ 3028517 h 6210629"/>
              <a:gd name="connsiteX4" fmla="*/ 2052407 w 5234519"/>
              <a:gd name="connsiteY4" fmla="*/ 6210629 h 6210629"/>
              <a:gd name="connsiteX5" fmla="*/ 28288 w 5234519"/>
              <a:gd name="connsiteY5" fmla="*/ 5483989 h 6210629"/>
              <a:gd name="connsiteX6" fmla="*/ 0 w 5234519"/>
              <a:gd name="connsiteY6" fmla="*/ 5458279 h 6210629"/>
              <a:gd name="connsiteX7" fmla="*/ 0 w 5234519"/>
              <a:gd name="connsiteY7" fmla="*/ 598754 h 6210629"/>
              <a:gd name="connsiteX8" fmla="*/ 28288 w 5234519"/>
              <a:gd name="connsiteY8" fmla="*/ 573044 h 6210629"/>
              <a:gd name="connsiteX9" fmla="*/ 958290 w 5234519"/>
              <a:gd name="connsiteY9" fmla="*/ 39494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34519" h="6210629">
                <a:moveTo>
                  <a:pt x="1082595" y="0"/>
                </a:moveTo>
                <a:lnTo>
                  <a:pt x="3027450" y="0"/>
                </a:lnTo>
                <a:lnTo>
                  <a:pt x="3291029" y="96471"/>
                </a:lnTo>
                <a:cubicBezTo>
                  <a:pt x="4433137" y="579542"/>
                  <a:pt x="5234519" y="1710443"/>
                  <a:pt x="5234519" y="3028517"/>
                </a:cubicBezTo>
                <a:cubicBezTo>
                  <a:pt x="5234519" y="4785949"/>
                  <a:pt x="3809839" y="6210629"/>
                  <a:pt x="2052407" y="6210629"/>
                </a:cubicBezTo>
                <a:cubicBezTo>
                  <a:pt x="1283531" y="6210629"/>
                  <a:pt x="578345" y="5937936"/>
                  <a:pt x="28288" y="5483989"/>
                </a:cubicBezTo>
                <a:lnTo>
                  <a:pt x="0" y="5458279"/>
                </a:lnTo>
                <a:lnTo>
                  <a:pt x="0" y="598754"/>
                </a:lnTo>
                <a:lnTo>
                  <a:pt x="28288" y="573044"/>
                </a:lnTo>
                <a:cubicBezTo>
                  <a:pt x="303317" y="346070"/>
                  <a:pt x="617127" y="164410"/>
                  <a:pt x="958290" y="39494"/>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5652060"/>
      </p:ext>
    </p:extLst>
  </p:cSld>
  <p:clrMapOvr>
    <a:overrideClrMapping bg1="dk1" tx1="lt1" bg2="dk2" tx2="lt2" accent1="accent1" accent2="accent2" accent3="accent3" accent4="accent4" accent5="accent5" accent6="accent6" hlink="hlink" folHlink="folHlink"/>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b="11444"/>
          <a:stretch/>
        </p:blipFill>
        <p:spPr>
          <a:xfrm>
            <a:off x="-3" y="-28"/>
            <a:ext cx="12192000" cy="6855958"/>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1243698" y="1352667"/>
            <a:ext cx="4666470" cy="2076333"/>
          </a:xfrm>
        </p:spPr>
        <p:txBody>
          <a:bodyPr anchor="t">
            <a:noAutofit/>
          </a:bodyPr>
          <a:lstStyle/>
          <a:p>
            <a:pPr algn="l">
              <a:lnSpc>
                <a:spcPct val="100000"/>
              </a:lnSpc>
            </a:pPr>
            <a:r>
              <a:rPr lang="pt-BR" sz="3600" b="1" dirty="0">
                <a:latin typeface="+mn-lt"/>
              </a:rPr>
              <a:t>Em quais destas situações estamos? </a:t>
            </a:r>
            <a:br>
              <a:rPr lang="pt-BR" sz="3600" b="1" dirty="0">
                <a:latin typeface="+mn-lt"/>
              </a:rPr>
            </a:br>
            <a:r>
              <a:rPr lang="pt-BR" sz="3600" b="1" dirty="0">
                <a:latin typeface="+mn-lt"/>
              </a:rPr>
              <a:t/>
            </a:r>
            <a:br>
              <a:rPr lang="pt-BR" sz="3600" b="1" dirty="0">
                <a:latin typeface="+mn-lt"/>
              </a:rPr>
            </a:br>
            <a:r>
              <a:rPr lang="pt-BR" sz="3600" b="1" dirty="0">
                <a:latin typeface="+mn-lt"/>
              </a:rPr>
              <a:t>Precisamos de uma fortuna para cumprir a missão de Deus? </a:t>
            </a:r>
            <a:endParaRPr lang="pt-BR" sz="3600" b="1" dirty="0">
              <a:effectLst>
                <a:outerShdw blurRad="38100" dist="38100" dir="2700000" algn="tl">
                  <a:srgbClr val="000000">
                    <a:alpha val="43137"/>
                  </a:srgbClr>
                </a:outerShdw>
              </a:effectLst>
              <a:latin typeface="+mn-lt"/>
            </a:endParaRPr>
          </a:p>
        </p:txBody>
      </p:sp>
      <p:sp>
        <p:nvSpPr>
          <p:cNvPr id="76" name="Freeform: Shape 75">
            <a:extLst>
              <a:ext uri="{FF2B5EF4-FFF2-40B4-BE49-F238E27FC236}">
                <a16:creationId xmlns:a16="http://schemas.microsoft.com/office/drawing/2014/main" id="{BCC55ACC-A2F6-403C-A3A4-D59B3734D45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57312" y="381000"/>
            <a:ext cx="6334689" cy="6477000"/>
          </a:xfrm>
          <a:custGeom>
            <a:avLst/>
            <a:gdLst>
              <a:gd name="connsiteX0" fmla="*/ 3561588 w 6334689"/>
              <a:gd name="connsiteY0" fmla="*/ 0 h 6477000"/>
              <a:gd name="connsiteX1" fmla="*/ 6309883 w 6334689"/>
              <a:gd name="connsiteY1" fmla="*/ 1296087 h 6477000"/>
              <a:gd name="connsiteX2" fmla="*/ 6334689 w 6334689"/>
              <a:gd name="connsiteY2" fmla="*/ 1329261 h 6477000"/>
              <a:gd name="connsiteX3" fmla="*/ 6334689 w 6334689"/>
              <a:gd name="connsiteY3" fmla="*/ 5793916 h 6477000"/>
              <a:gd name="connsiteX4" fmla="*/ 6309883 w 6334689"/>
              <a:gd name="connsiteY4" fmla="*/ 5827089 h 6477000"/>
              <a:gd name="connsiteX5" fmla="*/ 5760467 w 6334689"/>
              <a:gd name="connsiteY5" fmla="*/ 6363539 h 6477000"/>
              <a:gd name="connsiteX6" fmla="*/ 5607796 w 6334689"/>
              <a:gd name="connsiteY6" fmla="*/ 6477000 h 6477000"/>
              <a:gd name="connsiteX7" fmla="*/ 1519571 w 6334689"/>
              <a:gd name="connsiteY7" fmla="*/ 6477000 h 6477000"/>
              <a:gd name="connsiteX8" fmla="*/ 1296088 w 6334689"/>
              <a:gd name="connsiteY8" fmla="*/ 6309883 h 6477000"/>
              <a:gd name="connsiteX9" fmla="*/ 0 w 6334689"/>
              <a:gd name="connsiteY9" fmla="*/ 3561588 h 6477000"/>
              <a:gd name="connsiteX10" fmla="*/ 3561588 w 6334689"/>
              <a:gd name="connsiteY10" fmla="*/ 0 h 647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34689" h="6477000">
                <a:moveTo>
                  <a:pt x="3561588" y="0"/>
                </a:moveTo>
                <a:cubicBezTo>
                  <a:pt x="4668032" y="0"/>
                  <a:pt x="5656635" y="504534"/>
                  <a:pt x="6309883" y="1296087"/>
                </a:cubicBezTo>
                <a:lnTo>
                  <a:pt x="6334689" y="1329261"/>
                </a:lnTo>
                <a:lnTo>
                  <a:pt x="6334689" y="5793916"/>
                </a:lnTo>
                <a:lnTo>
                  <a:pt x="6309883" y="5827089"/>
                </a:lnTo>
                <a:cubicBezTo>
                  <a:pt x="6146571" y="6024977"/>
                  <a:pt x="5962299" y="6204927"/>
                  <a:pt x="5760467" y="6363539"/>
                </a:cubicBezTo>
                <a:lnTo>
                  <a:pt x="5607796" y="6477000"/>
                </a:lnTo>
                <a:lnTo>
                  <a:pt x="1519571" y="6477000"/>
                </a:lnTo>
                <a:lnTo>
                  <a:pt x="1296088" y="6309883"/>
                </a:lnTo>
                <a:cubicBezTo>
                  <a:pt x="504535" y="5656635"/>
                  <a:pt x="0" y="4668032"/>
                  <a:pt x="0" y="3561588"/>
                </a:cubicBezTo>
                <a:cubicBezTo>
                  <a:pt x="0" y="1594577"/>
                  <a:pt x="1594577" y="0"/>
                  <a:pt x="3561588"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Imagem 5">
            <a:extLst>
              <a:ext uri="{FF2B5EF4-FFF2-40B4-BE49-F238E27FC236}">
                <a16:creationId xmlns:a16="http://schemas.microsoft.com/office/drawing/2014/main" id="{4F0B5459-9B8D-483B-B109-C23360EE2A0E}"/>
              </a:ext>
            </a:extLst>
          </p:cNvPr>
          <p:cNvPicPr>
            <a:picLocks noChangeAspect="1"/>
          </p:cNvPicPr>
          <p:nvPr/>
        </p:nvPicPr>
        <p:blipFill rotWithShape="1">
          <a:blip r:embed="rId3">
            <a:extLst>
              <a:ext uri="{28A0092B-C50C-407E-A947-70E740481C1C}">
                <a14:useLocalDpi xmlns:a14="http://schemas.microsoft.com/office/drawing/2010/main" val="0"/>
              </a:ext>
            </a:extLst>
          </a:blip>
          <a:srcRect l="19232" r="7213" b="-1"/>
          <a:stretch/>
        </p:blipFill>
        <p:spPr>
          <a:xfrm>
            <a:off x="6021086" y="544802"/>
            <a:ext cx="6170914" cy="6313225"/>
          </a:xfrm>
          <a:custGeom>
            <a:avLst/>
            <a:gdLst>
              <a:gd name="connsiteX0" fmla="*/ 3397813 w 6170914"/>
              <a:gd name="connsiteY0" fmla="*/ 0 h 6313225"/>
              <a:gd name="connsiteX1" fmla="*/ 6019731 w 6170914"/>
              <a:gd name="connsiteY1" fmla="*/ 1236489 h 6313225"/>
              <a:gd name="connsiteX2" fmla="*/ 6170914 w 6170914"/>
              <a:gd name="connsiteY2" fmla="*/ 1438663 h 6313225"/>
              <a:gd name="connsiteX3" fmla="*/ 6170914 w 6170914"/>
              <a:gd name="connsiteY3" fmla="*/ 5356963 h 6313225"/>
              <a:gd name="connsiteX4" fmla="*/ 6019731 w 6170914"/>
              <a:gd name="connsiteY4" fmla="*/ 5559138 h 6313225"/>
              <a:gd name="connsiteX5" fmla="*/ 5194591 w 6170914"/>
              <a:gd name="connsiteY5" fmla="*/ 6282226 h 6313225"/>
              <a:gd name="connsiteX6" fmla="*/ 5141791 w 6170914"/>
              <a:gd name="connsiteY6" fmla="*/ 6313225 h 6313225"/>
              <a:gd name="connsiteX7" fmla="*/ 1659199 w 6170914"/>
              <a:gd name="connsiteY7" fmla="*/ 6313225 h 6313225"/>
              <a:gd name="connsiteX8" fmla="*/ 1498064 w 6170914"/>
              <a:gd name="connsiteY8" fmla="*/ 6215333 h 6313225"/>
              <a:gd name="connsiteX9" fmla="*/ 0 w 6170914"/>
              <a:gd name="connsiteY9" fmla="*/ 3397813 h 6313225"/>
              <a:gd name="connsiteX10" fmla="*/ 3397813 w 6170914"/>
              <a:gd name="connsiteY10" fmla="*/ 0 h 6313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0914" h="6313225">
                <a:moveTo>
                  <a:pt x="3397813" y="0"/>
                </a:moveTo>
                <a:cubicBezTo>
                  <a:pt x="4453378" y="0"/>
                  <a:pt x="5396522" y="481334"/>
                  <a:pt x="6019731" y="1236489"/>
                </a:cubicBezTo>
                <a:lnTo>
                  <a:pt x="6170914" y="1438663"/>
                </a:lnTo>
                <a:lnTo>
                  <a:pt x="6170914" y="5356963"/>
                </a:lnTo>
                <a:lnTo>
                  <a:pt x="6019731" y="5559138"/>
                </a:lnTo>
                <a:cubicBezTo>
                  <a:pt x="5786028" y="5842321"/>
                  <a:pt x="5507333" y="6086998"/>
                  <a:pt x="5194591" y="6282226"/>
                </a:cubicBezTo>
                <a:lnTo>
                  <a:pt x="5141791" y="6313225"/>
                </a:lnTo>
                <a:lnTo>
                  <a:pt x="1659199" y="6313225"/>
                </a:lnTo>
                <a:lnTo>
                  <a:pt x="1498064" y="6215333"/>
                </a:lnTo>
                <a:cubicBezTo>
                  <a:pt x="594240" y="5604721"/>
                  <a:pt x="0" y="4570663"/>
                  <a:pt x="0" y="3397813"/>
                </a:cubicBezTo>
                <a:cubicBezTo>
                  <a:pt x="0" y="1521253"/>
                  <a:pt x="1521253" y="0"/>
                  <a:pt x="3397813" y="0"/>
                </a:cubicBezTo>
                <a:close/>
              </a:path>
            </a:pathLst>
          </a:custGeom>
        </p:spPr>
      </p:pic>
    </p:spTree>
    <p:extLst>
      <p:ext uri="{BB962C8B-B14F-4D97-AF65-F5344CB8AC3E}">
        <p14:creationId xmlns:p14="http://schemas.microsoft.com/office/powerpoint/2010/main" val="1503922732"/>
      </p:ext>
    </p:extLst>
  </p:cSld>
  <p:clrMapOvr>
    <a:overrideClrMapping bg1="dk1" tx1="lt1" bg2="dk2" tx2="lt2" accent1="accent1" accent2="accent2" accent3="accent3" accent4="accent4" accent5="accent5" accent6="accent6" hlink="hlink" folHlink="folHlink"/>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58000"/>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6069495" y="2090530"/>
            <a:ext cx="5240194" cy="2889114"/>
          </a:xfrm>
          <a:effectLst>
            <a:outerShdw blurRad="50800" dist="38100" dir="10800000" algn="r" rotWithShape="0">
              <a:prstClr val="black">
                <a:alpha val="40000"/>
              </a:prstClr>
            </a:outerShdw>
          </a:effectLst>
        </p:spPr>
        <p:txBody>
          <a:bodyPr anchor="b">
            <a:noAutofit/>
          </a:bodyPr>
          <a:lstStyle/>
          <a:p>
            <a:pPr algn="l">
              <a:lnSpc>
                <a:spcPct val="100000"/>
              </a:lnSpc>
            </a:pPr>
            <a:r>
              <a:rPr lang="pt-BR" sz="3600" b="1" cap="all" dirty="0">
                <a:solidFill>
                  <a:schemeClr val="bg1"/>
                </a:solidFill>
                <a:latin typeface="+mn-lt"/>
              </a:rPr>
              <a:t>A verdade é que Ele não precisa das nossas fortunas. </a:t>
            </a:r>
            <a:br>
              <a:rPr lang="pt-BR" sz="3600" b="1" cap="all" dirty="0">
                <a:solidFill>
                  <a:schemeClr val="bg1"/>
                </a:solidFill>
                <a:latin typeface="+mn-lt"/>
              </a:rPr>
            </a:br>
            <a:r>
              <a:rPr lang="pt-BR" sz="3600" b="1" cap="all" dirty="0">
                <a:solidFill>
                  <a:schemeClr val="bg1"/>
                </a:solidFill>
                <a:latin typeface="+mn-lt"/>
              </a:rPr>
              <a:t/>
            </a:r>
            <a:br>
              <a:rPr lang="pt-BR" sz="3600" b="1" cap="all" dirty="0">
                <a:solidFill>
                  <a:schemeClr val="bg1"/>
                </a:solidFill>
                <a:latin typeface="+mn-lt"/>
              </a:rPr>
            </a:br>
            <a:r>
              <a:rPr lang="pt-BR" sz="3600" b="1" cap="all" dirty="0">
                <a:solidFill>
                  <a:schemeClr val="bg1"/>
                </a:solidFill>
                <a:latin typeface="+mn-lt"/>
              </a:rPr>
              <a:t>O que podemos dar a Ele que já não é </a:t>
            </a:r>
            <a:r>
              <a:rPr lang="pt-BR" sz="3600" b="1" cap="all" dirty="0" err="1">
                <a:solidFill>
                  <a:schemeClr val="bg1"/>
                </a:solidFill>
                <a:latin typeface="+mn-lt"/>
              </a:rPr>
              <a:t>dEle</a:t>
            </a:r>
            <a:r>
              <a:rPr lang="pt-BR" sz="3600" b="1" cap="all" dirty="0">
                <a:solidFill>
                  <a:schemeClr val="bg1"/>
                </a:solidFill>
                <a:latin typeface="+mn-lt"/>
              </a:rPr>
              <a:t>? </a:t>
            </a:r>
            <a:endParaRPr lang="pt-BR" sz="3400" b="1" cap="all" dirty="0">
              <a:solidFill>
                <a:schemeClr val="bg1"/>
              </a:solidFill>
              <a:effectLst>
                <a:outerShdw blurRad="38100" dist="38100" dir="2700000" algn="tl">
                  <a:srgbClr val="000000">
                    <a:alpha val="43137"/>
                  </a:srgbClr>
                </a:outerShdw>
              </a:effectLst>
              <a:latin typeface="+mn-lt"/>
            </a:endParaRPr>
          </a:p>
        </p:txBody>
      </p:sp>
      <p:pic>
        <p:nvPicPr>
          <p:cNvPr id="8" name="Imagem 7">
            <a:extLst>
              <a:ext uri="{FF2B5EF4-FFF2-40B4-BE49-F238E27FC236}">
                <a16:creationId xmlns:a16="http://schemas.microsoft.com/office/drawing/2014/main" id="{FA135510-52AB-4B4E-9681-E7CC72AB30BF}"/>
              </a:ext>
            </a:extLst>
          </p:cNvPr>
          <p:cNvPicPr>
            <a:picLocks noChangeAspect="1"/>
          </p:cNvPicPr>
          <p:nvPr/>
        </p:nvPicPr>
        <p:blipFill rotWithShape="1">
          <a:blip r:embed="rId3">
            <a:extLst>
              <a:ext uri="{28A0092B-C50C-407E-A947-70E740481C1C}">
                <a14:useLocalDpi xmlns:a14="http://schemas.microsoft.com/office/drawing/2010/main" val="0"/>
              </a:ext>
            </a:extLst>
          </a:blip>
          <a:srcRect l="22959" r="10941"/>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2725881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57990"/>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6024154" y="3556125"/>
            <a:ext cx="5240194" cy="2889114"/>
          </a:xfrm>
          <a:effectLst>
            <a:outerShdw blurRad="50800" dist="38100" dir="10800000" algn="r" rotWithShape="0">
              <a:prstClr val="black">
                <a:alpha val="40000"/>
              </a:prstClr>
            </a:outerShdw>
          </a:effectLst>
        </p:spPr>
        <p:txBody>
          <a:bodyPr anchor="b">
            <a:noAutofit/>
          </a:bodyPr>
          <a:lstStyle/>
          <a:p>
            <a:pPr algn="l">
              <a:lnSpc>
                <a:spcPct val="100000"/>
              </a:lnSpc>
            </a:pPr>
            <a:r>
              <a:rPr lang="pt-BR" sz="3600" b="1" dirty="0">
                <a:solidFill>
                  <a:schemeClr val="bg1"/>
                </a:solidFill>
                <a:latin typeface="+mn-lt"/>
              </a:rPr>
              <a:t>A missão é </a:t>
            </a:r>
            <a:r>
              <a:rPr lang="pt-BR" sz="3600" b="1" dirty="0" err="1">
                <a:solidFill>
                  <a:schemeClr val="bg1"/>
                </a:solidFill>
                <a:latin typeface="+mn-lt"/>
              </a:rPr>
              <a:t>dEle.</a:t>
            </a:r>
            <a:r>
              <a:rPr lang="pt-BR" sz="3600" b="1" dirty="0">
                <a:solidFill>
                  <a:schemeClr val="bg1"/>
                </a:solidFill>
                <a:latin typeface="+mn-lt"/>
              </a:rPr>
              <a:t> </a:t>
            </a:r>
            <a:br>
              <a:rPr lang="pt-BR" sz="3600" b="1" dirty="0">
                <a:solidFill>
                  <a:schemeClr val="bg1"/>
                </a:solidFill>
                <a:latin typeface="+mn-lt"/>
              </a:rPr>
            </a:br>
            <a:r>
              <a:rPr lang="pt-BR" sz="3600" b="1" dirty="0">
                <a:solidFill>
                  <a:schemeClr val="bg1"/>
                </a:solidFill>
                <a:latin typeface="+mn-lt"/>
              </a:rPr>
              <a:t>Se a nossa fé for justamente praticada Ele proverá o que é necessário no Seu tempo. Seu único pedido é que sejamos fiéis mordomos do que temos e que não tenhamos medo pelo que não temos.</a:t>
            </a:r>
            <a:endParaRPr lang="pt-BR" sz="3400" b="1" cap="all" dirty="0">
              <a:solidFill>
                <a:schemeClr val="bg1"/>
              </a:solidFill>
              <a:effectLst>
                <a:outerShdw blurRad="38100" dist="38100" dir="2700000" algn="tl">
                  <a:srgbClr val="000000">
                    <a:alpha val="43137"/>
                  </a:srgbClr>
                </a:outerShdw>
              </a:effectLst>
              <a:latin typeface="+mn-lt"/>
            </a:endParaRPr>
          </a:p>
        </p:txBody>
      </p:sp>
      <p:pic>
        <p:nvPicPr>
          <p:cNvPr id="8" name="Imagem 7">
            <a:extLst>
              <a:ext uri="{FF2B5EF4-FFF2-40B4-BE49-F238E27FC236}">
                <a16:creationId xmlns:a16="http://schemas.microsoft.com/office/drawing/2014/main" id="{FA135510-52AB-4B4E-9681-E7CC72AB30BF}"/>
              </a:ext>
            </a:extLst>
          </p:cNvPr>
          <p:cNvPicPr>
            <a:picLocks noChangeAspect="1"/>
          </p:cNvPicPr>
          <p:nvPr/>
        </p:nvPicPr>
        <p:blipFill rotWithShape="1">
          <a:blip r:embed="rId3">
            <a:extLst>
              <a:ext uri="{28A0092B-C50C-407E-A947-70E740481C1C}">
                <a14:useLocalDpi xmlns:a14="http://schemas.microsoft.com/office/drawing/2010/main" val="0"/>
              </a:ext>
            </a:extLst>
          </a:blip>
          <a:srcRect l="22959" r="10941"/>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7892085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57990"/>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6024154" y="3410351"/>
            <a:ext cx="5240194" cy="2889114"/>
          </a:xfrm>
          <a:effectLst>
            <a:outerShdw blurRad="50800" dist="38100" dir="10800000" algn="r" rotWithShape="0">
              <a:prstClr val="black">
                <a:alpha val="40000"/>
              </a:prstClr>
            </a:outerShdw>
          </a:effectLst>
        </p:spPr>
        <p:txBody>
          <a:bodyPr anchor="b">
            <a:noAutofit/>
          </a:bodyPr>
          <a:lstStyle/>
          <a:p>
            <a:pPr algn="l">
              <a:lnSpc>
                <a:spcPct val="100000"/>
              </a:lnSpc>
            </a:pPr>
            <a:r>
              <a:rPr lang="pt-BR" sz="3600" b="1" dirty="0">
                <a:solidFill>
                  <a:schemeClr val="bg1"/>
                </a:solidFill>
                <a:latin typeface="+mn-lt"/>
              </a:rPr>
              <a:t>O ato de dar só pode ser uma expressão da nossa entrega a Ele. </a:t>
            </a:r>
            <a:br>
              <a:rPr lang="pt-BR" sz="3600" b="1" dirty="0">
                <a:solidFill>
                  <a:schemeClr val="bg1"/>
                </a:solidFill>
                <a:latin typeface="+mn-lt"/>
              </a:rPr>
            </a:br>
            <a:r>
              <a:rPr lang="pt-BR" sz="3600" b="1" dirty="0">
                <a:solidFill>
                  <a:schemeClr val="bg1"/>
                </a:solidFill>
                <a:latin typeface="+mn-lt"/>
              </a:rPr>
              <a:t>É a única maneira de mostrar nossa gratidão e amor a Deus. </a:t>
            </a:r>
            <a:br>
              <a:rPr lang="pt-BR" sz="3600" b="1" dirty="0">
                <a:solidFill>
                  <a:schemeClr val="bg1"/>
                </a:solidFill>
                <a:latin typeface="+mn-lt"/>
              </a:rPr>
            </a:br>
            <a:r>
              <a:rPr lang="pt-BR" sz="3600" b="1" dirty="0">
                <a:solidFill>
                  <a:schemeClr val="bg1"/>
                </a:solidFill>
                <a:latin typeface="+mn-lt"/>
              </a:rPr>
              <a:t>Ele não forneceu outra maneira.</a:t>
            </a:r>
            <a:endParaRPr lang="pt-BR" sz="3400" b="1" cap="all" dirty="0">
              <a:solidFill>
                <a:schemeClr val="bg1"/>
              </a:solidFill>
              <a:effectLst>
                <a:outerShdw blurRad="38100" dist="38100" dir="2700000" algn="tl">
                  <a:srgbClr val="000000">
                    <a:alpha val="43137"/>
                  </a:srgbClr>
                </a:outerShdw>
              </a:effectLst>
              <a:latin typeface="+mn-lt"/>
            </a:endParaRPr>
          </a:p>
        </p:txBody>
      </p:sp>
      <p:pic>
        <p:nvPicPr>
          <p:cNvPr id="8" name="Imagem 7">
            <a:extLst>
              <a:ext uri="{FF2B5EF4-FFF2-40B4-BE49-F238E27FC236}">
                <a16:creationId xmlns:a16="http://schemas.microsoft.com/office/drawing/2014/main" id="{FA135510-52AB-4B4E-9681-E7CC72AB30BF}"/>
              </a:ext>
            </a:extLst>
          </p:cNvPr>
          <p:cNvPicPr>
            <a:picLocks noChangeAspect="1"/>
          </p:cNvPicPr>
          <p:nvPr/>
        </p:nvPicPr>
        <p:blipFill rotWithShape="1">
          <a:blip r:embed="rId3">
            <a:extLst>
              <a:ext uri="{28A0092B-C50C-407E-A947-70E740481C1C}">
                <a14:useLocalDpi xmlns:a14="http://schemas.microsoft.com/office/drawing/2010/main" val="0"/>
              </a:ext>
            </a:extLst>
          </a:blip>
          <a:srcRect l="22959" r="10941"/>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1095650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57990"/>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6096000" y="3296478"/>
            <a:ext cx="5194852" cy="2889114"/>
          </a:xfrm>
          <a:effectLst>
            <a:outerShdw blurRad="50800" dist="38100" dir="8100000" algn="tr" rotWithShape="0">
              <a:prstClr val="black">
                <a:alpha val="40000"/>
              </a:prstClr>
            </a:outerShdw>
          </a:effectLst>
        </p:spPr>
        <p:txBody>
          <a:bodyPr anchor="b">
            <a:noAutofit/>
          </a:bodyPr>
          <a:lstStyle/>
          <a:p>
            <a:pPr algn="l">
              <a:lnSpc>
                <a:spcPct val="100000"/>
              </a:lnSpc>
            </a:pPr>
            <a:r>
              <a:rPr lang="pt-BR" sz="3200" b="1" dirty="0">
                <a:solidFill>
                  <a:schemeClr val="bg1"/>
                </a:solidFill>
                <a:latin typeface="+mn-lt"/>
              </a:rPr>
              <a:t>Em Mateus 14:13; Marcos 6:30 e Lucas 9:10-11 lemos que: “Assim que Jesus soube das notícias da morte de João Batista, ele partiu sozinho de barco para uma área remota. Mas a multidão ouviu onde ele estava indo e seguiu pela terra... e Ele teve compaixão deles e curou seus doentes”. </a:t>
            </a:r>
          </a:p>
        </p:txBody>
      </p:sp>
      <p:pic>
        <p:nvPicPr>
          <p:cNvPr id="8" name="Imagem 7">
            <a:extLst>
              <a:ext uri="{FF2B5EF4-FFF2-40B4-BE49-F238E27FC236}">
                <a16:creationId xmlns:a16="http://schemas.microsoft.com/office/drawing/2014/main" id="{FA135510-52AB-4B4E-9681-E7CC72AB30BF}"/>
              </a:ext>
            </a:extLst>
          </p:cNvPr>
          <p:cNvPicPr>
            <a:picLocks noChangeAspect="1"/>
          </p:cNvPicPr>
          <p:nvPr/>
        </p:nvPicPr>
        <p:blipFill rotWithShape="1">
          <a:blip r:embed="rId3">
            <a:extLst>
              <a:ext uri="{28A0092B-C50C-407E-A947-70E740481C1C}">
                <a14:useLocalDpi xmlns:a14="http://schemas.microsoft.com/office/drawing/2010/main" val="0"/>
              </a:ext>
            </a:extLst>
          </a:blip>
          <a:srcRect l="22959" r="10941"/>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33566727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939933" y="4875397"/>
            <a:ext cx="10312121" cy="1317643"/>
          </a:xfrm>
        </p:spPr>
        <p:txBody>
          <a:bodyPr>
            <a:noAutofit/>
          </a:bodyPr>
          <a:lstStyle/>
          <a:p>
            <a:pPr>
              <a:lnSpc>
                <a:spcPct val="100000"/>
              </a:lnSpc>
            </a:pPr>
            <a:r>
              <a:rPr lang="pt-BR" sz="3600" b="1" dirty="0">
                <a:latin typeface="+mn-lt"/>
              </a:rPr>
              <a:t>O menino com cinco pães e dois peixes e a Maria tinham a marca da fidelidade. </a:t>
            </a:r>
            <a:br>
              <a:rPr lang="pt-BR" sz="3600" b="1" dirty="0">
                <a:latin typeface="+mn-lt"/>
              </a:rPr>
            </a:br>
            <a:r>
              <a:rPr lang="pt-BR" sz="3600" b="1" dirty="0">
                <a:latin typeface="+mn-lt"/>
              </a:rPr>
              <a:t>Você deseja tê-la também?</a:t>
            </a:r>
            <a:endParaRPr lang="pt-BR" sz="3400" b="1" cap="all" dirty="0">
              <a:effectLst>
                <a:outerShdw blurRad="38100" dist="38100" dir="2700000" algn="tl">
                  <a:srgbClr val="000000">
                    <a:alpha val="43137"/>
                  </a:srgbClr>
                </a:outerShdw>
              </a:effectLst>
              <a:latin typeface="+mn-lt"/>
            </a:endParaRPr>
          </a:p>
        </p:txBody>
      </p:sp>
      <p:pic>
        <p:nvPicPr>
          <p:cNvPr id="6" name="Picture 2" descr="Resultado de imagem para cinco paes e dois peixes">
            <a:extLst>
              <a:ext uri="{FF2B5EF4-FFF2-40B4-BE49-F238E27FC236}">
                <a16:creationId xmlns:a16="http://schemas.microsoft.com/office/drawing/2014/main" id="{E1C65338-483F-4473-91E7-D81B155361D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526" b="7930"/>
          <a:stretch/>
        </p:blipFill>
        <p:spPr bwMode="auto">
          <a:xfrm>
            <a:off x="20" y="10"/>
            <a:ext cx="6095974" cy="425252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Resultado de imagem para maria ungiu os pes do senhor">
            <a:extLst>
              <a:ext uri="{FF2B5EF4-FFF2-40B4-BE49-F238E27FC236}">
                <a16:creationId xmlns:a16="http://schemas.microsoft.com/office/drawing/2014/main" id="{87A15462-5448-4B99-B8D8-A1E6F262248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6973"/>
          <a:stretch/>
        </p:blipFill>
        <p:spPr bwMode="auto">
          <a:xfrm>
            <a:off x="6095999" y="-681"/>
            <a:ext cx="6096001" cy="4253215"/>
          </a:xfrm>
          <a:prstGeom prst="rect">
            <a:avLst/>
          </a:prstGeom>
          <a:noFill/>
          <a:extLst>
            <a:ext uri="{909E8E84-426E-40DD-AFC4-6F175D3DCCD1}">
              <a14:hiddenFill xmlns:a14="http://schemas.microsoft.com/office/drawing/2010/main">
                <a:solidFill>
                  <a:srgbClr val="FFFFFF"/>
                </a:solidFill>
              </a14:hiddenFill>
            </a:ext>
          </a:extLst>
        </p:spPr>
      </p:pic>
      <p:cxnSp>
        <p:nvCxnSpPr>
          <p:cNvPr id="14" name="Straight Connector 10">
            <a:extLst>
              <a:ext uri="{FF2B5EF4-FFF2-40B4-BE49-F238E27FC236}">
                <a16:creationId xmlns:a16="http://schemas.microsoft.com/office/drawing/2014/main" id="{EBAD6A72-88E8-42F7-88B9-CAF744536BE4}"/>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6000" y="-680"/>
            <a:ext cx="0" cy="4242816"/>
          </a:xfrm>
          <a:prstGeom prst="line">
            <a:avLst/>
          </a:prstGeom>
          <a:ln w="1016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800968E-0A99-46C4-A9B2-6A63AC66F4B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 y="4242136"/>
            <a:ext cx="12192002" cy="0"/>
          </a:xfrm>
          <a:prstGeom prst="line">
            <a:avLst/>
          </a:prstGeom>
          <a:ln w="1016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7953610"/>
      </p:ext>
    </p:extLst>
  </p:cSld>
  <p:clrMapOvr>
    <a:overrideClrMapping bg1="dk1" tx1="lt1" bg2="dk2" tx2="lt2" accent1="accent1" accent2="accent2" accent3="accent3" accent4="accent4" accent5="accent5" accent6="accent6" hlink="hlink" folHlink="folHlink"/>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a:extLst>
              <a:ext uri="{FF2B5EF4-FFF2-40B4-BE49-F238E27FC236}">
                <a16:creationId xmlns:a16="http://schemas.microsoft.com/office/drawing/2014/main" id="{191D4105-3274-4B0F-93A8-3ED7E8B3FF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12364279" cy="6934487"/>
          </a:xfrm>
          <a:prstGeom prst="rect">
            <a:avLst/>
          </a:prstGeom>
        </p:spPr>
      </p:pic>
    </p:spTree>
    <p:extLst>
      <p:ext uri="{BB962C8B-B14F-4D97-AF65-F5344CB8AC3E}">
        <p14:creationId xmlns:p14="http://schemas.microsoft.com/office/powerpoint/2010/main" val="3779844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58000"/>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6167848" y="3243470"/>
            <a:ext cx="4793103" cy="2889114"/>
          </a:xfrm>
          <a:effectLst>
            <a:outerShdw blurRad="50800" dist="38100" dir="8100000" algn="tr" rotWithShape="0">
              <a:prstClr val="black">
                <a:alpha val="40000"/>
              </a:prstClr>
            </a:outerShdw>
          </a:effectLst>
        </p:spPr>
        <p:txBody>
          <a:bodyPr anchor="b">
            <a:noAutofit/>
          </a:bodyPr>
          <a:lstStyle/>
          <a:p>
            <a:pPr algn="l">
              <a:lnSpc>
                <a:spcPct val="100000"/>
              </a:lnSpc>
            </a:pPr>
            <a:r>
              <a:rPr lang="pt-BR" sz="3200" b="1" dirty="0">
                <a:solidFill>
                  <a:schemeClr val="bg1"/>
                </a:solidFill>
                <a:latin typeface="+mn-lt"/>
              </a:rPr>
              <a:t>Jesus anseia por lamentar a perda de João, mas ele não pode fazer isso em paz. Depois de um breve tempo a sós, as pessoas pressionam. </a:t>
            </a:r>
            <a:br>
              <a:rPr lang="pt-BR" sz="3200" b="1" dirty="0">
                <a:solidFill>
                  <a:schemeClr val="bg1"/>
                </a:solidFill>
                <a:latin typeface="+mn-lt"/>
              </a:rPr>
            </a:br>
            <a:r>
              <a:rPr lang="pt-BR" sz="3200" b="1" dirty="0">
                <a:solidFill>
                  <a:schemeClr val="bg1"/>
                </a:solidFill>
                <a:latin typeface="+mn-lt"/>
              </a:rPr>
              <a:t>Jesus e Seus discípulos não têm tempo para comer (Marcos 6:31).</a:t>
            </a:r>
          </a:p>
        </p:txBody>
      </p:sp>
      <p:pic>
        <p:nvPicPr>
          <p:cNvPr id="8" name="Imagem 7">
            <a:extLst>
              <a:ext uri="{FF2B5EF4-FFF2-40B4-BE49-F238E27FC236}">
                <a16:creationId xmlns:a16="http://schemas.microsoft.com/office/drawing/2014/main" id="{FA135510-52AB-4B4E-9681-E7CC72AB30BF}"/>
              </a:ext>
            </a:extLst>
          </p:cNvPr>
          <p:cNvPicPr>
            <a:picLocks noChangeAspect="1"/>
          </p:cNvPicPr>
          <p:nvPr/>
        </p:nvPicPr>
        <p:blipFill rotWithShape="1">
          <a:blip r:embed="rId3">
            <a:extLst>
              <a:ext uri="{28A0092B-C50C-407E-A947-70E740481C1C}">
                <a14:useLocalDpi xmlns:a14="http://schemas.microsoft.com/office/drawing/2010/main" val="0"/>
              </a:ext>
            </a:extLst>
          </a:blip>
          <a:srcRect l="22959" r="10941"/>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1186974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20702"/>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6167848" y="2505680"/>
            <a:ext cx="5069995" cy="2889114"/>
          </a:xfrm>
          <a:effectLst>
            <a:outerShdw blurRad="50800" dist="38100" dir="8100000" algn="tr" rotWithShape="0">
              <a:prstClr val="black">
                <a:alpha val="40000"/>
              </a:prstClr>
            </a:outerShdw>
          </a:effectLst>
        </p:spPr>
        <p:txBody>
          <a:bodyPr anchor="b">
            <a:noAutofit/>
          </a:bodyPr>
          <a:lstStyle/>
          <a:p>
            <a:pPr algn="l">
              <a:lnSpc>
                <a:spcPct val="100000"/>
              </a:lnSpc>
            </a:pPr>
            <a:r>
              <a:rPr lang="pt-BR" sz="3200" b="1" dirty="0">
                <a:solidFill>
                  <a:schemeClr val="bg1"/>
                </a:solidFill>
                <a:effectLst>
                  <a:outerShdw blurRad="38100" dist="38100" dir="2700000" algn="tl">
                    <a:srgbClr val="000000">
                      <a:alpha val="43137"/>
                    </a:srgbClr>
                  </a:outerShdw>
                </a:effectLst>
                <a:latin typeface="+mn-lt"/>
              </a:rPr>
              <a:t>A </a:t>
            </a:r>
            <a:r>
              <a:rPr lang="pt-BR" sz="3400" b="1" dirty="0">
                <a:solidFill>
                  <a:schemeClr val="bg1"/>
                </a:solidFill>
                <a:effectLst>
                  <a:outerShdw blurRad="38100" dist="38100" dir="2700000" algn="tl">
                    <a:srgbClr val="000000">
                      <a:alpha val="43137"/>
                    </a:srgbClr>
                  </a:outerShdw>
                </a:effectLst>
                <a:latin typeface="+mn-lt"/>
              </a:rPr>
              <a:t>compaixão de Jesus abrange a pressão de suas necessidades básicas. Em vez de ficar ressentido, Ele escolhe aceitar a situação como um chamado de Seu Pai para ministrar ao povo. </a:t>
            </a:r>
          </a:p>
        </p:txBody>
      </p:sp>
      <p:pic>
        <p:nvPicPr>
          <p:cNvPr id="8" name="Imagem 7">
            <a:extLst>
              <a:ext uri="{FF2B5EF4-FFF2-40B4-BE49-F238E27FC236}">
                <a16:creationId xmlns:a16="http://schemas.microsoft.com/office/drawing/2014/main" id="{FA135510-52AB-4B4E-9681-E7CC72AB30BF}"/>
              </a:ext>
            </a:extLst>
          </p:cNvPr>
          <p:cNvPicPr>
            <a:picLocks noChangeAspect="1"/>
          </p:cNvPicPr>
          <p:nvPr/>
        </p:nvPicPr>
        <p:blipFill rotWithShape="1">
          <a:blip r:embed="rId3">
            <a:extLst>
              <a:ext uri="{28A0092B-C50C-407E-A947-70E740481C1C}">
                <a14:useLocalDpi xmlns:a14="http://schemas.microsoft.com/office/drawing/2010/main" val="0"/>
              </a:ext>
            </a:extLst>
          </a:blip>
          <a:srcRect l="22959" r="10941"/>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1200542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57990"/>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6024154" y="2664706"/>
            <a:ext cx="4793103" cy="2889114"/>
          </a:xfrm>
          <a:effectLst>
            <a:outerShdw blurRad="50800" dist="38100" dir="8100000" algn="tr" rotWithShape="0">
              <a:prstClr val="black">
                <a:alpha val="40000"/>
              </a:prstClr>
            </a:outerShdw>
          </a:effectLst>
        </p:spPr>
        <p:txBody>
          <a:bodyPr anchor="b">
            <a:noAutofit/>
          </a:bodyPr>
          <a:lstStyle/>
          <a:p>
            <a:pPr algn="l">
              <a:lnSpc>
                <a:spcPct val="100000"/>
              </a:lnSpc>
            </a:pPr>
            <a:r>
              <a:rPr lang="pt-BR" sz="3400" b="1" dirty="0">
                <a:solidFill>
                  <a:schemeClr val="bg1"/>
                </a:solidFill>
                <a:effectLst>
                  <a:outerShdw blurRad="38100" dist="38100" dir="2700000" algn="tl">
                    <a:srgbClr val="000000">
                      <a:alpha val="43137"/>
                    </a:srgbClr>
                  </a:outerShdw>
                </a:effectLst>
                <a:latin typeface="+mn-lt"/>
              </a:rPr>
              <a:t>Ele vê sua ansiedade, seu desamparo, sua necessidade por Ele como um pastor amoroso vê suas ovelhas ou uma mãe paciente considera seus filhos apegados. </a:t>
            </a:r>
          </a:p>
        </p:txBody>
      </p:sp>
      <p:pic>
        <p:nvPicPr>
          <p:cNvPr id="8" name="Imagem 7">
            <a:extLst>
              <a:ext uri="{FF2B5EF4-FFF2-40B4-BE49-F238E27FC236}">
                <a16:creationId xmlns:a16="http://schemas.microsoft.com/office/drawing/2014/main" id="{FA135510-52AB-4B4E-9681-E7CC72AB30BF}"/>
              </a:ext>
            </a:extLst>
          </p:cNvPr>
          <p:cNvPicPr>
            <a:picLocks noChangeAspect="1"/>
          </p:cNvPicPr>
          <p:nvPr/>
        </p:nvPicPr>
        <p:blipFill rotWithShape="1">
          <a:blip r:embed="rId3">
            <a:extLst>
              <a:ext uri="{28A0092B-C50C-407E-A947-70E740481C1C}">
                <a14:useLocalDpi xmlns:a14="http://schemas.microsoft.com/office/drawing/2010/main" val="0"/>
              </a:ext>
            </a:extLst>
          </a:blip>
          <a:srcRect l="22959" r="10941"/>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1018577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668C7205-BABD-4B6D-85F6-60A4D81C63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57990"/>
          </a:xfrm>
          <a:prstGeom prst="rect">
            <a:avLst/>
          </a:prstGeom>
        </p:spPr>
      </p:pic>
      <p:sp>
        <p:nvSpPr>
          <p:cNvPr id="2" name="Título 1">
            <a:extLst>
              <a:ext uri="{FF2B5EF4-FFF2-40B4-BE49-F238E27FC236}">
                <a16:creationId xmlns:a16="http://schemas.microsoft.com/office/drawing/2014/main" id="{303D4B5B-E7F7-4618-B824-86A50CE97860}"/>
              </a:ext>
            </a:extLst>
          </p:cNvPr>
          <p:cNvSpPr>
            <a:spLocks noGrp="1"/>
          </p:cNvSpPr>
          <p:nvPr>
            <p:ph type="ctrTitle"/>
          </p:nvPr>
        </p:nvSpPr>
        <p:spPr>
          <a:xfrm>
            <a:off x="6024154" y="2956254"/>
            <a:ext cx="4793103" cy="2889114"/>
          </a:xfrm>
          <a:effectLst>
            <a:outerShdw blurRad="50800" dist="38100" dir="8100000" algn="tr" rotWithShape="0">
              <a:prstClr val="black">
                <a:alpha val="40000"/>
              </a:prstClr>
            </a:outerShdw>
          </a:effectLst>
        </p:spPr>
        <p:txBody>
          <a:bodyPr anchor="b">
            <a:noAutofit/>
          </a:bodyPr>
          <a:lstStyle/>
          <a:p>
            <a:pPr algn="l">
              <a:lnSpc>
                <a:spcPct val="100000"/>
              </a:lnSpc>
            </a:pPr>
            <a:r>
              <a:rPr lang="pt-BR" sz="3600" b="1" dirty="0">
                <a:solidFill>
                  <a:schemeClr val="bg1"/>
                </a:solidFill>
                <a:latin typeface="+mn-lt"/>
              </a:rPr>
              <a:t>Quando ia chegando a noite os discípulos se aproximaram do Mestre e disseram que: </a:t>
            </a:r>
            <a:br>
              <a:rPr lang="pt-BR" sz="3600" b="1" dirty="0">
                <a:solidFill>
                  <a:schemeClr val="bg1"/>
                </a:solidFill>
                <a:latin typeface="+mn-lt"/>
              </a:rPr>
            </a:br>
            <a:r>
              <a:rPr lang="pt-BR" sz="3600" b="1" dirty="0">
                <a:solidFill>
                  <a:schemeClr val="bg1"/>
                </a:solidFill>
                <a:latin typeface="+mn-lt"/>
              </a:rPr>
              <a:t>“As pessoas estão com fome e não há lugar para comprar comida. </a:t>
            </a:r>
            <a:endParaRPr lang="pt-BR" sz="3400" b="1" dirty="0">
              <a:solidFill>
                <a:schemeClr val="bg1"/>
              </a:solidFill>
              <a:effectLst>
                <a:outerShdw blurRad="38100" dist="38100" dir="2700000" algn="tl">
                  <a:srgbClr val="000000">
                    <a:alpha val="43137"/>
                  </a:srgbClr>
                </a:outerShdw>
              </a:effectLst>
              <a:latin typeface="+mn-lt"/>
            </a:endParaRPr>
          </a:p>
        </p:txBody>
      </p:sp>
      <p:pic>
        <p:nvPicPr>
          <p:cNvPr id="8" name="Imagem 7">
            <a:extLst>
              <a:ext uri="{FF2B5EF4-FFF2-40B4-BE49-F238E27FC236}">
                <a16:creationId xmlns:a16="http://schemas.microsoft.com/office/drawing/2014/main" id="{FA135510-52AB-4B4E-9681-E7CC72AB30BF}"/>
              </a:ext>
            </a:extLst>
          </p:cNvPr>
          <p:cNvPicPr>
            <a:picLocks noChangeAspect="1"/>
          </p:cNvPicPr>
          <p:nvPr/>
        </p:nvPicPr>
        <p:blipFill rotWithShape="1">
          <a:blip r:embed="rId3">
            <a:extLst>
              <a:ext uri="{28A0092B-C50C-407E-A947-70E740481C1C}">
                <a14:useLocalDpi xmlns:a14="http://schemas.microsoft.com/office/drawing/2010/main" val="0"/>
              </a:ext>
            </a:extLst>
          </a:blip>
          <a:srcRect l="22959" r="10941"/>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4146487692"/>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1027</Words>
  <Application>Microsoft Office PowerPoint</Application>
  <PresentationFormat>Widescreen</PresentationFormat>
  <Paragraphs>51</Paragraphs>
  <Slides>51</Slides>
  <Notes>1</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51</vt:i4>
      </vt:variant>
    </vt:vector>
  </HeadingPairs>
  <TitlesOfParts>
    <vt:vector size="55" baseType="lpstr">
      <vt:lpstr>Arial</vt:lpstr>
      <vt:lpstr>Calibri</vt:lpstr>
      <vt:lpstr>Calibri Light</vt:lpstr>
      <vt:lpstr>Tema do Office</vt:lpstr>
      <vt:lpstr>Apresentação do PowerPoint</vt:lpstr>
      <vt:lpstr>Apresentação do PowerPoint</vt:lpstr>
      <vt:lpstr>Sermão 5  Mateus 14:13-21   Dar</vt:lpstr>
      <vt:lpstr>A ocasião foi inigualável! Mais de 5.000 pessoas sem contar mulheres e crianças, foram milagrosamente alimentadas por um presente do próprio Jesus com apenas cinco pães e dois pequenos peixes.</vt:lpstr>
      <vt:lpstr>Em Mateus 14:13; Marcos 6:30 e Lucas 9:10-11 lemos que: “Assim que Jesus soube das notícias da morte de João Batista, ele partiu sozinho de barco para uma área remota. Mas a multidão ouviu onde ele estava indo e seguiu pela terra... e Ele teve compaixão deles e curou seus doentes”. </vt:lpstr>
      <vt:lpstr>Jesus anseia por lamentar a perda de João, mas ele não pode fazer isso em paz. Depois de um breve tempo a sós, as pessoas pressionam.  Jesus e Seus discípulos não têm tempo para comer (Marcos 6:31).</vt:lpstr>
      <vt:lpstr>A compaixão de Jesus abrange a pressão de suas necessidades básicas. Em vez de ficar ressentido, Ele escolhe aceitar a situação como um chamado de Seu Pai para ministrar ao povo. </vt:lpstr>
      <vt:lpstr>Ele vê sua ansiedade, seu desamparo, sua necessidade por Ele como um pastor amoroso vê suas ovelhas ou uma mãe paciente considera seus filhos apegados. </vt:lpstr>
      <vt:lpstr>Quando ia chegando a noite os discípulos se aproximaram do Mestre e disseram que:  “As pessoas estão com fome e não há lugar para comprar comida. </vt:lpstr>
      <vt:lpstr>É melhor que eles se apressem se quiserem chegar a uma aldeia próxima antes do pôr-do-sol, quando as lojas fecham” (Mateus 14:15).</vt:lpstr>
      <vt:lpstr>Mas a resposta de Jesus não é o que eles esperam. “Vocês, alimentem-nos”, disse.  É o teste de humanidade que Ele quer passar para eles. João 6:7 nos fala da reação de Filipe ao desafio:</vt:lpstr>
      <vt:lpstr>“Duzentos denários não comprariam pão suficiente para que cada um recebesse um pedaço”. “Existem apenas cinco pães e dois peixes”, outro discípulo declarou</vt:lpstr>
      <vt:lpstr>Felizmente Jesus vê essa situação como uma oportunidade para ensinar aos discípulos uma lição sobre cooperação humana, pois está ligada ao poder Divino. </vt:lpstr>
      <vt:lpstr>Ele pede o pão e o peixe, pede a Deus que abençoe a comida e começa a partir o pão. Então Ele dá a comida aos discípulos e pede que eles distribuam para a multidão. </vt:lpstr>
      <vt:lpstr>Se eles não tivessem confiado em seu Mestre, eles teriam perdido o privilégio de participar do milagre.</vt:lpstr>
      <vt:lpstr>“Deus frequentemente nos espera para que possa realizar milagres através de nós. Você os alimenta. Não foi essa a missão que Jesus nos deu quando partiu? </vt:lpstr>
      <vt:lpstr>E aqui estamos nós hoje dizendo: “Mas nós temos apenas cinco pães e dois peixes”.</vt:lpstr>
      <vt:lpstr>Qual é o significado de darmos a Deus?  Qual é o significado dos dons de Deus para nós?  O exemplo perfeito de dar é encontrado em João 3:16, </vt:lpstr>
      <vt:lpstr>“Porque Deus tanto amou o mundo que deu o seu Filho Unigênito, para que todo o que nele crer não pereça, mas tenha a vida eterna”. É o versículo que Martinho Lutero chama de evangelho em miniatura.</vt:lpstr>
      <vt:lpstr>Ellen White diz que “para essa obra de redenção, Deus deu o mais rico dom do céu”, (Manuscrito 12:228).</vt:lpstr>
      <vt:lpstr>[John Maxwell fala de uma experiência pessoal. Em um dos seus primeiros trabalhos pastorais, ele atendeu uma igreja que tinha apenas meia dúzia de pessoas frequentando regularmente. Alguns meses depois, havia de 60 a 65</vt:lpstr>
      <vt:lpstr>Um dia, assim que ele estava se preparando para entrar na plataforma, um dos principais doadores em sua congregação o parou e disse: Você está aqui há seis meses e mudou muitas coisas que não gostei. </vt:lpstr>
      <vt:lpstr>Um dia, assim que ele estava se preparando para entrar na plataforma, um dos principais doadores em sua congregação o parou e disse: Você está aqui há seis meses e mudou muitas coisas que não gostei. </vt:lpstr>
      <vt:lpstr>Volte ao que era ou vou reter os dízimos.  John respondeu:  Por que você está me dizendo isso?  Por que você não diz isso para o dono? </vt:lpstr>
      <vt:lpstr>Com isso, ele agarrou o irmão da igreja pelo braço, puxou-o de joelhos e disse: repita depois de mim, meu Deus, eu escolhi roubá-lo.</vt:lpstr>
      <vt:lpstr>O homem explodiu.   Não diga isso! John Maxwell caminhou até a plataforma para pregar, </vt:lpstr>
      <vt:lpstr>sabendo que esse poderia ser seu último sermão naquela igreja por causa do que ele fez ao homem que doou mais de 50% do orçamento da igreja. </vt:lpstr>
      <vt:lpstr>No entanto, o homem voltou na semana seguinte e disse: obrigado, pastor.  Todo esse tempo eu pensei que essa era a minha igreja porque eu paguei mais da metade do orçamento</vt:lpstr>
      <vt:lpstr>Eu pensei que era minha e poderia controlar.  Eu finalmente percebi que esta é a igreja de Deus], Ben Maxson.  Quando retemos seguimos o exemplo do inimigo de Deus.</vt:lpstr>
      <vt:lpstr>A próxima história começa com aroma precioso que envolve uma sala cheia de convidados da elite. </vt:lpstr>
      <vt:lpstr>É durante essa ocasião especial que uma dama particularmente demonstra seu amor de uma maneira incrível.  Todo mundo reconhece a fragrância, é um perfume mundialmente famoso, talvez equivalente ao Chanel nº 5.</vt:lpstr>
      <vt:lpstr>Agora o aroma envolve toda a sala, e o que começou como um ato de amor gracioso, uma expressão de graça recebida, torna-se um momento de receio e constrangimento.</vt:lpstr>
      <vt:lpstr>Ela simplesmente se expressou.  Este não é o amor barato que é sinônimo de devassidão. </vt:lpstr>
      <vt:lpstr>Este amor não tem nada a ver com o desejo carnal ou com a depravação embora a mulher no ponto focal desta história saiba o que é a libertinagem.  </vt:lpstr>
      <vt:lpstr> Mas é o amor expresso Àquele em quem ela encontrou perdão e paz</vt:lpstr>
      <vt:lpstr> Antecipando a morte de seu Mestre ela comprou os óleos aromáticos avaliados em mais de um ano de salário!  Maria foi provavelmente a única seguidora que realmente entendeu a declaração de Jesus de que Ele iria morrer. </vt:lpstr>
      <vt:lpstr>Os discípulos não estavam se preparando para nada de especial, exceto, talvez, por sua coroação como rei. </vt:lpstr>
      <vt:lpstr> No mundo de hoje achamos que um frasco de perfume de R$100 é muito bom. Se você pagar R$1.000,00 com certeza seria extravagante e algo muito precioso. </vt:lpstr>
      <vt:lpstr>Uns poucos em nossa sociedade teriam dinheiro para gastar R$100 mil por um pequeno frasco de perfume.</vt:lpstr>
      <vt:lpstr>O drama acaba de começar. Judas, o tesoureiro, faz a pergunta errada: “por que ela não guardou o dinheiro e deu aos pobres?”, João 12:5. </vt:lpstr>
      <vt:lpstr>Alguma vez você já se perguntou onde Maria conseguiu o dinheiro? Você se lembra da história dela.  Os fundos que ela usou provavelmente provinham dos ganhos de sua vida pecaminosa</vt:lpstr>
      <vt:lpstr>Perguntamos: como poderia Jesus aceitar uma oferta obtida através da prostituição? Qual é a diferença entre nossas ofertas e as de Maria? </vt:lpstr>
      <vt:lpstr>Nós vivemos uma vida sem pecado?   Nossos pecados são menores que os de Maria?   Existe algo como pecado pequeno ou grande? </vt:lpstr>
      <vt:lpstr>A oferta de Maria foi aceita da mesma forma que Cristo aceita a sua oferta e a minha.  Não há diferença.  Ele aceita isso como um ato de adoração de alguém que Ele redimiu.</vt:lpstr>
      <vt:lpstr>“Precisamos de uma fortuna para alimentar a multidão”, disseram os discípulos reclamando. Maria gastou uma fortuna para expressar seu amor ao seu Mestre. </vt:lpstr>
      <vt:lpstr>Em quais destas situações estamos?   Precisamos de uma fortuna para cumprir a missão de Deus? </vt:lpstr>
      <vt:lpstr>A verdade é que Ele não precisa das nossas fortunas.   O que podemos dar a Ele que já não é dEle? </vt:lpstr>
      <vt:lpstr>A missão é dEle.  Se a nossa fé for justamente praticada Ele proverá o que é necessário no Seu tempo. Seu único pedido é que sejamos fiéis mordomos do que temos e que não tenhamos medo pelo que não temos.</vt:lpstr>
      <vt:lpstr>O ato de dar só pode ser uma expressão da nossa entrega a Ele.  É a única maneira de mostrar nossa gratidão e amor a Deus.  Ele não forneceu outra maneira.</vt:lpstr>
      <vt:lpstr>O menino com cinco pães e dois peixes e a Maria tinham a marca da fidelidade.  Você deseja tê-la também?</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MARCAS DA FIDELIDADE</dc:title>
  <dc:subject>SEMANA DE MORDOMIA 2019</dc:subject>
  <dc:creator>Pr. MARCELO AUGUSTO DE CARVALHO</dc:creator>
  <cp:keywords>www.4tons.com.br</cp:keywords>
  <dc:description>COMÉRCIO PROIBIDO. USO PESSOAL</dc:description>
  <cp:lastModifiedBy>Pr. Marcelo Carvalho</cp:lastModifiedBy>
  <cp:revision>3</cp:revision>
  <dcterms:created xsi:type="dcterms:W3CDTF">2019-02-07T16:18:42Z</dcterms:created>
  <dcterms:modified xsi:type="dcterms:W3CDTF">2019-02-08T16:16:31Z</dcterms:modified>
  <cp:category>SM-SERMÕES</cp:category>
</cp:coreProperties>
</file>