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9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078" autoAdjust="0"/>
  </p:normalViewPr>
  <p:slideViewPr>
    <p:cSldViewPr snapToGrid="0" showGuides="1">
      <p:cViewPr varScale="1">
        <p:scale>
          <a:sx n="59" d="100"/>
          <a:sy n="59" d="100"/>
        </p:scale>
        <p:origin x="96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B572-7BFF-4587-8257-60EFA06CEE91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D099-3159-4D1F-9D0F-2B359D182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51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www.4tons.com.br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Pr. </a:t>
            </a:r>
            <a:r>
              <a:rPr lang="pt-BR" b="1" smtClean="0">
                <a:solidFill>
                  <a:srgbClr val="FF0000"/>
                </a:solidFill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D099-3159-4D1F-9D0F-2B359D182D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29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E94BA-FDE6-4970-A5D0-46AF9F46B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AA4E5D-FFAA-418E-B752-E7834230E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555D45-54AD-418D-926B-A9DE5DD8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3B6EB-00F3-4CBF-B655-29F5F82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0F4E5-EA61-41A4-9B32-A47B3C25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0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DEB0E-F884-44E9-9C41-CCDAA98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9F4ADF-DA21-4A6A-B392-94816581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03C9D7-AE6F-4B59-B742-92C2AD45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117966-E007-4AB5-8C64-6B33370C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0C4B31-BC09-44B5-A0AE-20E63488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2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6335C6-1668-4D0F-87A2-36F746820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5E254E-9479-4773-9052-E28FB6D4B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30985-3D5B-46A5-9222-1E7623DF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A1CD9-6FCD-47E9-8C6C-D60C5509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D05F99-54D6-47FD-A84F-CF5516D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65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3B3E7-1B3A-42F5-870A-B3F458F6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194622-CCE3-4CF4-914B-8E33C809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9E1E9-F3A7-4CE8-828F-77B299D2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4EAED9-6E0D-465C-BBA0-1702BD84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E0F63E-17AD-444C-A15C-FFD9D5C9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FDA44-9DE0-4C1A-9FF5-2ECCF397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53393F-DDEA-4765-9B5C-F8F34D78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234A1-2013-46D7-83E3-93A05E69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E8AE7-30C0-44B5-A462-1864C3EC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664273-CF5C-4B14-9208-628A4056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04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72EF4-5253-4782-8C97-71044533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2A595D-33B3-49C8-97B5-8E3246CB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6C74A3-6DEF-4FC8-8DA9-2A00D36C5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35518E-7097-4666-BE43-DC3828BB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A15B4F-239E-4265-A922-4C40DD39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C922DC-5A71-4E4C-B5AD-43C9F3A1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9B6CF-210D-4A19-BAB3-A65BB048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9ADE4-93AC-4AD1-9D15-1E6F12AB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E899FC-762F-48CC-ABE6-6398B8AE5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153C06-608E-40F3-B1C3-3EB67F322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ECBF30-6258-49BB-9BD6-F1CA549BD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268EF7-43E7-49C2-8120-F2360D17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A162D3-5661-4C16-A261-9C46CB0E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0362FA-205F-4565-97C2-423A5068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72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C0CA0-EC0C-4F65-91DB-F7581411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B9D173-A6AD-4239-9E24-FCEEA634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86F445-EFCC-40CF-BD70-90344466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F75FA0-6D1F-4B28-96C7-CABD259C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28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CDB2D1-B350-472E-ABE5-6B62BB62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6A380B-C13A-40C8-9F69-F1B7D536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8F3D8D-E023-468A-BDE7-3AA2EF92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9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3FAC7-56FE-4AE8-99F6-494C289C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95B16-1A03-43F8-8A57-2BBDD9A3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1F0C99-1371-4C7B-A2C2-F789E9035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FC7A9D-1FC4-4873-9FAD-DB6CF0EC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3142A0-8ACD-4D94-BCE2-B2169AA5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313C09-67F6-4052-97EA-A8F8D72B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641E0-776C-4E6B-B4F0-6A29E004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DDE43C-FD51-4DB5-B6B4-6697468A0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D25C36-0DAA-4FB0-A7EA-EC782E086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2C4C9F-651B-44F3-82BE-77A8D25E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A5B23D-0DEF-4C4F-AB78-15A7A3E7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5EF48B-3D0C-4D85-AA7C-D96BF5DD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0DE9B0-7DDE-4EE1-99A3-941D45C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5A33B2-483F-4F88-8D8C-65BD6279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AE1B9D-343A-4E0C-9F30-6F4961516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95C4-7895-4601-929B-4261A2137557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61C930-5A2F-4D6C-A440-8C4356ECE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91C4AE-5320-478D-9553-5A36EBE8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6BF89-CF58-4D15-A739-B0E906FD3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49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D4105-3274-4B0F-93A8-3ED7E8B3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4279" cy="69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94" y="111093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O segundo insight </a:t>
            </a:r>
            <a:r>
              <a:rPr lang="pt-BR" sz="3600" b="1" dirty="0">
                <a:latin typeface="+mn-lt"/>
              </a:rPr>
              <a:t>é que ao contrário de Deus, sentimos a pressão do tempo.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“De fato, mil anos para Ti são como o dia de ontem que passou, como as horas da noite”, Salmos 90:4. </a:t>
            </a:r>
            <a:endParaRPr lang="pt-BR" sz="2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1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94" y="111093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O terceiro insight </a:t>
            </a:r>
            <a:r>
              <a:rPr lang="pt-BR" sz="3600" b="1" dirty="0">
                <a:latin typeface="+mn-lt"/>
              </a:rPr>
              <a:t>da oração do salmista é: “Ensina-nos a contar os nossos dias para que o nosso coração alcance sabedoria”, Salmos 90:12</a:t>
            </a:r>
            <a:endParaRPr lang="pt-BR" sz="2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63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485" y="92540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Uma nova atitude pode reformular totalmente a nossa noção de tempo.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E é isso que o salmista está oferecendo - uma razão para ter cuidado com o tempo, o que difere das razões que geralmente damos.</a:t>
            </a:r>
            <a:endParaRPr lang="pt-BR" sz="20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8485" y="92540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Quero sugerir que você pare de governar o uso do seu tempo pelo princípio da produtividade e use o princípio da sabedoria - a obtenção, o desenvolvimento e o uso da sabedoria</a:t>
            </a:r>
            <a:endParaRPr lang="pt-BR" sz="20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12" y="3680792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a. A sabedoria de possuir menos </a:t>
            </a: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Nós não possuímos nossas coisas. </a:t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Nossas coisas nos possuem. Temos que manter, mover e limpar. Ter mais coisas é igual a ter menos tempo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397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018183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Se passarmos de um princípio exterior como produtividade, para uma razão interna como sabedoria, isso mudará nossa atitude em ser consumistas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252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12" y="3654288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b. A sabedoria de fazer menos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Alguns de nós são viciados na sensação de estarem ocupados. </a:t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Este sentimento não é frequentemente acompanhado por um sentimento de realização.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51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12" y="3654288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b. A sabedoria de fazer menos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Alguns de nós são viciados na sensação de estarem ocupados. </a:t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>Este sentimento não é frequentemente acompanhado por um sentimento de realização</a:t>
            </a:r>
            <a:r>
              <a:rPr lang="pt-BR" sz="3400" b="1">
                <a:solidFill>
                  <a:schemeClr val="bg1"/>
                </a:solidFill>
                <a:latin typeface="+mn-lt"/>
              </a:rPr>
              <a:t>. </a:t>
            </a:r>
            <a:endParaRPr lang="pt-BR" sz="3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108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512" y="1984443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b. A sabedoria de fazer menos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4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Há sabedoria em decidir fazer menos.</a:t>
            </a:r>
            <a:endParaRPr lang="pt-BR" sz="3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11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249486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Muitas vezes sacrificamos nosso tempo para conseguir coisas que não duram.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605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água&#10;&#10;Descrição gerada automaticamente">
            <a:extLst>
              <a:ext uri="{FF2B5EF4-FFF2-40B4-BE49-F238E27FC236}">
                <a16:creationId xmlns:a16="http://schemas.microsoft.com/office/drawing/2014/main" id="{120DEE4F-7152-4C3E-A6B8-ECABD1CF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2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2D97B7-4588-42F8-BF41-3A1ADEE1A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/>
          <a:stretch/>
        </p:blipFill>
        <p:spPr>
          <a:xfrm>
            <a:off x="767607" y="29258"/>
            <a:ext cx="4735800" cy="6857990"/>
          </a:xfrm>
          <a:prstGeom prst="rect">
            <a:avLst/>
          </a:prstGeom>
        </p:spPr>
      </p:pic>
      <p:pic>
        <p:nvPicPr>
          <p:cNvPr id="17" name="Imagem 16" descr="Uma imagem contendo pessoa, interior, texto, pessoas&#10;&#10;Descrição gerada automaticamente">
            <a:extLst>
              <a:ext uri="{FF2B5EF4-FFF2-40B4-BE49-F238E27FC236}">
                <a16:creationId xmlns:a16="http://schemas.microsoft.com/office/drawing/2014/main" id="{BB955090-3838-4785-93BA-228FB802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94" y="29248"/>
            <a:ext cx="522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209730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Algumas pessoas são viciadas em trabalho e isso lhes custa caro em termos de família e amigos.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563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5317" y="2882132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O salmista nos pede para numerar nossos dias para aplicá-los à sabedoria.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Há pouca sabedoria em trabalhar constantemente para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as coisas! 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505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866317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</a:rPr>
              <a:t>c. A sabedoria de desperdiçar menos</a:t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 Deixe-me listar algumas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 prioridades para você: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1. Ler histórias para crianças.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8619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4885" y="3001467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2. Orar. Você não pode orar com pressa.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3. Abraçar e beijar as pessoas que você ama.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4. Cuidar de flores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485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4710997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5. Acariciar gatos.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6. Ler a Bíblia ou qualquer livro pensativo.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 7. Fazer aviões modelo.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8. Sentar na varanda e conversar.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376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3428995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800" b="1" dirty="0">
                <a:solidFill>
                  <a:schemeClr val="bg1"/>
                </a:solidFill>
                <a:latin typeface="+mn-lt"/>
              </a:rPr>
              <a:t>Você sabia que o tempo médio que um marido e sua esposa passam falando é de 13 minutos por dia? </a:t>
            </a:r>
            <a:br>
              <a:rPr lang="pt-BR" sz="3800" b="1" dirty="0">
                <a:solidFill>
                  <a:schemeClr val="bg1"/>
                </a:solidFill>
                <a:latin typeface="+mn-lt"/>
              </a:rPr>
            </a:br>
            <a:r>
              <a:rPr lang="pt-BR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800" b="1" dirty="0">
                <a:solidFill>
                  <a:schemeClr val="bg1"/>
                </a:solidFill>
                <a:latin typeface="+mn-lt"/>
              </a:rPr>
            </a:br>
            <a:endParaRPr lang="pt-BR" sz="3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629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1490718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9. Fazer um </a:t>
            </a:r>
            <a:r>
              <a:rPr lang="pt-BR" sz="3600" b="1" dirty="0" err="1">
                <a:solidFill>
                  <a:schemeClr val="bg1"/>
                </a:solidFill>
                <a:latin typeface="+mn-lt"/>
              </a:rPr>
              <a:t>picnic</a:t>
            </a:r>
            <a:r>
              <a:rPr lang="pt-BR" sz="3600" b="1" dirty="0">
                <a:solidFill>
                  <a:schemeClr val="bg1"/>
                </a:solidFill>
                <a:latin typeface="+mn-lt"/>
              </a:rPr>
              <a:t>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10. Meditar.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671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154" y="2696665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O Senhor nos disse o que é bom: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“Pratique a justiça, ame a fidelidade e ande humildemente com o seu Deus”, Miquéias 6:8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119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2552" y="3641035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dirty="0"/>
              <a:t>. </a:t>
            </a:r>
            <a:r>
              <a:rPr lang="pt-BR" sz="3600" b="1" dirty="0">
                <a:solidFill>
                  <a:schemeClr val="bg1"/>
                </a:solidFill>
                <a:latin typeface="+mn-lt"/>
              </a:rPr>
              <a:t>A vida passa depressa. Nunca ouvi ninguém em seu leito de morte dizer: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 “Ah, queria ter passado mais tempo no trabalho”. Oh, como me arrependo de não lavar mais as janelas.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72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5233" y="102898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O Dom do Tempo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3600" b="1" dirty="0">
                <a:latin typeface="+mn-lt"/>
              </a:rPr>
              <a:t>De acordo com Salmos 90:10, Deus encaminhou a humanidade para viver cerca de setenta anos.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Se ainda há força, oitenta anos ou um pouco mais.</a:t>
            </a:r>
            <a:endParaRPr lang="pt-BR" sz="20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024" y="1544168"/>
            <a:ext cx="5319433" cy="2076333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>
                <a:latin typeface="+mn-lt"/>
              </a:rPr>
              <a:t>Sermão 7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Salmos 90:1; Êxodo 20: 8-11; Mateus 25:31-36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A Mordomia do Tempo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8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5233" y="1028983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O Dom do Tempo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3600" b="1" dirty="0">
                <a:latin typeface="+mn-lt"/>
              </a:rPr>
              <a:t>Paulo proclama que “Deus dá a todos os homens vida e alento” e que “Nele vivemos, nos movemos e existimos”, Atos 17:25-28. </a:t>
            </a:r>
            <a:endParaRPr lang="pt-BR" sz="20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15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4258" y="1110934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Somos então responsáveis perante Deus por como usamos este dom do tempo.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Ellen White coloca isso diretamente quando ela diz: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0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687" y="2957409"/>
            <a:ext cx="5747591" cy="192225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“Nosso tempo pertence a Deus. Cada momento é Seu e estamos sob a mais solene obrigação de aperfeiçoá-lo para Sua glória”, Parábolas de Jesus, 218.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sultado de imagem para egw">
            <a:extLst>
              <a:ext uri="{FF2B5EF4-FFF2-40B4-BE49-F238E27FC236}">
                <a16:creationId xmlns:a16="http://schemas.microsoft.com/office/drawing/2014/main" id="{EF835466-3085-4267-B07D-718FF58C5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 r="637" b="-3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649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510" y="2250621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latin typeface="+mn-lt"/>
              </a:rPr>
              <a:t>Para os cristãos é importante não passar o dom da vida (tempo) </a:t>
            </a:r>
            <a:r>
              <a:rPr lang="pt-BR" sz="4000" b="1" dirty="0" err="1">
                <a:latin typeface="+mn-lt"/>
              </a:rPr>
              <a:t>descuidadosamente</a:t>
            </a:r>
            <a:r>
              <a:rPr lang="pt-BR" sz="4000" b="1" dirty="0">
                <a:latin typeface="+mn-lt"/>
              </a:rPr>
              <a:t>.</a:t>
            </a:r>
            <a:endParaRPr lang="pt-BR" sz="20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510" y="1351618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Gerenciar Tempo e Glorificar Deus! </a:t>
            </a: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A maneira como lidamos com nosso tempo pode trazer glória a Deus ou desonrá-Lo. 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6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754" y="1800047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“Portanto, quer comais quer bebais, ou façais outra qualquer coisa, fazei tudo para glória de Deus”, 1 Coríntios 10:31.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0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981" y="591661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 seguir estão algumas das áreas em que podemos honrar a Deus com o uso do tempo: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solidFill>
                  <a:srgbClr val="FFFF00"/>
                </a:solidFill>
                <a:latin typeface="+mn-lt"/>
              </a:rPr>
              <a:t>Observância do Sábado: </a:t>
            </a:r>
            <a:r>
              <a:rPr lang="pt-BR" sz="3600" b="1" dirty="0">
                <a:latin typeface="+mn-lt"/>
              </a:rPr>
              <a:t>Dentro do dom da vida Deus ensinou ao homem como ele deve administrar porções desse tempo.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8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7998" y="816948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“Lembra- -te do dia de sábado, para o santificar. Seis dias trabalharás e farás toda a tua obra, mas o sétimo dia é o sábado do Senhor teu Deus. Não farás nenhum trabalho, nem tu, nem teu filho, nem tua filha, nem teu servo, nem a tua serva, nem teus animais, nem o estrangeiro dentro de suas portas”, Êxodo 20: 8-10.</a:t>
            </a:r>
            <a:endParaRPr lang="pt-BR" sz="16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8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755" y="2067149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 guarda do sábado começa ao pôr-do-sol na sexta-feira, o sexto dia, e termina ao pôr-do-sol do sábado, o sétimo dia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38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503" y="647108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rgbClr val="FFFF00"/>
                </a:solidFill>
                <a:latin typeface="+mn-lt"/>
              </a:rPr>
              <a:t>Testemunhar: </a:t>
            </a: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Os seguidores de Jesus são convida- 31 dos a ir e fazer discípulos de todas as nações (Mateus 28:19).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Este é um comando que requer o uso do tempo para cumpri-lo.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4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9038" y="2614893"/>
            <a:ext cx="5549037" cy="19222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Ao conhecer a história de Alexandre o Grande (julho de 356 a.C.- junho de 323 a.C.) e saber que ele só viveu até os 32 anos de idade, impressiona com o fato de uma pessoa tão jovem ter tido tantas conquistas.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sultado de imagem para alexandre o grande">
            <a:extLst>
              <a:ext uri="{FF2B5EF4-FFF2-40B4-BE49-F238E27FC236}">
                <a16:creationId xmlns:a16="http://schemas.microsoft.com/office/drawing/2014/main" id="{E07B2D40-5898-4A52-9CEB-38FD0B5B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r="22497" b="-1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688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1007" y="1110934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rgbClr val="FFFF00"/>
                </a:solidFill>
                <a:latin typeface="+mn-lt"/>
              </a:rPr>
              <a:t>Testemunhar: </a:t>
            </a: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Outra maneira pela qual um crente pode usar o tempo para a glória de Deus é se envolver em testemunhar de Jesus</a:t>
            </a:r>
            <a:endParaRPr lang="pt-BR" sz="18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8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756" y="1535003"/>
            <a:ext cx="548732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Uma das características daqueles que ocuparão o Reino de Deus é que terão sido pessoas que aproveitaram seu tempo para o bem dos outros. </a:t>
            </a:r>
            <a:endParaRPr lang="pt-BR" sz="1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5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512" y="832638"/>
            <a:ext cx="548732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“Porque tive fome, e destes-me de comer; tive sede, e destes-me de beber; era estrangeiro, e hospedastes-me; Estava nu, e vestistes-me; adoeci, e visitastes-me; estive na prisão, e foste me ver” (Mateus 25:35-36)</a:t>
            </a:r>
            <a:endParaRPr lang="pt-BR" sz="1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19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512" y="832638"/>
            <a:ext cx="548732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rgbClr val="FFFF00"/>
                </a:solidFill>
                <a:latin typeface="+mn-lt"/>
              </a:rPr>
              <a:t>Crescimento Espiritual: </a:t>
            </a:r>
            <a:br>
              <a:rPr lang="pt-BR" sz="3600" b="1" dirty="0">
                <a:solidFill>
                  <a:srgbClr val="FFFF00"/>
                </a:solidFill>
                <a:latin typeface="+mn-lt"/>
              </a:rPr>
            </a:br>
            <a:r>
              <a:rPr lang="pt-BR" sz="36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pt-BR" sz="3600" b="1" dirty="0">
                <a:solidFill>
                  <a:srgbClr val="FFFF00"/>
                </a:solidFill>
                <a:latin typeface="+mn-lt"/>
              </a:rPr>
            </a:br>
            <a:r>
              <a:rPr lang="pt-BR" sz="3600" b="1" dirty="0">
                <a:latin typeface="+mn-lt"/>
              </a:rPr>
              <a:t>Eu me omitiria se deixasse de fora o fato de que os crentes deveriam usar o dom do tempo para se envolver em disciplinas espirituais que ajudam no crescimento espiritual.</a:t>
            </a:r>
            <a:endParaRPr lang="pt-BR" sz="1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9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7512" y="832638"/>
            <a:ext cx="548732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rgbClr val="FFFF00"/>
                </a:solidFill>
                <a:latin typeface="+mn-lt"/>
              </a:rPr>
              <a:t>Crescimento Espiritual: </a:t>
            </a:r>
            <a:br>
              <a:rPr lang="pt-BR" sz="3600" b="1" dirty="0">
                <a:solidFill>
                  <a:srgbClr val="FFFF00"/>
                </a:solidFill>
                <a:latin typeface="+mn-lt"/>
              </a:rPr>
            </a:br>
            <a:r>
              <a:rPr lang="pt-BR" sz="36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pt-BR" sz="3600" b="1" dirty="0">
                <a:solidFill>
                  <a:srgbClr val="FFFF00"/>
                </a:solidFill>
                <a:latin typeface="+mn-lt"/>
              </a:rPr>
            </a:br>
            <a:r>
              <a:rPr lang="pt-BR" sz="3600" b="1" dirty="0">
                <a:latin typeface="+mn-lt"/>
              </a:rPr>
              <a:t>Tais disciplinas incluem estudo da Bíblia, oração, jejum e serviço cristão.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É durante o tempo de envolvimento no estudo da Bíblia e na oração que o crescimento espiritual acontece.</a:t>
            </a:r>
            <a:endParaRPr lang="pt-BR" sz="1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59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661" y="3822895"/>
            <a:ext cx="5219096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/>
            <a:r>
              <a:rPr lang="pt-BR" sz="3600" b="1" dirty="0">
                <a:latin typeface="+mn-lt"/>
              </a:rPr>
              <a:t>O conselho de Ellen White é muito apropriado.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“Em seu trabalho, deixe-os ter um objetivo definido.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Decida quanto tempo é necessário para uma determinada tarefa e depois dobre todos os esforços para realizar o trabalho no tempo determinado.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sultado de imagem para egw">
            <a:extLst>
              <a:ext uri="{FF2B5EF4-FFF2-40B4-BE49-F238E27FC236}">
                <a16:creationId xmlns:a16="http://schemas.microsoft.com/office/drawing/2014/main" id="{EF835466-3085-4267-B07D-718FF58C5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129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8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526" y="1717157"/>
            <a:ext cx="5219096" cy="2889114"/>
          </a:xfrm>
        </p:spPr>
        <p:txBody>
          <a:bodyPr anchor="b">
            <a:noAutofit/>
          </a:bodyPr>
          <a:lstStyle/>
          <a:p>
            <a:pPr algn="l"/>
            <a:r>
              <a:rPr lang="pt-BR" sz="3600" b="1" dirty="0">
                <a:latin typeface="+mn-lt"/>
              </a:rPr>
              <a:t>O exercício da força de vontade fará com que as mãos se movam habilmente”.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Parábolas de Jesus, 221.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Resultado de imagem para egw">
            <a:extLst>
              <a:ext uri="{FF2B5EF4-FFF2-40B4-BE49-F238E27FC236}">
                <a16:creationId xmlns:a16="http://schemas.microsoft.com/office/drawing/2014/main" id="{EF835466-3085-4267-B07D-718FF58C5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129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102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389" y="2895450"/>
            <a:ext cx="5083248" cy="28891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40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Cristão que usa o tempo com sabedoria tem a marca da fidelidade. 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3600" b="1" dirty="0">
                <a:solidFill>
                  <a:schemeClr val="bg1"/>
                </a:solidFill>
                <a:latin typeface="+mn-lt"/>
              </a:rPr>
              <a:t>Você deseja tê-la também?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135510-52AB-4B4E-9681-E7CC72AB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094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0826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D4105-3274-4B0F-93A8-3ED7E8B3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4279" cy="69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7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932" y="2709607"/>
            <a:ext cx="5549037" cy="192225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Da mesma forma, conhecer sobre o Dr. Martin Luther King Jr. (janeiro de 1929 a abril de 1968) e tudo o que ele realizou em apenas 39 anos, ficamos imaginando: como uma pessoa poderia alcançar tanto em uma vida tão curta?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Resultado de imagem para Martin Luther King Jr.">
            <a:extLst>
              <a:ext uri="{FF2B5EF4-FFF2-40B4-BE49-F238E27FC236}">
                <a16:creationId xmlns:a16="http://schemas.microsoft.com/office/drawing/2014/main" id="{BE7CB2C1-09AB-47CC-B7B0-3720B0621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27136" b="2"/>
          <a:stretch/>
        </p:blipFill>
        <p:spPr bwMode="auto"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873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281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242" y="1028983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Não seria justo que eu insinuasse que todas as pessoas deveriam viver de formas tão espetaculares quanto Alexandre, o Grande ou Martin Luther King Jr., mas o que eu gostaria que explorássemos é a boa administração de nosso tempo.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3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242" y="1351618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Como os cristãos deveriam ver o tempo, biblicamente falando?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Como os crentes podem glorificar a Deus na maneira como administram o dom do tempo?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9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1251" y="1744601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Quais são algumas das maneiras práticas em que se pode gerenciar o tempo de forma eficaz e produtiva? </a:t>
            </a:r>
            <a:r>
              <a:rPr lang="pt-BR" sz="3400" b="1">
                <a:latin typeface="+mn-lt"/>
              </a:rPr>
              <a:t/>
            </a:r>
            <a:br>
              <a:rPr lang="pt-BR" sz="3400" b="1">
                <a:latin typeface="+mn-lt"/>
              </a:rPr>
            </a:br>
            <a:endParaRPr lang="pt-BR" sz="3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68C7205-BABD-4B6D-85F6-60A4D81C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494" y="111093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O primeiro insight </a:t>
            </a:r>
            <a:r>
              <a:rPr lang="pt-BR" sz="3600" b="1" dirty="0">
                <a:latin typeface="+mn-lt"/>
              </a:rPr>
              <a:t>sobre o tempo é que Deus está fora dele.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“Antes de nascerem os montes e de criares a terra e o mundo, de eternidade a eternidade tu és Deus”, Salmos 90: 2.</a:t>
            </a:r>
            <a:endParaRPr lang="pt-BR" sz="34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MORDOMIA DO TEMPO">
            <a:extLst>
              <a:ext uri="{FF2B5EF4-FFF2-40B4-BE49-F238E27FC236}">
                <a16:creationId xmlns:a16="http://schemas.microsoft.com/office/drawing/2014/main" id="{06F096F4-4F90-423E-A40A-9ABC3DEE0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510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4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664</Words>
  <Application>Microsoft Office PowerPoint</Application>
  <PresentationFormat>Widescreen</PresentationFormat>
  <Paragraphs>48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Sermão 7  Salmos 90:1; Êxodo 20: 8-11; Mateus 25:31-36   A Mordomia do Tempo</vt:lpstr>
      <vt:lpstr>Ao conhecer a história de Alexandre o Grande (julho de 356 a.C.- junho de 323 a.C.) e saber que ele só viveu até os 32 anos de idade, impressiona com o fato de uma pessoa tão jovem ter tido tantas conquistas.</vt:lpstr>
      <vt:lpstr>Da mesma forma, conhecer sobre o Dr. Martin Luther King Jr. (janeiro de 1929 a abril de 1968) e tudo o que ele realizou em apenas 39 anos, ficamos imaginando: como uma pessoa poderia alcançar tanto em uma vida tão curta? </vt:lpstr>
      <vt:lpstr>Não seria justo que eu insinuasse que todas as pessoas deveriam viver de formas tão espetaculares quanto Alexandre, o Grande ou Martin Luther King Jr., mas o que eu gostaria que explorássemos é a boa administração de nosso tempo.</vt:lpstr>
      <vt:lpstr>Como os cristãos deveriam ver o tempo, biblicamente falando?  Como os crentes podem glorificar a Deus na maneira como administram o dom do tempo? </vt:lpstr>
      <vt:lpstr>Quais são algumas das maneiras práticas em que se pode gerenciar o tempo de forma eficaz e produtiva?  </vt:lpstr>
      <vt:lpstr>O primeiro insight sobre o tempo é que Deus está fora dele.  “Antes de nascerem os montes e de criares a terra e o mundo, de eternidade a eternidade tu és Deus”, Salmos 90: 2.</vt:lpstr>
      <vt:lpstr>O segundo insight é que ao contrário de Deus, sentimos a pressão do tempo.  “De fato, mil anos para Ti são como o dia de ontem que passou, como as horas da noite”, Salmos 90:4. </vt:lpstr>
      <vt:lpstr>O terceiro insight da oração do salmista é: “Ensina-nos a contar os nossos dias para que o nosso coração alcance sabedoria”, Salmos 90:12</vt:lpstr>
      <vt:lpstr>Uma nova atitude pode reformular totalmente a nossa noção de tempo.  E é isso que o salmista está oferecendo - uma razão para ter cuidado com o tempo, o que difere das razões que geralmente damos.</vt:lpstr>
      <vt:lpstr>Quero sugerir que você pare de governar o uso do seu tempo pelo princípio da produtividade e use o princípio da sabedoria - a obtenção, o desenvolvimento e o uso da sabedoria</vt:lpstr>
      <vt:lpstr>a. A sabedoria de possuir menos   Nós não possuímos nossas coisas.  Nossas coisas nos possuem. Temos que manter, mover e limpar. Ter mais coisas é igual a ter menos tempo</vt:lpstr>
      <vt:lpstr>Se passarmos de um princípio exterior como produtividade, para uma razão interna como sabedoria, isso mudará nossa atitude em ser consumistas</vt:lpstr>
      <vt:lpstr>b. A sabedoria de fazer menos  Alguns de nós são viciados na sensação de estarem ocupados.  Este sentimento não é frequentemente acompanhado por um sentimento de realização. </vt:lpstr>
      <vt:lpstr>b. A sabedoria de fazer menos  Alguns de nós são viciados na sensação de estarem ocupados.  Este sentimento não é frequentemente acompanhado por um sentimento de realização. </vt:lpstr>
      <vt:lpstr>b. A sabedoria de fazer menos  Há sabedoria em decidir fazer menos.</vt:lpstr>
      <vt:lpstr>Muitas vezes sacrificamos nosso tempo para conseguir coisas que não duram.  </vt:lpstr>
      <vt:lpstr> Algumas pessoas são viciadas em trabalho e isso lhes custa caro em termos de família e amigos.</vt:lpstr>
      <vt:lpstr> O salmista nos pede para numerar nossos dias para aplicá-los à sabedoria. Há pouca sabedoria em trabalhar constantemente para  as coisas! </vt:lpstr>
      <vt:lpstr> c. A sabedoria de desperdiçar menos   Deixe-me listar algumas  prioridades para você:   1. Ler histórias para crianças.  </vt:lpstr>
      <vt:lpstr>  2. Orar. Você não pode orar com pressa.   3. Abraçar e beijar as pessoas que você ama.  4. Cuidar de flores</vt:lpstr>
      <vt:lpstr>  5. Acariciar gatos.   6. Ler a Bíblia ou qualquer livro pensativo.   7. Fazer aviões modelo.   8. Sentar na varanda e conversar.   </vt:lpstr>
      <vt:lpstr>     Você sabia que o tempo médio que um marido e sua esposa passam falando é de 13 minutos por dia?   </vt:lpstr>
      <vt:lpstr>   9. Fazer um picnic.   10. Meditar.</vt:lpstr>
      <vt:lpstr>   O Senhor nos disse o que é bom:  “Pratique a justiça, ame a fidelidade e ande humildemente com o seu Deus”, Miquéias 6:8</vt:lpstr>
      <vt:lpstr>   . A vida passa depressa. Nunca ouvi ninguém em seu leito de morte dizer:   “Ah, queria ter passado mais tempo no trabalho”. Oh, como me arrependo de não lavar mais as janelas.</vt:lpstr>
      <vt:lpstr>O Dom do Tempo   De acordo com Salmos 90:10, Deus encaminhou a humanidade para viver cerca de setenta anos.  Se ainda há força, oitenta anos ou um pouco mais.</vt:lpstr>
      <vt:lpstr>O Dom do Tempo   Paulo proclama que “Deus dá a todos os homens vida e alento” e que “Nele vivemos, nos movemos e existimos”, Atos 17:25-28. </vt:lpstr>
      <vt:lpstr>Somos então responsáveis perante Deus por como usamos este dom do tempo.  Ellen White coloca isso diretamente quando ela diz:</vt:lpstr>
      <vt:lpstr>“Nosso tempo pertence a Deus. Cada momento é Seu e estamos sob a mais solene obrigação de aperfeiçoá-lo para Sua glória”, Parábolas de Jesus, 218.   </vt:lpstr>
      <vt:lpstr>Para os cristãos é importante não passar o dom da vida (tempo) descuidadosamente.</vt:lpstr>
      <vt:lpstr>Gerenciar Tempo e Glorificar Deus!   A maneira como lidamos com nosso tempo pode trazer glória a Deus ou desonrá-Lo. </vt:lpstr>
      <vt:lpstr>“Portanto, quer comais quer bebais, ou façais outra qualquer coisa, fazei tudo para glória de Deus”, 1 Coríntios 10:31.</vt:lpstr>
      <vt:lpstr>A seguir estão algumas das áreas em que podemos honrar a Deus com o uso do tempo:   Observância do Sábado: Dentro do dom da vida Deus ensinou ao homem como ele deve administrar porções desse tempo.</vt:lpstr>
      <vt:lpstr>“Lembra- -te do dia de sábado, para o santificar. Seis dias trabalharás e farás toda a tua obra, mas o sétimo dia é o sábado do Senhor teu Deus. Não farás nenhum trabalho, nem tu, nem teu filho, nem tua filha, nem teu servo, nem a tua serva, nem teus animais, nem o estrangeiro dentro de suas portas”, Êxodo 20: 8-10.</vt:lpstr>
      <vt:lpstr>A guarda do sábado começa ao pôr-do-sol na sexta-feira, o sexto dia, e termina ao pôr-do-sol do sábado, o sétimo dia</vt:lpstr>
      <vt:lpstr>Testemunhar:   Os seguidores de Jesus são convida- 31 dos a ir e fazer discípulos de todas as nações (Mateus 28:19).  Este é um comando que requer o uso do tempo para cumpri-lo.</vt:lpstr>
      <vt:lpstr>Testemunhar:   Outra maneira pela qual um crente pode usar o tempo para a glória de Deus é se envolver em testemunhar de Jesus</vt:lpstr>
      <vt:lpstr>Uma das características daqueles que ocuparão o Reino de Deus é que terão sido pessoas que aproveitaram seu tempo para o bem dos outros. </vt:lpstr>
      <vt:lpstr>“Porque tive fome, e destes-me de comer; tive sede, e destes-me de beber; era estrangeiro, e hospedastes-me; Estava nu, e vestistes-me; adoeci, e visitastes-me; estive na prisão, e foste me ver” (Mateus 25:35-36)</vt:lpstr>
      <vt:lpstr>Crescimento Espiritual:   Eu me omitiria se deixasse de fora o fato de que os crentes deveriam usar o dom do tempo para se envolver em disciplinas espirituais que ajudam no crescimento espiritual.</vt:lpstr>
      <vt:lpstr>Crescimento Espiritual:   Tais disciplinas incluem estudo da Bíblia, oração, jejum e serviço cristão. É durante o tempo de envolvimento no estudo da Bíblia e na oração que o crescimento espiritual acontece.</vt:lpstr>
      <vt:lpstr>O conselho de Ellen White é muito apropriado.   “Em seu trabalho, deixe-os ter um objetivo definido.  Decida quanto tempo é necessário para uma determinada tarefa e depois dobre todos os esforços para realizar o trabalho no tempo determinado.</vt:lpstr>
      <vt:lpstr>O exercício da força de vontade fará com que as mãos se movam habilmente”. Parábolas de Jesus, 221.</vt:lpstr>
      <vt:lpstr>  Cristão que usa o tempo com sabedoria tem a marca da fidelidade.   Você deseja tê-la também?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DA FIDELIDADE</dc:title>
  <dc:subject>SEMANA DE MORDOMIA 2019</dc:subject>
  <dc:creator>Pr. MARCELO AUGUSTO DE CARVALHO</dc:creator>
  <cp:keywords>www.4tons.com.br</cp:keywords>
  <dc:description>COMÉRCIO PROIBIDO. USO PESSOAL</dc:description>
  <cp:lastModifiedBy>Pr. Marcelo Carvalho</cp:lastModifiedBy>
  <cp:revision>2</cp:revision>
  <dcterms:created xsi:type="dcterms:W3CDTF">2019-02-08T10:53:06Z</dcterms:created>
  <dcterms:modified xsi:type="dcterms:W3CDTF">2019-02-08T16:17:06Z</dcterms:modified>
  <cp:category>SM-SERMÕES</cp:category>
</cp:coreProperties>
</file>