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6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BEC6"/>
    <a:srgbClr val="D7B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22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BC54-1CDC-4473-9720-F58E1E464D2A}" type="datetimeFigureOut">
              <a:rPr lang="pt-BR" smtClean="0"/>
              <a:t>17/12/2018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82030-28A4-485C-A222-4952DDFF562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isrelevante.com.br/2018/12/baixar-slides-10-dias-oracao-2019-iasd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9" y="5715"/>
            <a:ext cx="12179582" cy="6851015"/>
          </a:xfrm>
          <a:prstGeom prst="rect">
            <a:avLst/>
          </a:prstGeom>
        </p:spPr>
      </p:pic>
      <p:sp>
        <p:nvSpPr>
          <p:cNvPr id="5" name="Elipse 4"/>
          <p:cNvSpPr/>
          <p:nvPr/>
        </p:nvSpPr>
        <p:spPr>
          <a:xfrm>
            <a:off x="10862604" y="2749868"/>
            <a:ext cx="1179342" cy="11328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859340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 ACONTECIMENTOS SOLENES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Estamos diante de importantes e solenes acontecimentos.</a:t>
            </a:r>
          </a:p>
          <a:p>
            <a:pPr algn="ctr"/>
            <a:r>
              <a:rPr lang="pt-BR" sz="2400" dirty="0"/>
              <a:t>As profecias estão em cumprimento. Uma estranha e acidentada história está sendo registrada nos livros do Céu. Tudo em nosso mundo se mostra em</a:t>
            </a:r>
          </a:p>
          <a:p>
            <a:pPr algn="ctr"/>
            <a:r>
              <a:rPr lang="pt-BR" sz="2400" dirty="0"/>
              <a:t>estado de agitação. Há guerras e rumores de guerras.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As nações estão iradas, e é chegado o tempo de os mortos serem julgados. Os acontecimentos se sucedem, alternando-se e apressando o dia de Deus, que</a:t>
            </a:r>
          </a:p>
          <a:p>
            <a:pPr algn="ctr"/>
            <a:r>
              <a:rPr lang="pt-BR" sz="2400" dirty="0"/>
              <a:t>está muito próximo. Só nos resta, por assim dizer, um pequeno instante </a:t>
            </a:r>
          </a:p>
          <a:p>
            <a:pPr algn="ctr"/>
            <a:r>
              <a:rPr lang="pt-BR" sz="2400" dirty="0"/>
              <a:t>(Testemunhos Para a Igreja, v. 6, p. 14).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3177ECA-CD26-44B2-BE1E-9AF905E5230F}"/>
              </a:ext>
            </a:extLst>
          </p:cNvPr>
          <p:cNvSpPr/>
          <p:nvPr/>
        </p:nvSpPr>
        <p:spPr>
          <a:xfrm>
            <a:off x="5143584" y="15875"/>
            <a:ext cx="7047914" cy="633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TEMA 1 – HORA DE AGIR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859340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ENQUANTO HÁ TEMPO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Quando a tempestade da ira de Deus irromper sobre a Terra, quão terrível será a decepção daqueles cujas casas hão de ser arrebatadas porque estavam fundadas sobre areia! Devemos lhes apresentar a divina advertência antes que seja tarde demais! Devemos sentir agora nossa responsabilidade de trabalhar com intenso fervor, a fim de comunicar a outros as verdades que Deus nos tem revelado para o tempo atual. Sempre podemos fazer um pouco mais.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Se deve haver uma crise, essa crise é justamente agora </a:t>
            </a:r>
          </a:p>
          <a:p>
            <a:pPr algn="ctr"/>
            <a:r>
              <a:rPr lang="pt-BR" sz="2400" dirty="0"/>
              <a:t>(Testemunhos Para a Igreja, v. 6, p. 16).</a:t>
            </a:r>
          </a:p>
        </p:txBody>
      </p:sp>
    </p:spTree>
    <p:extLst>
      <p:ext uri="{BB962C8B-B14F-4D97-AF65-F5344CB8AC3E}">
        <p14:creationId xmlns:p14="http://schemas.microsoft.com/office/powerpoint/2010/main" val="105735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859340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FIRMES NA VERDADE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Nenhuma mudança deverá efetuar-se nos traços gerais de nossa obra. Deve permanecer clara e distinta como foi criada pela profecia. Não nos compete entrar em aliança com o mundo, supondo com isso poder levar a melhor.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Homens de todas as classes e de todas as capacidades, com seus variados dons, devem cooperar harmonicamente para um resultado comum. Deverão se unir no esforço de levar a verdade a todo o povo, cumprindo cada qual sua missão especial (Testemunhos Para a Igreja, v. 6, p. 17). </a:t>
            </a:r>
          </a:p>
        </p:txBody>
      </p:sp>
    </p:spTree>
    <p:extLst>
      <p:ext uri="{BB962C8B-B14F-4D97-AF65-F5344CB8AC3E}">
        <p14:creationId xmlns:p14="http://schemas.microsoft.com/office/powerpoint/2010/main" val="374392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859340"/>
            <a:ext cx="108471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UM CHAMADO PESSOAL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cada dia, o tempo de graça de alguém se encerra. A cada hora, alguns passam para além do alcance da misericórdia. E onde estão as vozes de aviso e rogo, mandando o pecador fugir desta condenação terrível? Onde estão as mãos estendidas para o fazer retroceder do caminho da morte?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Pensai no que Cristo fez durante Seu ministério terrestre. Quão fervorosos, quão incansáveis foram Seus esforços! Não permitia que coisa alguma O desviasse do trabalho que Lhe fora dado. Estamos seguindo Suas pisadas? (Serviço Cristão, p. 83)</a:t>
            </a:r>
          </a:p>
        </p:txBody>
      </p:sp>
    </p:spTree>
    <p:extLst>
      <p:ext uri="{BB962C8B-B14F-4D97-AF65-F5344CB8AC3E}">
        <p14:creationId xmlns:p14="http://schemas.microsoft.com/office/powerpoint/2010/main" val="401030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676460"/>
            <a:ext cx="1084711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A MAIOR HONRA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A mensagem da justiça de Cristo há de soar desde uma até a outra extremidade da Terra, a </a:t>
            </a:r>
            <a:r>
              <a:rPr lang="pt-BR" sz="2400" dirty="0" err="1"/>
              <a:t>fi</a:t>
            </a:r>
            <a:r>
              <a:rPr lang="pt-BR" sz="2400" dirty="0"/>
              <a:t> m de preparar o caminho ao Senhor. Essa é a glória de Deus com que será encerrada a mensagem do terceiro anjo (Eventos Finais, p. 200).</a:t>
            </a:r>
          </a:p>
          <a:p>
            <a:pPr algn="ctr"/>
            <a:endParaRPr lang="pt-BR" sz="2400" dirty="0"/>
          </a:p>
          <a:p>
            <a:pPr algn="ctr"/>
            <a:r>
              <a:rPr lang="pt-BR" sz="2800" b="1" dirty="0"/>
              <a:t>VIGIAR E ADVERTIR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Deus sempre tem dado aos homens advertência dos juízos por vir. Aqueles que tiveram fé na mensagem por Ele enviada para seu tempo, e agiram segundo sua fé, em obediência a Seus mandamentos, escaparam aos juízos que caíram sobre os desobedientes e incrédulos. </a:t>
            </a:r>
          </a:p>
        </p:txBody>
      </p:sp>
    </p:spTree>
    <p:extLst>
      <p:ext uri="{BB962C8B-B14F-4D97-AF65-F5344CB8AC3E}">
        <p14:creationId xmlns:p14="http://schemas.microsoft.com/office/powerpoint/2010/main" val="1927701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8FCB873-03EA-469E-AD34-72223A0127BC}"/>
              </a:ext>
            </a:extLst>
          </p:cNvPr>
          <p:cNvSpPr/>
          <p:nvPr/>
        </p:nvSpPr>
        <p:spPr>
          <a:xfrm>
            <a:off x="1181687" y="1676460"/>
            <a:ext cx="1084711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DEVEMOS AGIR AGORA 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É preciso acionar um alarme através da extensão e largura da Terra; dizer ao povo que o dia do Senhor está perto e se apressa grandemente. Ninguém </a:t>
            </a:r>
            <a:r>
              <a:rPr lang="pt-BR" sz="2400" dirty="0" err="1"/>
              <a:t>fi</a:t>
            </a:r>
            <a:r>
              <a:rPr lang="pt-BR" sz="2400" dirty="0"/>
              <a:t> que por advertir. Poderíamos nos achar no lugar dessas pessoas que se encontram em erro.</a:t>
            </a:r>
          </a:p>
          <a:p>
            <a:pPr algn="ctr"/>
            <a:endParaRPr lang="pt-BR" sz="2400" dirty="0"/>
          </a:p>
          <a:p>
            <a:pPr algn="ctr"/>
            <a:r>
              <a:rPr lang="pt-BR" sz="2400" dirty="0"/>
              <a:t>Temos agora advertências que nos é possível dar, uma obra que nos é concedida fazer; em breve, porém, será mais difícil do que podemos imaginar. Ajude-nos, Deus, a conservar-nos na vereda da luz, trabalhar com os olhos </a:t>
            </a:r>
            <a:r>
              <a:rPr lang="pt-BR" sz="2400" dirty="0" err="1"/>
              <a:t>fi</a:t>
            </a:r>
            <a:r>
              <a:rPr lang="pt-BR" sz="2400" dirty="0"/>
              <a:t> </a:t>
            </a:r>
            <a:r>
              <a:rPr lang="pt-BR" sz="2400" dirty="0" err="1"/>
              <a:t>xos</a:t>
            </a:r>
            <a:r>
              <a:rPr lang="pt-BR" sz="2400" dirty="0"/>
              <a:t> em Jesus, nosso Líder, e, paciente e perseverantemente, avançar para a vitória </a:t>
            </a:r>
          </a:p>
          <a:p>
            <a:pPr algn="ctr"/>
            <a:r>
              <a:rPr lang="pt-BR" sz="2400" dirty="0"/>
              <a:t>(Testemunhos Para a Igreja, v. 6, p. 22).  </a:t>
            </a:r>
          </a:p>
        </p:txBody>
      </p:sp>
    </p:spTree>
    <p:extLst>
      <p:ext uri="{BB962C8B-B14F-4D97-AF65-F5344CB8AC3E}">
        <p14:creationId xmlns:p14="http://schemas.microsoft.com/office/powerpoint/2010/main" val="233886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" y="-6985"/>
            <a:ext cx="12176195" cy="6849110"/>
          </a:xfrm>
          <a:prstGeom prst="rect">
            <a:avLst/>
          </a:prstGeom>
        </p:spPr>
      </p:pic>
      <p:sp>
        <p:nvSpPr>
          <p:cNvPr id="2" name="Elipse 1"/>
          <p:cNvSpPr/>
          <p:nvPr/>
        </p:nvSpPr>
        <p:spPr>
          <a:xfrm>
            <a:off x="163195" y="5830570"/>
            <a:ext cx="582930" cy="5422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 sz="2000" b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Retângulo arredondado 1">
            <a:hlinkClick r:id="rId3"/>
            <a:extLst>
              <a:ext uri="{FF2B5EF4-FFF2-40B4-BE49-F238E27FC236}">
                <a16:creationId xmlns:a16="http://schemas.microsoft.com/office/drawing/2014/main" id="{489306EA-86DD-45BD-9372-92ED69DDE287}"/>
              </a:ext>
            </a:extLst>
          </p:cNvPr>
          <p:cNvSpPr/>
          <p:nvPr/>
        </p:nvSpPr>
        <p:spPr>
          <a:xfrm>
            <a:off x="4558030" y="6260465"/>
            <a:ext cx="3076575" cy="40259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alt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www.maisrelevante.com.br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674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MORDOMIA 2019</dc:title>
  <dc:subject>SM-MORDOMIA</dc:subject>
  <dc:creator>Pr. MARCELO AUGUSTO DE CARVALHO</dc:creator>
  <cp:keywords>www.4tons.com.br</cp:keywords>
  <dc:description>COMÉRCIO PROIBIDO. USO PESSOAL</dc:description>
  <cp:lastModifiedBy>Rogerio Sena</cp:lastModifiedBy>
  <cp:revision>20</cp:revision>
  <dcterms:created xsi:type="dcterms:W3CDTF">2018-01-18T18:45:00Z</dcterms:created>
  <dcterms:modified xsi:type="dcterms:W3CDTF">2018-12-17T18:20:31Z</dcterms:modified>
  <cp:category>SM-SERMÕES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