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6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EC6"/>
    <a:srgbClr val="D7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2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srelevante.com.br/2018/12/baixar-slides-10-dias-oracao-2019-ias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" y="5715"/>
            <a:ext cx="12179582" cy="685101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0862604" y="2749868"/>
            <a:ext cx="1179342" cy="11328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732728"/>
            <a:ext cx="108471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CONFIANÇA E RENÚNCIA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Que sublime amor e condescendência! Quando não tínhamos direito à misericórdia divina, Cristo esteve disposto a assegurar nossa redenção! Mas nosso grande Médico requer submissão incondicional.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O próprio eu tem de morrer. Precisamos reconhecer que tudo o que temos provém das insuperáveis riquezas da graça divina. Seja esta a linguagem de nosso coração: “Não a nós, Senhor, não a nós, mas ao Teu nome dá glória, por amor da Tua benignidade e da Tua verdade” </a:t>
            </a:r>
          </a:p>
          <a:p>
            <a:pPr algn="ctr"/>
            <a:r>
              <a:rPr lang="pt-BR" sz="2800" dirty="0"/>
              <a:t>(</a:t>
            </a:r>
            <a:r>
              <a:rPr lang="pt-BR" sz="2800" dirty="0" err="1"/>
              <a:t>Sl</a:t>
            </a:r>
            <a:r>
              <a:rPr lang="pt-BR" sz="2800" dirty="0"/>
              <a:t> 115:1) (Testemunhos Para a Igreja, v. 5, p. 219).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91B0608-58C6-473A-9B8F-5D8449C4B769}"/>
              </a:ext>
            </a:extLst>
          </p:cNvPr>
          <p:cNvSpPr/>
          <p:nvPr/>
        </p:nvSpPr>
        <p:spPr>
          <a:xfrm>
            <a:off x="5143584" y="15875"/>
            <a:ext cx="7047914" cy="633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TEMA 3 – VIDA DEVOCIONAL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732728"/>
            <a:ext cx="108471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AFASTAMENTO DO PECADO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Agora, enquanto se prolonga o tempo da graça, enquanto ainda se ouve a voz da misericórdia, é o tempo de afastarmos os nossos pecados. Enquanto a escuridão moral cobre a Terra como um manto negro, a luz dos refletores de Deus deve brilhar com a maior intensidade, marcando o contraste entre a luz celestial e a as trevas de Satanás. [...]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 salmista não nos diz: Ouvi, e conhecei, lede e sabei, ou crede e sabei. O que ele nos diz é: “Provai e vede que o Senhor é bom” (</a:t>
            </a:r>
            <a:r>
              <a:rPr lang="pt-BR" sz="2400" dirty="0" err="1"/>
              <a:t>Sl</a:t>
            </a:r>
            <a:r>
              <a:rPr lang="pt-BR" sz="2400" dirty="0"/>
              <a:t> 34:8). Em vez de confiar na palavra dos outros, prove-O por você mesmo. (Testemunhos Para a Igreja, v. 5, p. 220, 221)</a:t>
            </a:r>
          </a:p>
        </p:txBody>
      </p:sp>
    </p:spTree>
    <p:extLst>
      <p:ext uri="{BB962C8B-B14F-4D97-AF65-F5344CB8AC3E}">
        <p14:creationId xmlns:p14="http://schemas.microsoft.com/office/powerpoint/2010/main" val="146791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732728"/>
            <a:ext cx="108471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VIGILÂNCIA E PREPARO ESPIRITUAL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Considerando a brevidade do tempo, nós como povo devemos vigiar e orar, e em caso algum permitir que sejamos desviados da solene obra de preparo para o grande acontecimento à nossa frente.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Deus tem sobre a Terra um povo que, com fé e santa esperança, está acompanhando o rápido desenrolar da profecia e buscando purificar a alma na obediência à verdade, a fim de que não sejam encontrados sem as vestes nupciais quando Cristo aparecer.</a:t>
            </a:r>
          </a:p>
          <a:p>
            <a:pPr algn="ctr"/>
            <a:r>
              <a:rPr lang="pt-BR" sz="2800" dirty="0"/>
              <a:t>(Testemunhos Para a Igreja, v. 4, p. 306, 307)</a:t>
            </a:r>
          </a:p>
        </p:txBody>
      </p:sp>
    </p:spTree>
    <p:extLst>
      <p:ext uri="{BB962C8B-B14F-4D97-AF65-F5344CB8AC3E}">
        <p14:creationId xmlns:p14="http://schemas.microsoft.com/office/powerpoint/2010/main" val="130534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465440"/>
            <a:ext cx="108471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UNIÃO PLENA COM CRISTO 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A união com Cristo, por meio da fé viva, é duradoura; qualquer outra união está condenada a perecer. Cristo nos escolheu primeiro pagando por nossa redenção um preço </a:t>
            </a:r>
            <a:r>
              <a:rPr lang="pt-BR" sz="2800" dirty="0" err="1"/>
              <a:t>infi</a:t>
            </a:r>
            <a:r>
              <a:rPr lang="pt-BR" sz="2800" dirty="0"/>
              <a:t> </a:t>
            </a:r>
            <a:r>
              <a:rPr lang="pt-BR" sz="2800" dirty="0" err="1"/>
              <a:t>nito</a:t>
            </a:r>
            <a:r>
              <a:rPr lang="pt-BR" sz="2800" dirty="0"/>
              <a:t>; e o verdadeiro crente escolhe a Cristo como primeiro, último e melhor de todas as coisas. Essa união, porém, custa-nos alguma coisa.</a:t>
            </a:r>
          </a:p>
          <a:p>
            <a:pPr algn="ctr"/>
            <a:endParaRPr lang="pt-BR" sz="2800" dirty="0"/>
          </a:p>
          <a:p>
            <a:pPr algn="ctr"/>
            <a:r>
              <a:rPr lang="pt-BR" sz="2800" dirty="0"/>
              <a:t>A vida que vivemos na carne não é pela vontade dos homens, nem para agradar os inimigos de nosso Senhor, mas para servir e honrar Aquele que nos amou e a Si mesmo Se deu por nós. </a:t>
            </a:r>
          </a:p>
          <a:p>
            <a:pPr algn="ctr"/>
            <a:r>
              <a:rPr lang="pt-BR" sz="2800" dirty="0"/>
              <a:t>(Test. Para a Igreja, v. 5, p. 231, 232)</a:t>
            </a:r>
          </a:p>
        </p:txBody>
      </p:sp>
    </p:spTree>
    <p:extLst>
      <p:ext uri="{BB962C8B-B14F-4D97-AF65-F5344CB8AC3E}">
        <p14:creationId xmlns:p14="http://schemas.microsoft.com/office/powerpoint/2010/main" val="210944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732728"/>
            <a:ext cx="10847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OPORTUNIDADES PARA TODOS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Todos podem trabalhar pela salvação dos que estão fora da arca da segurança. Quando os membros da igreja se mantêm empenhados no serviço de Deus, comprometidos com o trabalho missionário; quando assumem o trabalho altruisticamente, porque amam as almas por quem Cristo morreu e estão desejosos de unir-se com o grande Médico-Missionário, o Senhor Se aproximará deles para instruí-los.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vida está cheia de oportunidades para missionários praticantes. Cada homem, mulher e criança, pode semear diariamente as sementes de palavras bondosas e obras altruístas (Medicina e Salvação, p. 317).</a:t>
            </a:r>
          </a:p>
        </p:txBody>
      </p:sp>
    </p:spTree>
    <p:extLst>
      <p:ext uri="{BB962C8B-B14F-4D97-AF65-F5344CB8AC3E}">
        <p14:creationId xmlns:p14="http://schemas.microsoft.com/office/powerpoint/2010/main" val="157061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AB7C400-CDF3-4359-AC6C-226A08ABEDA1}"/>
              </a:ext>
            </a:extLst>
          </p:cNvPr>
          <p:cNvSpPr/>
          <p:nvPr/>
        </p:nvSpPr>
        <p:spPr>
          <a:xfrm>
            <a:off x="1181687" y="1732728"/>
            <a:ext cx="1084711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COMPROMETIDOS COM CRISTO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Os que trabalham pelas almas precisam lembrar-se de que se acham comprometidos a cooperar com Cristo, a obedecer-Lhe as instruções, a </a:t>
            </a:r>
            <a:r>
              <a:rPr lang="pt-BR" sz="2400" dirty="0" err="1"/>
              <a:t>seguir-Lhe</a:t>
            </a:r>
            <a:r>
              <a:rPr lang="pt-BR" sz="2400" dirty="0"/>
              <a:t> a guia. Cada dia devem pedir e receber poder do alto. Devem acalentar o constante senso do amor do Salvador, de Sua </a:t>
            </a:r>
            <a:r>
              <a:rPr lang="pt-BR" sz="2400" dirty="0" err="1"/>
              <a:t>efi</a:t>
            </a:r>
            <a:r>
              <a:rPr lang="pt-BR" sz="2400" dirty="0"/>
              <a:t> ciência, vigilância e ternura.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Cumpre-lhes olhá-Lo como ao pastor e bispo de sua alma. Assim terão a solidariedade e o apoio dos anjos celestes. Cristo lhes será a alegria e a coroa de regozijo. Seu coração será então regido pelo Espírito Santo. Sairão revestidos de santo zelo, e seus esforços serão acompanhados por um poder proporcional à importância da mensagem que proclamam (E Recebereis Poder, p. 157)</a:t>
            </a:r>
          </a:p>
        </p:txBody>
      </p:sp>
    </p:spTree>
    <p:extLst>
      <p:ext uri="{BB962C8B-B14F-4D97-AF65-F5344CB8AC3E}">
        <p14:creationId xmlns:p14="http://schemas.microsoft.com/office/powerpoint/2010/main" val="83741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tângulo arredondado 1">
            <a:hlinkClick r:id="rId3"/>
            <a:extLst>
              <a:ext uri="{FF2B5EF4-FFF2-40B4-BE49-F238E27FC236}">
                <a16:creationId xmlns:a16="http://schemas.microsoft.com/office/drawing/2014/main" id="{5A2BD390-A896-4684-BBB3-DC980F31606A}"/>
              </a:ext>
            </a:extLst>
          </p:cNvPr>
          <p:cNvSpPr/>
          <p:nvPr/>
        </p:nvSpPr>
        <p:spPr>
          <a:xfrm>
            <a:off x="4558030" y="6260465"/>
            <a:ext cx="3076575" cy="4025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www.maisrelevante.com.br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732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MORDOMIA 2019</dc:title>
  <dc:subject>SM-MORDOMIA</dc:subject>
  <dc:creator>Pr. MARCELO AUGUSTO DE CARVALHO</dc:creator>
  <cp:keywords>www.4tons.com.br</cp:keywords>
  <dc:description>COMÉRCIO PROIBIDO. USO PESSOAL</dc:description>
  <cp:lastModifiedBy>Rogerio Sena</cp:lastModifiedBy>
  <cp:revision>23</cp:revision>
  <dcterms:created xsi:type="dcterms:W3CDTF">2018-01-18T18:45:00Z</dcterms:created>
  <dcterms:modified xsi:type="dcterms:W3CDTF">2018-12-17T18:22:19Z</dcterms:modified>
  <cp:category>SM-SERMÕES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