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6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BEC6"/>
    <a:srgbClr val="D7B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2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srelevante.com.br/2018/12/baixar-slides-10-dias-oracao-2019-iasd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" y="5715"/>
            <a:ext cx="12179582" cy="6851015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0862604" y="2749868"/>
            <a:ext cx="1179342" cy="11328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arredondado 1">
            <a:hlinkClick r:id="rId3"/>
            <a:extLst>
              <a:ext uri="{FF2B5EF4-FFF2-40B4-BE49-F238E27FC236}">
                <a16:creationId xmlns:a16="http://schemas.microsoft.com/office/drawing/2014/main" id="{A9D0D83A-6403-4B01-A78C-734EA6E1118B}"/>
              </a:ext>
            </a:extLst>
          </p:cNvPr>
          <p:cNvSpPr/>
          <p:nvPr/>
        </p:nvSpPr>
        <p:spPr>
          <a:xfrm>
            <a:off x="4558030" y="6260465"/>
            <a:ext cx="3076575" cy="4025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www.maisrelevante.com.br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AMOR NA VIDA DIÁRIA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Enoque andou com Deus. Ele honrou a Deus em todos os passos da vida. Em seu lar e nos negócios sempre inquiria: “Será isto aceitável ao Senhor?” E por se lembrar sempre de Deus e seguir Seus conselhos, foi transformado em caráter, e se tornou um santo homem, cujos caminhos agradavam ao Senhor.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razão por que há tantas divergências entre os irmãos é terem deixado de acrescentar o amor fraternal. Devemos ter para com os outros aquele amor que Cristo tem manifestado por nós (E Recebereis Poder, p. 97).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F099B79-F702-4833-8A0B-877EAC68B4EF}"/>
              </a:ext>
            </a:extLst>
          </p:cNvPr>
          <p:cNvSpPr/>
          <p:nvPr/>
        </p:nvSpPr>
        <p:spPr>
          <a:xfrm>
            <a:off x="5143584" y="15875"/>
            <a:ext cx="7047914" cy="633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TEMA 4 – COMUNHÃO E SERVIÇO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732728"/>
            <a:ext cx="1084711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ENSINADORES DA VERDADE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Enoque foi um </a:t>
            </a:r>
            <a:r>
              <a:rPr lang="pt-BR" sz="2400" dirty="0" err="1"/>
              <a:t>ensinador</a:t>
            </a:r>
            <a:r>
              <a:rPr lang="pt-BR" sz="2400" dirty="0"/>
              <a:t> público da verdade na época em que viveu. Ele ensinava a verdade; vivia a verdade; e o caráter do </a:t>
            </a:r>
            <a:r>
              <a:rPr lang="pt-BR" sz="2400" dirty="0" err="1"/>
              <a:t>ensinador</a:t>
            </a:r>
            <a:r>
              <a:rPr lang="pt-BR" sz="2400" dirty="0"/>
              <a:t> que andava com Deus era, em todos os aspectos, harmonioso com a grandeza e santidade de sua missão. Enoque era um profeta que falava movido pelo Espírito Santo. [...]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Caminhar com Deus e ter o testemunho de que suas obras O agradam é uma experiência que não deve se restringir a Enoque, a Elias, aos patriarcas, aos profetas, aos apóstolos e aos mártires. Não é somente o privilégio, mas o dever de todo seguidor de Cristo ter Jesus entesourado no coração para levá-Lo consigo em sua vida; e eles serão verdadeiramente árvores que produzem frutos.</a:t>
            </a:r>
          </a:p>
          <a:p>
            <a:pPr algn="ctr"/>
            <a:r>
              <a:rPr lang="pt-BR" sz="2400" dirty="0"/>
              <a:t>(Olhando Para o Alto, p. 222)</a:t>
            </a:r>
          </a:p>
        </p:txBody>
      </p:sp>
    </p:spTree>
    <p:extLst>
      <p:ext uri="{BB962C8B-B14F-4D97-AF65-F5344CB8AC3E}">
        <p14:creationId xmlns:p14="http://schemas.microsoft.com/office/powerpoint/2010/main" val="90269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732728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LUZ DO MUNDO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Devemos conservar o Senhor sempre diante de nós. Os que fazem isso andam com Deus, como fez Enoque, e imperceptivelmente para eles, tornam-se um com o Pai e o Filho.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Realiza-se dia a dia na mente e no coração uma mudança, e as inclinações naturais e os caminhos naturais são moldados segundo o caminho e o Espírito de Deus. Eles crescem em conhecimento espiritual, e vão se desenvolvendo até à estatura completa de homens e mulheres em Cristo Jesus. Os que foram iluminados de cima, irradiam os brilhantes raios do Sol da Justiça (Filhos e Filhas de Deus, p. 296).</a:t>
            </a:r>
          </a:p>
        </p:txBody>
      </p:sp>
    </p:spTree>
    <p:extLst>
      <p:ext uri="{BB962C8B-B14F-4D97-AF65-F5344CB8AC3E}">
        <p14:creationId xmlns:p14="http://schemas.microsoft.com/office/powerpoint/2010/main" val="302189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732728"/>
            <a:ext cx="108471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VIDA DE ORAÇÃO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Ore em seu aposento particular. Durante os seus afazeres diários, deixe que o coração se eleve a Deus. Era assim que Enoque andava com Deus. [...]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Um ambiente adequado à comunhão pode ser encontrado onde quer que estejamos. Devemos manter continuamente aberta a porta de nosso coração e pedir que Jesus venha habitá-lo como nosso hóspede celestial. (Caminho a Cristo, p. 97, 98)</a:t>
            </a:r>
          </a:p>
        </p:txBody>
      </p:sp>
    </p:spTree>
    <p:extLst>
      <p:ext uri="{BB962C8B-B14F-4D97-AF65-F5344CB8AC3E}">
        <p14:creationId xmlns:p14="http://schemas.microsoft.com/office/powerpoint/2010/main" val="332473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COMUNHÃO E ORAÇÃO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Em meio de uma vida de trabalhos ativos, Enoque perseverantemente manteve comunhão com Deus. Quanto maiores e mais insistentes eram seus trabalhos, mais constantes e fervorosas eram suas orações.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Seu rosto estava radiante de uma santa luz, da própria luz que resplandece no semblante de Jesus. Saindo ele dessas comunhões divinas, mesmo os ímpios contemplavam com admiração a impressão celestial em seu rosto. </a:t>
            </a:r>
          </a:p>
          <a:p>
            <a:pPr algn="ctr"/>
            <a:r>
              <a:rPr lang="pt-BR" sz="2400" dirty="0"/>
              <a:t>(Patriarcas e Profetas, p. 86, 87)</a:t>
            </a:r>
          </a:p>
        </p:txBody>
      </p:sp>
    </p:spTree>
    <p:extLst>
      <p:ext uri="{BB962C8B-B14F-4D97-AF65-F5344CB8AC3E}">
        <p14:creationId xmlns:p14="http://schemas.microsoft.com/office/powerpoint/2010/main" val="398517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732728"/>
            <a:ext cx="1084711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FIDELIDADE NOS DEVERES DIÁRIOS </a:t>
            </a:r>
          </a:p>
          <a:p>
            <a:pPr algn="ctr"/>
            <a:endParaRPr lang="pt-BR" sz="2400" dirty="0"/>
          </a:p>
          <a:p>
            <a:pPr algn="ctr"/>
            <a:r>
              <a:rPr lang="pt-BR" sz="2800" dirty="0"/>
              <a:t>O andar de Enoque com Deus não foi em arrebatamento de sentidos ou visão, mas em todos os deveres da vida diária. Não se tornou um eremita, excluindo-se inteiramente do mundo; pois tinha uma obra a fazer para Deus no mundo.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Na família e em suas relações com os homens, como esposo e como pai, como amigo, cidadão, foi ele um servo do Senhor, constante, inabalável (Patriarcas e Profetas, p. 85).</a:t>
            </a:r>
          </a:p>
        </p:txBody>
      </p:sp>
    </p:spTree>
    <p:extLst>
      <p:ext uri="{BB962C8B-B14F-4D97-AF65-F5344CB8AC3E}">
        <p14:creationId xmlns:p14="http://schemas.microsoft.com/office/powerpoint/2010/main" val="76078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SERVIÇO DE DEUS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pessoa que verdadeiramente ama e teme a Deus, esforçando-se com um só propósito por fazer a Sua vontade, colocará corpo, mente, coração, alma e forças a serviço de Deus. Assim foi com Enoque. Ele andou com Deus. Sua mente não foi poluída por uma visão impura e defeituosa.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Aqueles que estão decididos a tornar sua a vontade de Deus devem servir e agradar a Deus em tudo. Então o caráter será harmonioso e equilibrado, coerente, alegre e genuíno (Cristo Triunfante, p. 65).</a:t>
            </a:r>
          </a:p>
        </p:txBody>
      </p:sp>
    </p:spTree>
    <p:extLst>
      <p:ext uri="{BB962C8B-B14F-4D97-AF65-F5344CB8AC3E}">
        <p14:creationId xmlns:p14="http://schemas.microsoft.com/office/powerpoint/2010/main" val="411862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3605379-E4A5-4D7C-A4D4-29F32682A268}"/>
              </a:ext>
            </a:extLst>
          </p:cNvPr>
          <p:cNvSpPr/>
          <p:nvPr/>
        </p:nvSpPr>
        <p:spPr>
          <a:xfrm>
            <a:off x="1181687" y="1184081"/>
            <a:ext cx="1084711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FÉ SÓLIDA, VIVA E ATUANTE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Assim como Enoque, somos chamados a possuir uma fé sólida, viva e atuante; é a única maneira pela qual podemos ser colaboradores de Deus </a:t>
            </a:r>
          </a:p>
          <a:p>
            <a:pPr algn="ctr"/>
            <a:r>
              <a:rPr lang="pt-BR" sz="2400" dirty="0"/>
              <a:t>(Cristo Triunfante, p. 381).</a:t>
            </a:r>
          </a:p>
          <a:p>
            <a:pPr algn="ctr"/>
            <a:endParaRPr lang="pt-BR" sz="2400" dirty="0"/>
          </a:p>
          <a:p>
            <a:pPr algn="ctr"/>
            <a:r>
              <a:rPr lang="pt-BR" sz="2800" b="1" dirty="0"/>
              <a:t>AMPARADOS COMO ENOQUE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Enoque representa os que </a:t>
            </a:r>
            <a:r>
              <a:rPr lang="pt-BR" sz="2400" dirty="0" err="1"/>
              <a:t>fi</a:t>
            </a:r>
            <a:r>
              <a:rPr lang="pt-BR" sz="2400" dirty="0"/>
              <a:t> carão sobre a Terra e serão trasladados sem experimentar a morte. Representa o grupo que deverá viver entre os perigos dos últimos dias, aqueles que serão rodeados de toda corrupção, vileza, pecado e iniquidade, mas ainda assim se manterão imaculados. Criarão uma fortificação semelhante a muros de fogo à nossa volta. </a:t>
            </a:r>
          </a:p>
          <a:p>
            <a:pPr algn="ctr"/>
            <a:r>
              <a:rPr lang="pt-BR" sz="2400" dirty="0"/>
              <a:t>(A Verdade Sobre os Anjos, p. 68, 69).</a:t>
            </a:r>
          </a:p>
        </p:txBody>
      </p:sp>
    </p:spTree>
    <p:extLst>
      <p:ext uri="{BB962C8B-B14F-4D97-AF65-F5344CB8AC3E}">
        <p14:creationId xmlns:p14="http://schemas.microsoft.com/office/powerpoint/2010/main" val="928437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869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MORDOMIA 2019</dc:title>
  <dc:subject>SM-MORDOMIA</dc:subject>
  <dc:creator>Pr. MARCELO AUGUSTO DE CARVALHO</dc:creator>
  <cp:keywords>www.4tons.com.br</cp:keywords>
  <dc:description>COMÉRCIO PROIBIDO. USO PESSOAL</dc:description>
  <cp:lastModifiedBy>Rogerio Sena</cp:lastModifiedBy>
  <cp:revision>23</cp:revision>
  <dcterms:created xsi:type="dcterms:W3CDTF">2018-01-18T18:45:00Z</dcterms:created>
  <dcterms:modified xsi:type="dcterms:W3CDTF">2018-12-17T18:23:25Z</dcterms:modified>
  <cp:category>SM-SERMÕES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