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68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BEC6"/>
    <a:srgbClr val="D7B2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2286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isrelevante.com.br/2018/12/baixar-slides-10-dias-oracao-2019-iasd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39" y="5715"/>
            <a:ext cx="12179582" cy="6851015"/>
          </a:xfrm>
          <a:prstGeom prst="rect">
            <a:avLst/>
          </a:prstGeom>
        </p:spPr>
      </p:pic>
      <p:sp>
        <p:nvSpPr>
          <p:cNvPr id="5" name="Elipse 4"/>
          <p:cNvSpPr/>
          <p:nvPr/>
        </p:nvSpPr>
        <p:spPr>
          <a:xfrm>
            <a:off x="10862604" y="2749868"/>
            <a:ext cx="1179342" cy="113281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3600" b="1">
                <a:solidFill>
                  <a:schemeClr val="tx1">
                    <a:lumMod val="65000"/>
                    <a:lumOff val="35000"/>
                  </a:schemeClr>
                </a:solidFill>
              </a:rPr>
              <a:t>6</a:t>
            </a:r>
            <a:endParaRPr lang="pt-BR" altLang="en-US" sz="3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" y="-6985"/>
            <a:ext cx="12176195" cy="6849110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163195" y="5830570"/>
            <a:ext cx="582930" cy="5422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20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4" name="Retângulo arredondado 1">
            <a:hlinkClick r:id="rId3"/>
            <a:extLst>
              <a:ext uri="{FF2B5EF4-FFF2-40B4-BE49-F238E27FC236}">
                <a16:creationId xmlns:a16="http://schemas.microsoft.com/office/drawing/2014/main" id="{D849CF98-15FB-4ED4-BB61-565B7144B3C4}"/>
              </a:ext>
            </a:extLst>
          </p:cNvPr>
          <p:cNvSpPr/>
          <p:nvPr/>
        </p:nvSpPr>
        <p:spPr>
          <a:xfrm>
            <a:off x="4558030" y="6260465"/>
            <a:ext cx="3076575" cy="40259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>
                <a:solidFill>
                  <a:schemeClr val="tx1">
                    <a:lumMod val="65000"/>
                    <a:lumOff val="35000"/>
                  </a:schemeClr>
                </a:solidFill>
              </a:rPr>
              <a:t>www.maisrelevante.com.br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" y="-6985"/>
            <a:ext cx="12176195" cy="6849110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163195" y="5830570"/>
            <a:ext cx="582930" cy="5422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20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A50AADD4-2C03-48C4-B582-C84534352068}"/>
              </a:ext>
            </a:extLst>
          </p:cNvPr>
          <p:cNvSpPr/>
          <p:nvPr/>
        </p:nvSpPr>
        <p:spPr>
          <a:xfrm>
            <a:off x="1181687" y="1732728"/>
            <a:ext cx="1084711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/>
              <a:t>NO ESPÍRITO DE ELIAS </a:t>
            </a:r>
          </a:p>
          <a:p>
            <a:pPr algn="ctr"/>
            <a:endParaRPr lang="pt-BR" sz="2800" dirty="0"/>
          </a:p>
          <a:p>
            <a:pPr algn="ctr"/>
            <a:r>
              <a:rPr lang="pt-BR" sz="2800" dirty="0"/>
              <a:t>João Batista saiu no espírito e virtude de Elias, a fim de preparar o caminho do Senhor e fazer voltar o povo à sabedoria do justo. </a:t>
            </a:r>
          </a:p>
          <a:p>
            <a:pPr algn="ctr"/>
            <a:endParaRPr lang="pt-BR" sz="2800" dirty="0"/>
          </a:p>
          <a:p>
            <a:pPr algn="ctr"/>
            <a:r>
              <a:rPr lang="pt-BR" sz="2800" dirty="0"/>
              <a:t>Ele era um representante dos que vivem nos últimos dias, a quem Deus tem confiado sagradas verdades para serem apresentadas perante o povo, a fim de ser preparado o caminho para a segunda vinda de Cristo (Conselhos Sobre o Regime Alimentar, p. 70, 71).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5DE48D3-81BB-424C-9542-22E35D2A42B6}"/>
              </a:ext>
            </a:extLst>
          </p:cNvPr>
          <p:cNvSpPr/>
          <p:nvPr/>
        </p:nvSpPr>
        <p:spPr>
          <a:xfrm>
            <a:off x="5143584" y="15875"/>
            <a:ext cx="7047914" cy="633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TEMA 6 – SIMPLICIDADE E PODER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" y="-6985"/>
            <a:ext cx="12176195" cy="6849110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163195" y="5830570"/>
            <a:ext cx="582930" cy="5422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20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A50AADD4-2C03-48C4-B582-C84534352068}"/>
              </a:ext>
            </a:extLst>
          </p:cNvPr>
          <p:cNvSpPr/>
          <p:nvPr/>
        </p:nvSpPr>
        <p:spPr>
          <a:xfrm>
            <a:off x="1181687" y="1732728"/>
            <a:ext cx="10847118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/>
              <a:t>SANTIDADE 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João devia ir como mensageiro de Jeová, para levar aos homens a luz de Deus. Devia imprimir-lhes nova direção aos pensamentos. Devia impressioná-los com a santidade dos reclamos divinos e sua necessidade da perfeita justiça de Deus. Esse mensageiro tem que ser santo. Precisa ser um templo para a presença do Espírito de Deus.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Deveria ser capaz de dominar suas faculdades de tal forma que pudesse estar entre os homens, tão inabalável ante as circunstâncias ambientes, como as rochas e montanhas do deserto (O Desejado de Todas as Nações, p. 100).</a:t>
            </a:r>
          </a:p>
        </p:txBody>
      </p:sp>
    </p:spTree>
    <p:extLst>
      <p:ext uri="{BB962C8B-B14F-4D97-AF65-F5344CB8AC3E}">
        <p14:creationId xmlns:p14="http://schemas.microsoft.com/office/powerpoint/2010/main" val="3717554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" y="-6985"/>
            <a:ext cx="12176195" cy="6849110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163195" y="5830570"/>
            <a:ext cx="582930" cy="5422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20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A50AADD4-2C03-48C4-B582-C84534352068}"/>
              </a:ext>
            </a:extLst>
          </p:cNvPr>
          <p:cNvSpPr/>
          <p:nvPr/>
        </p:nvSpPr>
        <p:spPr>
          <a:xfrm>
            <a:off x="1181687" y="1732728"/>
            <a:ext cx="10847118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/>
              <a:t>MENSAGEM AO MUNDO ATUAL 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Mediante comovedoras mensagens de advertência, o profeta de Deus despertou os homens das fantasias mundanas. Por meio dele, Deus chamou o Israel apostatado ao arrependimento. Por suas apresentações da verdade ele expunha os enganos populares. 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“Arrependei-vos, porque é chegado o reino dos Céus”, era a mensagem de João (</a:t>
            </a:r>
            <a:r>
              <a:rPr lang="pt-BR" sz="2400" dirty="0" err="1"/>
              <a:t>Mt</a:t>
            </a:r>
            <a:r>
              <a:rPr lang="pt-BR" sz="2400" dirty="0"/>
              <a:t> 3:2). Esta mesma mensagem […] deve ser proclamada ao mundo hoje. </a:t>
            </a:r>
          </a:p>
          <a:p>
            <a:pPr algn="ctr"/>
            <a:r>
              <a:rPr lang="pt-BR" sz="2400" dirty="0"/>
              <a:t>(O </a:t>
            </a:r>
            <a:r>
              <a:rPr lang="pt-BR" sz="2400" dirty="0" err="1"/>
              <a:t>Colportor</a:t>
            </a:r>
            <a:r>
              <a:rPr lang="pt-BR" sz="2400" dirty="0"/>
              <a:t>-Evangelista, p. 3, 4)</a:t>
            </a:r>
          </a:p>
        </p:txBody>
      </p:sp>
    </p:spTree>
    <p:extLst>
      <p:ext uri="{BB962C8B-B14F-4D97-AF65-F5344CB8AC3E}">
        <p14:creationId xmlns:p14="http://schemas.microsoft.com/office/powerpoint/2010/main" val="2871119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" y="-6985"/>
            <a:ext cx="12176195" cy="6849110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163195" y="5830570"/>
            <a:ext cx="582930" cy="5422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20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A50AADD4-2C03-48C4-B582-C84534352068}"/>
              </a:ext>
            </a:extLst>
          </p:cNvPr>
          <p:cNvSpPr/>
          <p:nvPr/>
        </p:nvSpPr>
        <p:spPr>
          <a:xfrm>
            <a:off x="1181687" y="1732728"/>
            <a:ext cx="10847118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/>
              <a:t>CHAMADOS A INFLUENCIAR 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João separou-se dos amigos e dos luxos da vida. A simplicidade de seu vestuário, feito de pelos de camelo, era uma permanente reprovação à extravagância e exibição dos sacerdotes […] bem como do povo em geral.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A austeridade e isolamento de sua vida [de João], porém, não eram um exemplo para o povo. O próprio João não ordenara a seus ouvintes que abandonassem seus deveres anteriores. Pediu-lhes que dessem demonstração de arrependimento pela fidelidade a Deus, no lugar em que Ele os chamara (O Desejado de Todas as Nações, p. 150, 151).</a:t>
            </a:r>
          </a:p>
        </p:txBody>
      </p:sp>
    </p:spTree>
    <p:extLst>
      <p:ext uri="{BB962C8B-B14F-4D97-AF65-F5344CB8AC3E}">
        <p14:creationId xmlns:p14="http://schemas.microsoft.com/office/powerpoint/2010/main" val="2349631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" y="-6985"/>
            <a:ext cx="12176195" cy="6849110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163195" y="5830570"/>
            <a:ext cx="582930" cy="5422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20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A50AADD4-2C03-48C4-B582-C84534352068}"/>
              </a:ext>
            </a:extLst>
          </p:cNvPr>
          <p:cNvSpPr/>
          <p:nvPr/>
        </p:nvSpPr>
        <p:spPr>
          <a:xfrm>
            <a:off x="1181687" y="1732728"/>
            <a:ext cx="1084711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/>
              <a:t>UM POVO DIFERENTE 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Os que alegam conhecer a verdade e compreender a grande obra a ser efetuada neste tempo devem consagrar-se a Deus de alma, corpo e espírito. No coração, no vestuário, na linguagem, em todo aspecto devem estar separados das modas e práticas do mundo. Devem ser um povo peculiar e santo. 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O dinheiro, o dinheiro de Deus, é gasto para criar uma aparência em conformidade com os costumes do mundo; a experiência religiosa é contaminada pelo mundanismo, e nem o mundo nem o Universo celestial discerne a evidência do discipulado – a semelhança de Cristo na abnegação e em levar a cruz. </a:t>
            </a:r>
          </a:p>
          <a:p>
            <a:pPr algn="ctr"/>
            <a:r>
              <a:rPr lang="pt-BR" sz="2400" dirty="0"/>
              <a:t>(Fundamentos da Educação Cristã, p. 310, 311).</a:t>
            </a:r>
          </a:p>
        </p:txBody>
      </p:sp>
    </p:spTree>
    <p:extLst>
      <p:ext uri="{BB962C8B-B14F-4D97-AF65-F5344CB8AC3E}">
        <p14:creationId xmlns:p14="http://schemas.microsoft.com/office/powerpoint/2010/main" val="3033544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" y="-6985"/>
            <a:ext cx="12176195" cy="6849110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163195" y="5830570"/>
            <a:ext cx="582930" cy="5422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20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A50AADD4-2C03-48C4-B582-C84534352068}"/>
              </a:ext>
            </a:extLst>
          </p:cNvPr>
          <p:cNvSpPr/>
          <p:nvPr/>
        </p:nvSpPr>
        <p:spPr>
          <a:xfrm>
            <a:off x="1181687" y="1732728"/>
            <a:ext cx="10847118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/>
              <a:t>SIMPLICIDADE E REFORMA 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João era um reformador. O anjo Gabriel, vindo do Céu, deu instruções sobre reforma de saúde aos pais de João. Disse que ele não devia beber vinho nem bebida forte, e que seria cheio do Espírito Santo desde o seu nascimento (Conselhos Sobre o Regime Alimentar, p. 70, 71).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A reforma de saúde está intimamente relacionada com a mensagem do terceiro anjo, mas ela não é a mensagem. Nossos pregadores devem ensinar reforma de saúde, mas não devem fazer disso o tema predominante em lugar da mensagem </a:t>
            </a:r>
          </a:p>
          <a:p>
            <a:pPr algn="ctr"/>
            <a:r>
              <a:rPr lang="pt-BR" sz="2400" dirty="0"/>
              <a:t>(Conselhos Sobre o Regime Alimentar, p. 74, 75).</a:t>
            </a:r>
          </a:p>
        </p:txBody>
      </p:sp>
    </p:spTree>
    <p:extLst>
      <p:ext uri="{BB962C8B-B14F-4D97-AF65-F5344CB8AC3E}">
        <p14:creationId xmlns:p14="http://schemas.microsoft.com/office/powerpoint/2010/main" val="1385103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" y="-6985"/>
            <a:ext cx="12176195" cy="6849110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163195" y="5830570"/>
            <a:ext cx="582930" cy="5422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20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A50AADD4-2C03-48C4-B582-C84534352068}"/>
              </a:ext>
            </a:extLst>
          </p:cNvPr>
          <p:cNvSpPr/>
          <p:nvPr/>
        </p:nvSpPr>
        <p:spPr>
          <a:xfrm>
            <a:off x="1181687" y="1732728"/>
            <a:ext cx="10847118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/>
              <a:t>HUMILDADE E ABNEGAÇÃO 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Olhando com fé ao Redentor, João erguera-se às alturas da abnegação. Não buscava atrair os homens a si mesmo, mas </a:t>
            </a:r>
            <a:r>
              <a:rPr lang="pt-BR" sz="2400" dirty="0" err="1"/>
              <a:t>erguer-lhes</a:t>
            </a:r>
            <a:r>
              <a:rPr lang="pt-BR" sz="2400" dirty="0"/>
              <a:t> o pensamento mais e mais alto, até que repousasse no Cordeiro de Deus. Ele próprio não passara de uma voz, um clamor no deserto.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Nenhuma rivalidade manchará a preciosa causa do evangelho. Reconhecerão que sua obra é proclamar, como João Batista: “Eis o Cordeiro de Deus, que tira o pecado do mundo” (</a:t>
            </a:r>
            <a:r>
              <a:rPr lang="pt-BR" sz="2400" dirty="0" err="1"/>
              <a:t>Jo</a:t>
            </a:r>
            <a:r>
              <a:rPr lang="pt-BR" sz="2400" dirty="0"/>
              <a:t> 1:29). Exaltarão a Jesus, e com Ele será a humanidade exaltada </a:t>
            </a:r>
          </a:p>
          <a:p>
            <a:pPr algn="ctr"/>
            <a:r>
              <a:rPr lang="pt-BR" sz="2400" dirty="0"/>
              <a:t>(O Desejado de Todas as Nações, p. 179, 180).</a:t>
            </a:r>
          </a:p>
        </p:txBody>
      </p:sp>
    </p:spTree>
    <p:extLst>
      <p:ext uri="{BB962C8B-B14F-4D97-AF65-F5344CB8AC3E}">
        <p14:creationId xmlns:p14="http://schemas.microsoft.com/office/powerpoint/2010/main" val="841142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" y="-6985"/>
            <a:ext cx="12176195" cy="6849110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163195" y="5830570"/>
            <a:ext cx="582930" cy="5422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20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A50AADD4-2C03-48C4-B582-C84534352068}"/>
              </a:ext>
            </a:extLst>
          </p:cNvPr>
          <p:cNvSpPr/>
          <p:nvPr/>
        </p:nvSpPr>
        <p:spPr>
          <a:xfrm>
            <a:off x="1181687" y="1732728"/>
            <a:ext cx="1084711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/>
              <a:t>NOSSO CHAMADO </a:t>
            </a:r>
          </a:p>
          <a:p>
            <a:pPr algn="ctr"/>
            <a:endParaRPr lang="pt-BR" sz="2800" b="1" dirty="0"/>
          </a:p>
          <a:p>
            <a:pPr algn="ctr"/>
            <a:r>
              <a:rPr lang="pt-BR" sz="2800" dirty="0"/>
              <a:t>Assim como João Batista, ao preparar um povo para o primeiro advento de Cristo, chamou-lhes a atenção para os Dez Mandamentos, devemos dar, não com sonido incerto, a mensagem: “Temei a Deus e dai-Lhe glória, Pois é chegada a hora do Seu juízo.” </a:t>
            </a:r>
          </a:p>
          <a:p>
            <a:pPr algn="ctr"/>
            <a:endParaRPr lang="pt-BR" sz="2800" dirty="0"/>
          </a:p>
          <a:p>
            <a:pPr algn="ctr"/>
            <a:r>
              <a:rPr lang="pt-BR" sz="2800" dirty="0"/>
              <a:t>Com o fervor que caracterizava o profeta Elias e João Batista, devemos nos esforçar por preparar o caminho para o segundo advento de Cristo (Maranata, p. 20).</a:t>
            </a:r>
          </a:p>
        </p:txBody>
      </p:sp>
    </p:spTree>
    <p:extLst>
      <p:ext uri="{BB962C8B-B14F-4D97-AF65-F5344CB8AC3E}">
        <p14:creationId xmlns:p14="http://schemas.microsoft.com/office/powerpoint/2010/main" val="12350319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747</Words>
  <Application>Microsoft Office PowerPoint</Application>
  <PresentationFormat>Widescreen</PresentationFormat>
  <Paragraphs>56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SEMANA DE MORDOMIA 2019</dc:title>
  <dc:subject>SM-MORDOMIA</dc:subject>
  <dc:creator>Pr. MARCELO AUGUSTO DE CARVALHO</dc:creator>
  <cp:keywords>www.4tons.com.br</cp:keywords>
  <dc:description>COMÉRCIO PROIBIDO. USO PESSOAL</dc:description>
  <cp:lastModifiedBy>Rogerio Sena</cp:lastModifiedBy>
  <cp:revision>24</cp:revision>
  <dcterms:created xsi:type="dcterms:W3CDTF">2018-01-18T18:45:00Z</dcterms:created>
  <dcterms:modified xsi:type="dcterms:W3CDTF">2018-12-17T18:25:59Z</dcterms:modified>
  <cp:category>SM-SERMÕES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1046-10.2.0.5965</vt:lpwstr>
  </property>
</Properties>
</file>