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6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EC6"/>
    <a:srgbClr val="D7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2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srelevante.com.br/2018/12/baixar-slides-10-dias-oracao-2019-ias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" y="5715"/>
            <a:ext cx="12179582" cy="685101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0862604" y="2749868"/>
            <a:ext cx="1179342" cy="11328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600" b="1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endParaRPr lang="pt-BR" alt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UM CHAMADO PESSOAL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A cada dia, o tempo de graça de alguém se encerra. A cada momento, alguns passam para além do alcance da misericórdia. E onde estão as vozes de aviso e súplica, mandando o pecador fugir dessa condenação terrível?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Onde estão as mãos estendidas para o fazer retroceder do caminho da morte? Onde estão os que com humildade e fé perseverante intercedem junto a Deus por ele? </a:t>
            </a:r>
          </a:p>
          <a:p>
            <a:pPr algn="ctr"/>
            <a:r>
              <a:rPr lang="pt-BR" sz="2800" dirty="0"/>
              <a:t>(Patriarcas e Profetas, 140)</a:t>
            </a:r>
          </a:p>
        </p:txBody>
      </p:sp>
    </p:spTree>
    <p:extLst>
      <p:ext uri="{BB962C8B-B14F-4D97-AF65-F5344CB8AC3E}">
        <p14:creationId xmlns:p14="http://schemas.microsoft.com/office/powerpoint/2010/main" val="803743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arredondado 1">
            <a:hlinkClick r:id="rId3"/>
            <a:extLst>
              <a:ext uri="{FF2B5EF4-FFF2-40B4-BE49-F238E27FC236}">
                <a16:creationId xmlns:a16="http://schemas.microsoft.com/office/drawing/2014/main" id="{66EB1EFF-F4AD-4316-AE32-05ED3373793C}"/>
              </a:ext>
            </a:extLst>
          </p:cNvPr>
          <p:cNvSpPr/>
          <p:nvPr/>
        </p:nvSpPr>
        <p:spPr>
          <a:xfrm>
            <a:off x="4558030" y="6260465"/>
            <a:ext cx="3076575" cy="4025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www.maisrelevante.com.br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SENSO DE RESPONSABILIDADE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todos quantos se tornam participantes de Sua graça, o Senhor indica uma obra em benefício de outros. Cumpre-nos estar, individualmente, em nosso posto, dizendo: “Eis-me aqui, envia-me a mim” (</a:t>
            </a:r>
            <a:r>
              <a:rPr lang="pt-BR" sz="2400" dirty="0" err="1"/>
              <a:t>Is</a:t>
            </a:r>
            <a:r>
              <a:rPr lang="pt-BR" sz="2400" dirty="0"/>
              <a:t> 6:8).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Sobre o ministro da Palavra, a enfermeira missionária, o médico cristão, o cristão individualmente, seja ele comerciante ou fazendeiro, profissional ou mecânico – sobre todos repousa a responsabilidade. É nossa obra revelar às pessoas o evangelho de sua salvação. Todo empreendimento em que nos empenhemos deve ser um meio para esse fim (A Ciência do Bom Viver, p. 148).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211A83B-31B2-416A-80D3-35038BA4D12B}"/>
              </a:ext>
            </a:extLst>
          </p:cNvPr>
          <p:cNvSpPr/>
          <p:nvPr/>
        </p:nvSpPr>
        <p:spPr>
          <a:xfrm>
            <a:off x="5143584" y="15875"/>
            <a:ext cx="7047914" cy="633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TEMA 8 – MARCAS DO DISCÍPULO FIEL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OTIMISMO E AÇÃO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Em geral, Deus não opera milagres para fazer Sua verdade avançar. […] Aqueles que não fazem esforços decididos, mas esperam simplesmente que o Espírito Santo os force à ação, perecerão em trevas (Serviço Cristão, p. 228). Aqueles que desejam o sucesso [no serviço missionário] devem ser corajosos e otimistas (Obreiros Evangélicos, p. 290).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 que necessitamos para dar a mensagem não são oradores eloquentes. […] Necessitam-se homens de ação – homens que trabalhem com fervorosa e incessante energia em prol da purificação da igreja e para advertir o mundo. </a:t>
            </a:r>
          </a:p>
          <a:p>
            <a:pPr algn="ctr"/>
            <a:r>
              <a:rPr lang="pt-BR" sz="2400" dirty="0"/>
              <a:t>(Serviço Cristão, p. 229)</a:t>
            </a:r>
          </a:p>
        </p:txBody>
      </p:sp>
    </p:spTree>
    <p:extLst>
      <p:ext uri="{BB962C8B-B14F-4D97-AF65-F5344CB8AC3E}">
        <p14:creationId xmlns:p14="http://schemas.microsoft.com/office/powerpoint/2010/main" val="55749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PODER AOS DISCÍPULOS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À medida que o fim se aproxima, os testemunhos dos servos de Deus se tornarão mais firmes e mais poderosos (Eventos Finais, p. 201). O Senhor Jesus dará aos discípulos uma língua e sabedoria a que os seus adversários não poderão contradizer nem resistir. [...]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As palavras sairão dos lábios de pessoas indoutas com tal poder e sabedoria convincentes que haverá conversões à verdade. Milhares se converterão pela influência do seu testemunho (Eventos Finais, p. 205, 206). </a:t>
            </a:r>
          </a:p>
        </p:txBody>
      </p:sp>
    </p:spTree>
    <p:extLst>
      <p:ext uri="{BB962C8B-B14F-4D97-AF65-F5344CB8AC3E}">
        <p14:creationId xmlns:p14="http://schemas.microsoft.com/office/powerpoint/2010/main" val="396286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LEALDADE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 povo de Deus está se aproximando do limiar do mundo eterno; que pode haver de mais importante para eles do que ser leais ao Deus do Céu? […]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Suas bênçãos especiais acompanham os labores de homens de ação; homens que não se desviarão da linha reta do dever […] Tais homens subordinam sua vontade e planos à lei de Deus. Por amor a Ele, não têm a sua vida por preciosa. Seu trabalho é captar a luz da Palavra e deixá-la brilhar para o mundo em raios claros e firmes. </a:t>
            </a:r>
          </a:p>
          <a:p>
            <a:pPr algn="ctr"/>
            <a:r>
              <a:rPr lang="pt-BR" sz="2400" dirty="0"/>
              <a:t>(Profetas e Reis, p. 148)</a:t>
            </a:r>
          </a:p>
        </p:txBody>
      </p:sp>
    </p:spTree>
    <p:extLst>
      <p:ext uri="{BB962C8B-B14F-4D97-AF65-F5344CB8AC3E}">
        <p14:creationId xmlns:p14="http://schemas.microsoft.com/office/powerpoint/2010/main" val="762725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COMUNHÃO, RELACIONAMENTO E MISSÃO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Cristão alerta é o cristão que trabalha, buscando zelosamente fazer tudo que está em suas forças para o avanço do evangelho. À proporção que aumenta o seu amor pelo Redentor, também aumenta por seus semelhantes. Como seu Mestre, experimenta ele severas provas, mas não permite que a aflição lhe irrite o temperamento ou destrua a paz de espírito.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Sabe que as provações, se bem aceitas, o refinarão e purificarão, pondo-o em íntima comunhão com Cristo. Os que são participantes das aflições de Cristo também participarão de Sua consolação e, por fim, de Sua glória.</a:t>
            </a:r>
          </a:p>
          <a:p>
            <a:pPr algn="ctr"/>
            <a:r>
              <a:rPr lang="pt-BR" sz="2400" dirty="0"/>
              <a:t>(Testemunhos Para a Igreja, v. 4, p. 72)</a:t>
            </a:r>
          </a:p>
        </p:txBody>
      </p:sp>
    </p:spTree>
    <p:extLst>
      <p:ext uri="{BB962C8B-B14F-4D97-AF65-F5344CB8AC3E}">
        <p14:creationId xmlns:p14="http://schemas.microsoft.com/office/powerpoint/2010/main" val="142195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CONFIANÇA NA DIREÇÃO DIVINA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 desânimo pode abalar a fé mais heroica e enfraquecer a mais firme vontade. Mas Deus compreende e ainda Se compadece e ama (Profetas e Reis, p. 174, 175). Os servos do Senhor podem esperar toda espécie de desânimo. [...] A lembrança do que Ele tem feito por nós se demonstrará um apoio em todo o perigo</a:t>
            </a:r>
          </a:p>
          <a:p>
            <a:pPr algn="ctr"/>
            <a:r>
              <a:rPr lang="pt-BR" sz="2400" dirty="0"/>
              <a:t> (Serviço Cristão, p. 239, 240).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Por que afligir-se? O intenso desejo de que a igreja seja uma luz viva e resplandecente, em harmonia com o desígnio de Deus, tem de ser temperado com uma inteira confiança Nele (Serviço Cristão, p. 243).</a:t>
            </a:r>
          </a:p>
        </p:txBody>
      </p:sp>
    </p:spTree>
    <p:extLst>
      <p:ext uri="{BB962C8B-B14F-4D97-AF65-F5344CB8AC3E}">
        <p14:creationId xmlns:p14="http://schemas.microsoft.com/office/powerpoint/2010/main" val="328505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732728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FÉ E CORAGEM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As aparências podem ser adversas; mas na hora mais sombria, a luz resplandece além. As forças daqueles que, com fé, amam e servem a Deus serão renovadas dia a dia (Obreiros Evangélicos, p. 262).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Quando, com fé, lançarmos mão de Sua força, Ele mudará, mudará maravilhosamente, a mais desesperançada e desanimadora das perspectivas. Ele o fará para glória de Seu nome. Deus pede aos Seus fiéis, aos que Nele creem, que falem de ânimo aos incrédulos e desesperançados </a:t>
            </a:r>
          </a:p>
          <a:p>
            <a:pPr algn="ctr"/>
            <a:r>
              <a:rPr lang="pt-BR" sz="2400" dirty="0"/>
              <a:t>(Serviço Cristão, p. 234, 235).</a:t>
            </a:r>
          </a:p>
        </p:txBody>
      </p:sp>
    </p:spTree>
    <p:extLst>
      <p:ext uri="{BB962C8B-B14F-4D97-AF65-F5344CB8AC3E}">
        <p14:creationId xmlns:p14="http://schemas.microsoft.com/office/powerpoint/2010/main" val="123863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80D6DB-D412-4EB1-9BE8-7E34FDF47229}"/>
              </a:ext>
            </a:extLst>
          </p:cNvPr>
          <p:cNvSpPr/>
          <p:nvPr/>
        </p:nvSpPr>
        <p:spPr>
          <a:xfrm>
            <a:off x="1181687" y="1423236"/>
            <a:ext cx="1084711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COMUNHÃO E AÇÃO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vida cristã não é feita de incessante atividade, nem de contínua meditação. Os cristãos precisam trabalhar fervorosamente pela salvação dos perdidos e também precisam tomar tempo para a meditação, para a oração e para o estudo da Palavra de Deus (Serviço Cristão, p. 249). </a:t>
            </a:r>
          </a:p>
          <a:p>
            <a:pPr algn="ctr"/>
            <a:endParaRPr lang="pt-BR" sz="2400" dirty="0"/>
          </a:p>
          <a:p>
            <a:pPr algn="ctr"/>
            <a:r>
              <a:rPr lang="pt-BR" sz="2800" b="1" dirty="0"/>
              <a:t>DISPOSIÇÃO PARA OUVIR A VOZ DE DEUS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influência da obra que estamos fazendo será sentida por toda a eternidade. Se trabalharmos em harmonia uns com os outros e com o Céu, Deus demonstrará Seu poder em nosso favor, como fez pelos discípulos no dia do Pentecostes.</a:t>
            </a:r>
          </a:p>
        </p:txBody>
      </p:sp>
    </p:spTree>
    <p:extLst>
      <p:ext uri="{BB962C8B-B14F-4D97-AF65-F5344CB8AC3E}">
        <p14:creationId xmlns:p14="http://schemas.microsoft.com/office/powerpoint/2010/main" val="391958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1005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MORDOMIA 2019</dc:title>
  <dc:subject>SM-MORDOMIA</dc:subject>
  <dc:creator>Pr. MARCELO AUGUSTO DE CARVALHO</dc:creator>
  <cp:keywords>www.4tons.com.br</cp:keywords>
  <dc:description>COMÉRCIO PROIBIDO. USO PESSOAL</dc:description>
  <cp:lastModifiedBy>Rogerio Sena</cp:lastModifiedBy>
  <cp:revision>27</cp:revision>
  <dcterms:created xsi:type="dcterms:W3CDTF">2018-01-18T18:45:00Z</dcterms:created>
  <dcterms:modified xsi:type="dcterms:W3CDTF">2018-12-17T18:28:25Z</dcterms:modified>
  <cp:category>SM-SERMÕES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