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8" r:id="rId32"/>
    <p:sldId id="287" r:id="rId33"/>
    <p:sldId id="289" r:id="rId34"/>
    <p:sldId id="290" r:id="rId35"/>
    <p:sldId id="291" r:id="rId36"/>
    <p:sldId id="292" r:id="rId37"/>
    <p:sldId id="293" r:id="rId38"/>
    <p:sldId id="294" r:id="rId3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5556"/>
    <a:srgbClr val="35587D"/>
    <a:srgbClr val="EDEFF9"/>
    <a:srgbClr val="742C88"/>
    <a:srgbClr val="B78F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C2E023-9A3A-4BFD-8FD4-CFF5C2FDBACF}" v="305" dt="2019-11-17T01:24:54.5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16" autoAdjust="0"/>
    <p:restoredTop sz="94660"/>
  </p:normalViewPr>
  <p:slideViewPr>
    <p:cSldViewPr snapToGrid="0">
      <p:cViewPr varScale="1">
        <p:scale>
          <a:sx n="64" d="100"/>
          <a:sy n="64" d="100"/>
        </p:scale>
        <p:origin x="7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62C2E023-9A3A-4BFD-8FD4-CFF5C2FDBACF}"/>
    <pc:docChg chg="undo custSel addSld delSld modSld sldOrd modMainMaster">
      <pc:chgData name="marcos aurelio gularte de castro" userId="67f50566e2aee3b4" providerId="LiveId" clId="{62C2E023-9A3A-4BFD-8FD4-CFF5C2FDBACF}" dt="2019-11-17T01:24:18.325" v="408" actId="962"/>
      <pc:docMkLst>
        <pc:docMk/>
      </pc:docMkLst>
      <pc:sldChg chg="modTransition">
        <pc:chgData name="marcos aurelio gularte de castro" userId="67f50566e2aee3b4" providerId="LiveId" clId="{62C2E023-9A3A-4BFD-8FD4-CFF5C2FDBACF}" dt="2019-11-14T12:28:09.528" v="265"/>
        <pc:sldMkLst>
          <pc:docMk/>
          <pc:sldMk cId="662869156" sldId="257"/>
        </pc:sldMkLst>
      </pc:sldChg>
      <pc:sldChg chg="addSp modSp add modTransition">
        <pc:chgData name="marcos aurelio gularte de castro" userId="67f50566e2aee3b4" providerId="LiveId" clId="{62C2E023-9A3A-4BFD-8FD4-CFF5C2FDBACF}" dt="2019-11-14T12:28:09.528" v="265"/>
        <pc:sldMkLst>
          <pc:docMk/>
          <pc:sldMk cId="2986391497" sldId="258"/>
        </pc:sldMkLst>
        <pc:spChg chg="add mod">
          <ac:chgData name="marcos aurelio gularte de castro" userId="67f50566e2aee3b4" providerId="LiveId" clId="{62C2E023-9A3A-4BFD-8FD4-CFF5C2FDBACF}" dt="2019-11-14T11:55:17.482" v="4" actId="20577"/>
          <ac:spMkLst>
            <pc:docMk/>
            <pc:sldMk cId="2986391497" sldId="258"/>
            <ac:spMk id="2" creationId="{069F2E21-FCF7-414C-82CE-BC28D5E5B8EA}"/>
          </ac:spMkLst>
        </pc:spChg>
      </pc:sldChg>
      <pc:sldChg chg="addSp delSp modSp add modTransition">
        <pc:chgData name="marcos aurelio gularte de castro" userId="67f50566e2aee3b4" providerId="LiveId" clId="{62C2E023-9A3A-4BFD-8FD4-CFF5C2FDBACF}" dt="2019-11-14T12:28:09.528" v="265"/>
        <pc:sldMkLst>
          <pc:docMk/>
          <pc:sldMk cId="1818407415" sldId="259"/>
        </pc:sldMkLst>
        <pc:spChg chg="del mod">
          <ac:chgData name="marcos aurelio gularte de castro" userId="67f50566e2aee3b4" providerId="LiveId" clId="{62C2E023-9A3A-4BFD-8FD4-CFF5C2FDBACF}" dt="2019-11-14T11:58:44.670" v="12"/>
          <ac:spMkLst>
            <pc:docMk/>
            <pc:sldMk cId="1818407415" sldId="259"/>
            <ac:spMk id="2" creationId="{8A0B7359-3818-4C46-885D-F25914469816}"/>
          </ac:spMkLst>
        </pc:spChg>
        <pc:spChg chg="add mod">
          <ac:chgData name="marcos aurelio gularte de castro" userId="67f50566e2aee3b4" providerId="LiveId" clId="{62C2E023-9A3A-4BFD-8FD4-CFF5C2FDBACF}" dt="2019-11-14T11:59:03.536" v="16" actId="20577"/>
          <ac:spMkLst>
            <pc:docMk/>
            <pc:sldMk cId="1818407415" sldId="259"/>
            <ac:spMk id="3" creationId="{C679A00B-932F-4286-98C9-57557498F6C7}"/>
          </ac:spMkLst>
        </pc:spChg>
        <pc:spChg chg="add mod">
          <ac:chgData name="marcos aurelio gularte de castro" userId="67f50566e2aee3b4" providerId="LiveId" clId="{62C2E023-9A3A-4BFD-8FD4-CFF5C2FDBACF}" dt="2019-11-14T11:58:50.534" v="14" actId="20577"/>
          <ac:spMkLst>
            <pc:docMk/>
            <pc:sldMk cId="1818407415" sldId="259"/>
            <ac:spMk id="4" creationId="{8C10DCF9-FB4E-4E0E-9C76-AC13994AE45A}"/>
          </ac:spMkLst>
        </pc:spChg>
      </pc:sldChg>
      <pc:sldChg chg="modSp add del">
        <pc:chgData name="marcos aurelio gularte de castro" userId="67f50566e2aee3b4" providerId="LiveId" clId="{62C2E023-9A3A-4BFD-8FD4-CFF5C2FDBACF}" dt="2019-11-14T11:55:48.756" v="9"/>
        <pc:sldMkLst>
          <pc:docMk/>
          <pc:sldMk cId="3192364829" sldId="259"/>
        </pc:sldMkLst>
        <pc:spChg chg="mod">
          <ac:chgData name="marcos aurelio gularte de castro" userId="67f50566e2aee3b4" providerId="LiveId" clId="{62C2E023-9A3A-4BFD-8FD4-CFF5C2FDBACF}" dt="2019-11-14T11:55:48.756" v="9"/>
          <ac:spMkLst>
            <pc:docMk/>
            <pc:sldMk cId="3192364829" sldId="259"/>
            <ac:spMk id="2" creationId="{9B552348-77FF-460C-8289-0BC431E74F80}"/>
          </ac:spMkLst>
        </pc:spChg>
      </pc:sldChg>
      <pc:sldChg chg="addSp delSp modSp add modTransition">
        <pc:chgData name="marcos aurelio gularte de castro" userId="67f50566e2aee3b4" providerId="LiveId" clId="{62C2E023-9A3A-4BFD-8FD4-CFF5C2FDBACF}" dt="2019-11-14T12:28:09.528" v="265"/>
        <pc:sldMkLst>
          <pc:docMk/>
          <pc:sldMk cId="2553519394" sldId="260"/>
        </pc:sldMkLst>
        <pc:spChg chg="del">
          <ac:chgData name="marcos aurelio gularte de castro" userId="67f50566e2aee3b4" providerId="LiveId" clId="{62C2E023-9A3A-4BFD-8FD4-CFF5C2FDBACF}" dt="2019-11-14T11:59:30.914" v="18"/>
          <ac:spMkLst>
            <pc:docMk/>
            <pc:sldMk cId="2553519394" sldId="260"/>
            <ac:spMk id="2" creationId="{3DEF4853-83DE-4523-8B18-45F173FD772F}"/>
          </ac:spMkLst>
        </pc:spChg>
        <pc:spChg chg="del">
          <ac:chgData name="marcos aurelio gularte de castro" userId="67f50566e2aee3b4" providerId="LiveId" clId="{62C2E023-9A3A-4BFD-8FD4-CFF5C2FDBACF}" dt="2019-11-14T11:59:30.914" v="18"/>
          <ac:spMkLst>
            <pc:docMk/>
            <pc:sldMk cId="2553519394" sldId="260"/>
            <ac:spMk id="3" creationId="{757BBB7C-BC89-4756-A733-39F281F4DA88}"/>
          </ac:spMkLst>
        </pc:spChg>
        <pc:spChg chg="add del mod">
          <ac:chgData name="marcos aurelio gularte de castro" userId="67f50566e2aee3b4" providerId="LiveId" clId="{62C2E023-9A3A-4BFD-8FD4-CFF5C2FDBACF}" dt="2019-11-14T11:59:52.445" v="40"/>
          <ac:spMkLst>
            <pc:docMk/>
            <pc:sldMk cId="2553519394" sldId="260"/>
            <ac:spMk id="4" creationId="{F8B175D8-CD2A-4620-BB6D-C4393B9DECE8}"/>
          </ac:spMkLst>
        </pc:spChg>
        <pc:spChg chg="add del mod">
          <ac:chgData name="marcos aurelio gularte de castro" userId="67f50566e2aee3b4" providerId="LiveId" clId="{62C2E023-9A3A-4BFD-8FD4-CFF5C2FDBACF}" dt="2019-11-14T11:59:52.445" v="40"/>
          <ac:spMkLst>
            <pc:docMk/>
            <pc:sldMk cId="2553519394" sldId="260"/>
            <ac:spMk id="5" creationId="{114E416B-4997-4487-B7BD-D4A47C612899}"/>
          </ac:spMkLst>
        </pc:spChg>
        <pc:spChg chg="add mod">
          <ac:chgData name="marcos aurelio gularte de castro" userId="67f50566e2aee3b4" providerId="LiveId" clId="{62C2E023-9A3A-4BFD-8FD4-CFF5C2FDBACF}" dt="2019-11-14T12:00:05.700" v="43" actId="27636"/>
          <ac:spMkLst>
            <pc:docMk/>
            <pc:sldMk cId="2553519394" sldId="260"/>
            <ac:spMk id="6" creationId="{92F38BFB-D169-4858-843F-62122056BA98}"/>
          </ac:spMkLst>
        </pc:spChg>
        <pc:spChg chg="add mod">
          <ac:chgData name="marcos aurelio gularte de castro" userId="67f50566e2aee3b4" providerId="LiveId" clId="{62C2E023-9A3A-4BFD-8FD4-CFF5C2FDBACF}" dt="2019-11-14T12:00:03.111" v="41" actId="20577"/>
          <ac:spMkLst>
            <pc:docMk/>
            <pc:sldMk cId="2553519394" sldId="260"/>
            <ac:spMk id="7" creationId="{07423F68-2982-4801-9AB4-C02937F100D9}"/>
          </ac:spMkLst>
        </pc:spChg>
      </pc:sldChg>
      <pc:sldChg chg="addSp delSp modSp add modTransition">
        <pc:chgData name="marcos aurelio gularte de castro" userId="67f50566e2aee3b4" providerId="LiveId" clId="{62C2E023-9A3A-4BFD-8FD4-CFF5C2FDBACF}" dt="2019-11-17T00:37:55.132" v="274" actId="962"/>
        <pc:sldMkLst>
          <pc:docMk/>
          <pc:sldMk cId="2615494635" sldId="261"/>
        </pc:sldMkLst>
        <pc:spChg chg="mod">
          <ac:chgData name="marcos aurelio gularte de castro" userId="67f50566e2aee3b4" providerId="LiveId" clId="{62C2E023-9A3A-4BFD-8FD4-CFF5C2FDBACF}" dt="2019-11-14T12:00:59.179" v="44"/>
          <ac:spMkLst>
            <pc:docMk/>
            <pc:sldMk cId="2615494635" sldId="261"/>
            <ac:spMk id="2" creationId="{BE35D3EB-5E87-4526-8332-2239C5195D20}"/>
          </ac:spMkLst>
        </pc:spChg>
        <pc:spChg chg="del">
          <ac:chgData name="marcos aurelio gularte de castro" userId="67f50566e2aee3b4" providerId="LiveId" clId="{62C2E023-9A3A-4BFD-8FD4-CFF5C2FDBACF}" dt="2019-11-14T12:01:05.377" v="45"/>
          <ac:spMkLst>
            <pc:docMk/>
            <pc:sldMk cId="2615494635" sldId="261"/>
            <ac:spMk id="3" creationId="{64857985-4F38-4968-A228-6AF367DE9C07}"/>
          </ac:spMkLst>
        </pc:spChg>
        <pc:spChg chg="add del mod">
          <ac:chgData name="marcos aurelio gularte de castro" userId="67f50566e2aee3b4" providerId="LiveId" clId="{62C2E023-9A3A-4BFD-8FD4-CFF5C2FDBACF}" dt="2019-11-17T00:36:13.991" v="266" actId="931"/>
          <ac:spMkLst>
            <pc:docMk/>
            <pc:sldMk cId="2615494635" sldId="261"/>
            <ac:spMk id="4" creationId="{A660873B-D42C-4796-A25F-C77D3BE721AC}"/>
          </ac:spMkLst>
        </pc:spChg>
        <pc:spChg chg="add del mod">
          <ac:chgData name="marcos aurelio gularte de castro" userId="67f50566e2aee3b4" providerId="LiveId" clId="{62C2E023-9A3A-4BFD-8FD4-CFF5C2FDBACF}" dt="2019-11-17T00:37:54.241" v="272" actId="931"/>
          <ac:spMkLst>
            <pc:docMk/>
            <pc:sldMk cId="2615494635" sldId="261"/>
            <ac:spMk id="7" creationId="{92EBF214-1723-460D-A630-5AA3EEA575B6}"/>
          </ac:spMkLst>
        </pc:spChg>
        <pc:picChg chg="add del mod">
          <ac:chgData name="marcos aurelio gularte de castro" userId="67f50566e2aee3b4" providerId="LiveId" clId="{62C2E023-9A3A-4BFD-8FD4-CFF5C2FDBACF}" dt="2019-11-17T00:36:47.379" v="270" actId="478"/>
          <ac:picMkLst>
            <pc:docMk/>
            <pc:sldMk cId="2615494635" sldId="261"/>
            <ac:picMk id="5" creationId="{26242C97-2B92-4B33-BE82-7ACA0DBEAB44}"/>
          </ac:picMkLst>
        </pc:picChg>
        <pc:picChg chg="add mod">
          <ac:chgData name="marcos aurelio gularte de castro" userId="67f50566e2aee3b4" providerId="LiveId" clId="{62C2E023-9A3A-4BFD-8FD4-CFF5C2FDBACF}" dt="2019-11-17T00:37:55.132" v="274" actId="962"/>
          <ac:picMkLst>
            <pc:docMk/>
            <pc:sldMk cId="2615494635" sldId="261"/>
            <ac:picMk id="9" creationId="{07AFFA23-B160-45CE-BB43-C80DA0688602}"/>
          </ac:picMkLst>
        </pc:picChg>
      </pc:sldChg>
      <pc:sldChg chg="addSp delSp modSp add modTransition">
        <pc:chgData name="marcos aurelio gularte de castro" userId="67f50566e2aee3b4" providerId="LiveId" clId="{62C2E023-9A3A-4BFD-8FD4-CFF5C2FDBACF}" dt="2019-11-17T00:40:14.475" v="308" actId="962"/>
        <pc:sldMkLst>
          <pc:docMk/>
          <pc:sldMk cId="2719336812" sldId="262"/>
        </pc:sldMkLst>
        <pc:spChg chg="mod">
          <ac:chgData name="marcos aurelio gularte de castro" userId="67f50566e2aee3b4" providerId="LiveId" clId="{62C2E023-9A3A-4BFD-8FD4-CFF5C2FDBACF}" dt="2019-11-14T12:01:19.854" v="47" actId="20577"/>
          <ac:spMkLst>
            <pc:docMk/>
            <pc:sldMk cId="2719336812" sldId="262"/>
            <ac:spMk id="2" creationId="{930D9C24-1A71-4B00-BC63-03B5F42CF466}"/>
          </ac:spMkLst>
        </pc:spChg>
        <pc:spChg chg="del">
          <ac:chgData name="marcos aurelio gularte de castro" userId="67f50566e2aee3b4" providerId="LiveId" clId="{62C2E023-9A3A-4BFD-8FD4-CFF5C2FDBACF}" dt="2019-11-17T00:40:13.381" v="306" actId="931"/>
          <ac:spMkLst>
            <pc:docMk/>
            <pc:sldMk cId="2719336812" sldId="262"/>
            <ac:spMk id="3" creationId="{48593721-CF38-4395-8177-7E37EABD487E}"/>
          </ac:spMkLst>
        </pc:spChg>
        <pc:picChg chg="add mod">
          <ac:chgData name="marcos aurelio gularte de castro" userId="67f50566e2aee3b4" providerId="LiveId" clId="{62C2E023-9A3A-4BFD-8FD4-CFF5C2FDBACF}" dt="2019-11-17T00:40:14.475" v="308" actId="962"/>
          <ac:picMkLst>
            <pc:docMk/>
            <pc:sldMk cId="2719336812" sldId="262"/>
            <ac:picMk id="5" creationId="{526840B5-F78F-41C8-9826-6EE19CD78772}"/>
          </ac:picMkLst>
        </pc:picChg>
      </pc:sldChg>
      <pc:sldChg chg="addSp delSp modSp add modTransition">
        <pc:chgData name="marcos aurelio gularte de castro" userId="67f50566e2aee3b4" providerId="LiveId" clId="{62C2E023-9A3A-4BFD-8FD4-CFF5C2FDBACF}" dt="2019-11-17T00:59:10.424" v="341" actId="962"/>
        <pc:sldMkLst>
          <pc:docMk/>
          <pc:sldMk cId="2476796084" sldId="263"/>
        </pc:sldMkLst>
        <pc:spChg chg="mod">
          <ac:chgData name="marcos aurelio gularte de castro" userId="67f50566e2aee3b4" providerId="LiveId" clId="{62C2E023-9A3A-4BFD-8FD4-CFF5C2FDBACF}" dt="2019-11-14T12:02:24.467" v="59" actId="207"/>
          <ac:spMkLst>
            <pc:docMk/>
            <pc:sldMk cId="2476796084" sldId="263"/>
            <ac:spMk id="2" creationId="{1A445E9B-60E5-4C62-87EC-62109AD6405E}"/>
          </ac:spMkLst>
        </pc:spChg>
        <pc:spChg chg="del">
          <ac:chgData name="marcos aurelio gularte de castro" userId="67f50566e2aee3b4" providerId="LiveId" clId="{62C2E023-9A3A-4BFD-8FD4-CFF5C2FDBACF}" dt="2019-11-17T00:42:23.196" v="332" actId="931"/>
          <ac:spMkLst>
            <pc:docMk/>
            <pc:sldMk cId="2476796084" sldId="263"/>
            <ac:spMk id="3" creationId="{ACB2CBC6-F79F-485D-A426-24D03808BFCE}"/>
          </ac:spMkLst>
        </pc:spChg>
        <pc:spChg chg="add del mod">
          <ac:chgData name="marcos aurelio gularte de castro" userId="67f50566e2aee3b4" providerId="LiveId" clId="{62C2E023-9A3A-4BFD-8FD4-CFF5C2FDBACF}" dt="2019-11-17T00:59:09.033" v="339" actId="931"/>
          <ac:spMkLst>
            <pc:docMk/>
            <pc:sldMk cId="2476796084" sldId="263"/>
            <ac:spMk id="7" creationId="{5FAAF2A4-369B-4296-944D-BB888F8A14BA}"/>
          </ac:spMkLst>
        </pc:spChg>
        <pc:picChg chg="add del mod">
          <ac:chgData name="marcos aurelio gularte de castro" userId="67f50566e2aee3b4" providerId="LiveId" clId="{62C2E023-9A3A-4BFD-8FD4-CFF5C2FDBACF}" dt="2019-11-17T00:58:55.833" v="338" actId="478"/>
          <ac:picMkLst>
            <pc:docMk/>
            <pc:sldMk cId="2476796084" sldId="263"/>
            <ac:picMk id="5" creationId="{6F827B23-A09C-414B-BA9F-0D02973F7211}"/>
          </ac:picMkLst>
        </pc:picChg>
        <pc:picChg chg="add mod">
          <ac:chgData name="marcos aurelio gularte de castro" userId="67f50566e2aee3b4" providerId="LiveId" clId="{62C2E023-9A3A-4BFD-8FD4-CFF5C2FDBACF}" dt="2019-11-17T00:59:10.424" v="341" actId="962"/>
          <ac:picMkLst>
            <pc:docMk/>
            <pc:sldMk cId="2476796084" sldId="263"/>
            <ac:picMk id="9" creationId="{FB2FFDBB-FE7A-4DBC-8B36-E9B8C7AC861A}"/>
          </ac:picMkLst>
        </pc:picChg>
      </pc:sldChg>
      <pc:sldChg chg="addSp delSp modSp add modTransition">
        <pc:chgData name="marcos aurelio gularte de castro" userId="67f50566e2aee3b4" providerId="LiveId" clId="{62C2E023-9A3A-4BFD-8FD4-CFF5C2FDBACF}" dt="2019-11-17T00:43:55.257" v="337" actId="962"/>
        <pc:sldMkLst>
          <pc:docMk/>
          <pc:sldMk cId="2666551787" sldId="264"/>
        </pc:sldMkLst>
        <pc:spChg chg="mod">
          <ac:chgData name="marcos aurelio gularte de castro" userId="67f50566e2aee3b4" providerId="LiveId" clId="{62C2E023-9A3A-4BFD-8FD4-CFF5C2FDBACF}" dt="2019-11-14T12:02:45.814" v="60"/>
          <ac:spMkLst>
            <pc:docMk/>
            <pc:sldMk cId="2666551787" sldId="264"/>
            <ac:spMk id="2" creationId="{D65B14AA-7AF4-4FA8-B797-9066EC9B7795}"/>
          </ac:spMkLst>
        </pc:spChg>
        <pc:spChg chg="del">
          <ac:chgData name="marcos aurelio gularte de castro" userId="67f50566e2aee3b4" providerId="LiveId" clId="{62C2E023-9A3A-4BFD-8FD4-CFF5C2FDBACF}" dt="2019-11-14T12:04:21.325" v="72"/>
          <ac:spMkLst>
            <pc:docMk/>
            <pc:sldMk cId="2666551787" sldId="264"/>
            <ac:spMk id="3" creationId="{6C3808F8-89E7-4043-8A27-75A7E5EEE6EA}"/>
          </ac:spMkLst>
        </pc:spChg>
        <pc:spChg chg="add del mod">
          <ac:chgData name="marcos aurelio gularte de castro" userId="67f50566e2aee3b4" providerId="LiveId" clId="{62C2E023-9A3A-4BFD-8FD4-CFF5C2FDBACF}" dt="2019-11-17T00:43:53.960" v="335" actId="931"/>
          <ac:spMkLst>
            <pc:docMk/>
            <pc:sldMk cId="2666551787" sldId="264"/>
            <ac:spMk id="4" creationId="{B1DCB4B2-A6ED-4343-BF85-AEF93528841B}"/>
          </ac:spMkLst>
        </pc:spChg>
        <pc:picChg chg="add mod">
          <ac:chgData name="marcos aurelio gularte de castro" userId="67f50566e2aee3b4" providerId="LiveId" clId="{62C2E023-9A3A-4BFD-8FD4-CFF5C2FDBACF}" dt="2019-11-17T00:43:55.257" v="337" actId="962"/>
          <ac:picMkLst>
            <pc:docMk/>
            <pc:sldMk cId="2666551787" sldId="264"/>
            <ac:picMk id="5" creationId="{FBA26AC1-7FD2-4DDE-A3EE-16172DE492B8}"/>
          </ac:picMkLst>
        </pc:picChg>
      </pc:sldChg>
      <pc:sldChg chg="addSp delSp modSp add modTransition">
        <pc:chgData name="marcos aurelio gularte de castro" userId="67f50566e2aee3b4" providerId="LiveId" clId="{62C2E023-9A3A-4BFD-8FD4-CFF5C2FDBACF}" dt="2019-11-14T12:28:09.528" v="265"/>
        <pc:sldMkLst>
          <pc:docMk/>
          <pc:sldMk cId="1466569746" sldId="265"/>
        </pc:sldMkLst>
        <pc:spChg chg="del">
          <ac:chgData name="marcos aurelio gularte de castro" userId="67f50566e2aee3b4" providerId="LiveId" clId="{62C2E023-9A3A-4BFD-8FD4-CFF5C2FDBACF}" dt="2019-11-14T12:03:07.917" v="61"/>
          <ac:spMkLst>
            <pc:docMk/>
            <pc:sldMk cId="1466569746" sldId="265"/>
            <ac:spMk id="2" creationId="{9FCD1A16-2A23-4C95-9A4B-F758B56AC924}"/>
          </ac:spMkLst>
        </pc:spChg>
        <pc:spChg chg="del">
          <ac:chgData name="marcos aurelio gularte de castro" userId="67f50566e2aee3b4" providerId="LiveId" clId="{62C2E023-9A3A-4BFD-8FD4-CFF5C2FDBACF}" dt="2019-11-14T12:03:07.917" v="61"/>
          <ac:spMkLst>
            <pc:docMk/>
            <pc:sldMk cId="1466569746" sldId="265"/>
            <ac:spMk id="3" creationId="{11FCC047-DF1E-4B2A-B8D6-9EBA7777E80D}"/>
          </ac:spMkLst>
        </pc:spChg>
        <pc:spChg chg="add mod">
          <ac:chgData name="marcos aurelio gularte de castro" userId="67f50566e2aee3b4" providerId="LiveId" clId="{62C2E023-9A3A-4BFD-8FD4-CFF5C2FDBACF}" dt="2019-11-14T12:03:18.502" v="63"/>
          <ac:spMkLst>
            <pc:docMk/>
            <pc:sldMk cId="1466569746" sldId="265"/>
            <ac:spMk id="4" creationId="{F394B168-D6BE-4969-9B46-AA77EB4406D8}"/>
          </ac:spMkLst>
        </pc:spChg>
        <pc:spChg chg="add mod">
          <ac:chgData name="marcos aurelio gularte de castro" userId="67f50566e2aee3b4" providerId="LiveId" clId="{62C2E023-9A3A-4BFD-8FD4-CFF5C2FDBACF}" dt="2019-11-14T12:03:09.899" v="62"/>
          <ac:spMkLst>
            <pc:docMk/>
            <pc:sldMk cId="1466569746" sldId="265"/>
            <ac:spMk id="5" creationId="{3F0E6CF8-702B-48D0-B1A2-4F5E16E2EBE1}"/>
          </ac:spMkLst>
        </pc:spChg>
      </pc:sldChg>
      <pc:sldChg chg="addSp delSp modSp add modTransition">
        <pc:chgData name="marcos aurelio gularte de castro" userId="67f50566e2aee3b4" providerId="LiveId" clId="{62C2E023-9A3A-4BFD-8FD4-CFF5C2FDBACF}" dt="2019-11-17T00:59:40.701" v="344" actId="962"/>
        <pc:sldMkLst>
          <pc:docMk/>
          <pc:sldMk cId="3767995891" sldId="266"/>
        </pc:sldMkLst>
        <pc:spChg chg="mod">
          <ac:chgData name="marcos aurelio gularte de castro" userId="67f50566e2aee3b4" providerId="LiveId" clId="{62C2E023-9A3A-4BFD-8FD4-CFF5C2FDBACF}" dt="2019-11-14T12:03:41.100" v="64"/>
          <ac:spMkLst>
            <pc:docMk/>
            <pc:sldMk cId="3767995891" sldId="266"/>
            <ac:spMk id="2" creationId="{2AAFC317-42D5-47FB-9249-176CBD11A6A1}"/>
          </ac:spMkLst>
        </pc:spChg>
        <pc:spChg chg="del">
          <ac:chgData name="marcos aurelio gularte de castro" userId="67f50566e2aee3b4" providerId="LiveId" clId="{62C2E023-9A3A-4BFD-8FD4-CFF5C2FDBACF}" dt="2019-11-14T12:04:21.325" v="72"/>
          <ac:spMkLst>
            <pc:docMk/>
            <pc:sldMk cId="3767995891" sldId="266"/>
            <ac:spMk id="3" creationId="{697E0F53-D553-4967-B973-F713A7B63A44}"/>
          </ac:spMkLst>
        </pc:spChg>
        <pc:spChg chg="add del mod">
          <ac:chgData name="marcos aurelio gularte de castro" userId="67f50566e2aee3b4" providerId="LiveId" clId="{62C2E023-9A3A-4BFD-8FD4-CFF5C2FDBACF}" dt="2019-11-17T00:59:39.704" v="342" actId="931"/>
          <ac:spMkLst>
            <pc:docMk/>
            <pc:sldMk cId="3767995891" sldId="266"/>
            <ac:spMk id="4" creationId="{4E84A8A8-C8C0-42EC-9151-5F6310F6FD52}"/>
          </ac:spMkLst>
        </pc:spChg>
        <pc:picChg chg="add mod">
          <ac:chgData name="marcos aurelio gularte de castro" userId="67f50566e2aee3b4" providerId="LiveId" clId="{62C2E023-9A3A-4BFD-8FD4-CFF5C2FDBACF}" dt="2019-11-17T00:59:40.701" v="344" actId="962"/>
          <ac:picMkLst>
            <pc:docMk/>
            <pc:sldMk cId="3767995891" sldId="266"/>
            <ac:picMk id="5" creationId="{DEDE0A93-2608-4A39-934C-E1A7DF1FF7EC}"/>
          </ac:picMkLst>
        </pc:picChg>
      </pc:sldChg>
      <pc:sldChg chg="addSp delSp modSp add modTransition">
        <pc:chgData name="marcos aurelio gularte de castro" userId="67f50566e2aee3b4" providerId="LiveId" clId="{62C2E023-9A3A-4BFD-8FD4-CFF5C2FDBACF}" dt="2019-11-17T01:00:20.596" v="347" actId="962"/>
        <pc:sldMkLst>
          <pc:docMk/>
          <pc:sldMk cId="4263614619" sldId="267"/>
        </pc:sldMkLst>
        <pc:spChg chg="del">
          <ac:chgData name="marcos aurelio gularte de castro" userId="67f50566e2aee3b4" providerId="LiveId" clId="{62C2E023-9A3A-4BFD-8FD4-CFF5C2FDBACF}" dt="2019-11-14T12:04:35.853" v="74"/>
          <ac:spMkLst>
            <pc:docMk/>
            <pc:sldMk cId="4263614619" sldId="267"/>
            <ac:spMk id="2" creationId="{EDED9664-2243-4C31-B4E6-5535E039B1CA}"/>
          </ac:spMkLst>
        </pc:spChg>
        <pc:spChg chg="del">
          <ac:chgData name="marcos aurelio gularte de castro" userId="67f50566e2aee3b4" providerId="LiveId" clId="{62C2E023-9A3A-4BFD-8FD4-CFF5C2FDBACF}" dt="2019-11-14T12:04:35.853" v="74"/>
          <ac:spMkLst>
            <pc:docMk/>
            <pc:sldMk cId="4263614619" sldId="267"/>
            <ac:spMk id="3" creationId="{A59C354C-E373-44BA-B4C2-CBBE078BBEA7}"/>
          </ac:spMkLst>
        </pc:spChg>
        <pc:spChg chg="add mod">
          <ac:chgData name="marcos aurelio gularte de castro" userId="67f50566e2aee3b4" providerId="LiveId" clId="{62C2E023-9A3A-4BFD-8FD4-CFF5C2FDBACF}" dt="2019-11-14T12:04:45.468" v="75"/>
          <ac:spMkLst>
            <pc:docMk/>
            <pc:sldMk cId="4263614619" sldId="267"/>
            <ac:spMk id="4" creationId="{8ACD76A1-153E-46AA-9085-C546CBAE7C11}"/>
          </ac:spMkLst>
        </pc:spChg>
        <pc:spChg chg="add del mod">
          <ac:chgData name="marcos aurelio gularte de castro" userId="67f50566e2aee3b4" providerId="LiveId" clId="{62C2E023-9A3A-4BFD-8FD4-CFF5C2FDBACF}" dt="2019-11-17T01:00:19.294" v="345" actId="931"/>
          <ac:spMkLst>
            <pc:docMk/>
            <pc:sldMk cId="4263614619" sldId="267"/>
            <ac:spMk id="5" creationId="{066D3D4A-CA3F-43DA-BF59-0D2F54FDF5EE}"/>
          </ac:spMkLst>
        </pc:spChg>
        <pc:picChg chg="add mod">
          <ac:chgData name="marcos aurelio gularte de castro" userId="67f50566e2aee3b4" providerId="LiveId" clId="{62C2E023-9A3A-4BFD-8FD4-CFF5C2FDBACF}" dt="2019-11-17T01:00:20.596" v="347" actId="962"/>
          <ac:picMkLst>
            <pc:docMk/>
            <pc:sldMk cId="4263614619" sldId="267"/>
            <ac:picMk id="3" creationId="{4FF6E2E3-EE5C-4F39-A8C0-D47D566A3160}"/>
          </ac:picMkLst>
        </pc:picChg>
      </pc:sldChg>
      <pc:sldChg chg="addSp delSp modSp add ord modTransition">
        <pc:chgData name="marcos aurelio gularte de castro" userId="67f50566e2aee3b4" providerId="LiveId" clId="{62C2E023-9A3A-4BFD-8FD4-CFF5C2FDBACF}" dt="2019-11-14T12:28:09.528" v="265"/>
        <pc:sldMkLst>
          <pc:docMk/>
          <pc:sldMk cId="1854051364" sldId="268"/>
        </pc:sldMkLst>
        <pc:spChg chg="del">
          <ac:chgData name="marcos aurelio gularte de castro" userId="67f50566e2aee3b4" providerId="LiveId" clId="{62C2E023-9A3A-4BFD-8FD4-CFF5C2FDBACF}" dt="2019-11-14T12:03:54.752" v="65"/>
          <ac:spMkLst>
            <pc:docMk/>
            <pc:sldMk cId="1854051364" sldId="268"/>
            <ac:spMk id="2" creationId="{70812A10-4CC9-4898-8043-861E7D3C3634}"/>
          </ac:spMkLst>
        </pc:spChg>
        <pc:spChg chg="del">
          <ac:chgData name="marcos aurelio gularte de castro" userId="67f50566e2aee3b4" providerId="LiveId" clId="{62C2E023-9A3A-4BFD-8FD4-CFF5C2FDBACF}" dt="2019-11-14T12:03:54.752" v="65"/>
          <ac:spMkLst>
            <pc:docMk/>
            <pc:sldMk cId="1854051364" sldId="268"/>
            <ac:spMk id="3" creationId="{87C180F1-27B3-4847-9F0C-2BCBCFC6B76B}"/>
          </ac:spMkLst>
        </pc:spChg>
        <pc:spChg chg="add mod">
          <ac:chgData name="marcos aurelio gularte de castro" userId="67f50566e2aee3b4" providerId="LiveId" clId="{62C2E023-9A3A-4BFD-8FD4-CFF5C2FDBACF}" dt="2019-11-14T12:04:07.689" v="71" actId="20577"/>
          <ac:spMkLst>
            <pc:docMk/>
            <pc:sldMk cId="1854051364" sldId="268"/>
            <ac:spMk id="4" creationId="{92F7F9E2-0DDD-412B-86B6-83088C327781}"/>
          </ac:spMkLst>
        </pc:spChg>
        <pc:spChg chg="add mod">
          <ac:chgData name="marcos aurelio gularte de castro" userId="67f50566e2aee3b4" providerId="LiveId" clId="{62C2E023-9A3A-4BFD-8FD4-CFF5C2FDBACF}" dt="2019-11-14T12:04:00.994" v="67"/>
          <ac:spMkLst>
            <pc:docMk/>
            <pc:sldMk cId="1854051364" sldId="268"/>
            <ac:spMk id="5" creationId="{C265E003-4422-4780-8715-3009D9008998}"/>
          </ac:spMkLst>
        </pc:spChg>
      </pc:sldChg>
      <pc:sldChg chg="addSp delSp modSp add modTransition">
        <pc:chgData name="marcos aurelio gularte de castro" userId="67f50566e2aee3b4" providerId="LiveId" clId="{62C2E023-9A3A-4BFD-8FD4-CFF5C2FDBACF}" dt="2019-11-14T12:28:09.528" v="265"/>
        <pc:sldMkLst>
          <pc:docMk/>
          <pc:sldMk cId="2004313268" sldId="269"/>
        </pc:sldMkLst>
        <pc:spChg chg="mod">
          <ac:chgData name="marcos aurelio gularte de castro" userId="67f50566e2aee3b4" providerId="LiveId" clId="{62C2E023-9A3A-4BFD-8FD4-CFF5C2FDBACF}" dt="2019-11-14T12:05:13.435" v="79"/>
          <ac:spMkLst>
            <pc:docMk/>
            <pc:sldMk cId="2004313268" sldId="269"/>
            <ac:spMk id="2" creationId="{F7F74F5D-EA03-4B21-82F7-283C84C1B258}"/>
          </ac:spMkLst>
        </pc:spChg>
        <pc:spChg chg="del">
          <ac:chgData name="marcos aurelio gularte de castro" userId="67f50566e2aee3b4" providerId="LiveId" clId="{62C2E023-9A3A-4BFD-8FD4-CFF5C2FDBACF}" dt="2019-11-14T12:05:08.416" v="78"/>
          <ac:spMkLst>
            <pc:docMk/>
            <pc:sldMk cId="2004313268" sldId="269"/>
            <ac:spMk id="3" creationId="{BA4DF88F-F6FD-4A10-8788-6C192FDF852B}"/>
          </ac:spMkLst>
        </pc:spChg>
        <pc:spChg chg="add mod">
          <ac:chgData name="marcos aurelio gularte de castro" userId="67f50566e2aee3b4" providerId="LiveId" clId="{62C2E023-9A3A-4BFD-8FD4-CFF5C2FDBACF}" dt="2019-11-14T12:05:18.490" v="83" actId="20577"/>
          <ac:spMkLst>
            <pc:docMk/>
            <pc:sldMk cId="2004313268" sldId="269"/>
            <ac:spMk id="4" creationId="{D51E65C2-4E4B-4899-860D-F6C154879D31}"/>
          </ac:spMkLst>
        </pc:spChg>
      </pc:sldChg>
      <pc:sldChg chg="addSp delSp modSp add modTransition">
        <pc:chgData name="marcos aurelio gularte de castro" userId="67f50566e2aee3b4" providerId="LiveId" clId="{62C2E023-9A3A-4BFD-8FD4-CFF5C2FDBACF}" dt="2019-11-14T12:28:09.528" v="265"/>
        <pc:sldMkLst>
          <pc:docMk/>
          <pc:sldMk cId="2612355181" sldId="270"/>
        </pc:sldMkLst>
        <pc:spChg chg="del">
          <ac:chgData name="marcos aurelio gularte de castro" userId="67f50566e2aee3b4" providerId="LiveId" clId="{62C2E023-9A3A-4BFD-8FD4-CFF5C2FDBACF}" dt="2019-11-14T12:05:34.617" v="84"/>
          <ac:spMkLst>
            <pc:docMk/>
            <pc:sldMk cId="2612355181" sldId="270"/>
            <ac:spMk id="2" creationId="{2DC5348E-DB2D-40FC-88CA-A9016E22C149}"/>
          </ac:spMkLst>
        </pc:spChg>
        <pc:spChg chg="del">
          <ac:chgData name="marcos aurelio gularte de castro" userId="67f50566e2aee3b4" providerId="LiveId" clId="{62C2E023-9A3A-4BFD-8FD4-CFF5C2FDBACF}" dt="2019-11-14T12:05:34.617" v="84"/>
          <ac:spMkLst>
            <pc:docMk/>
            <pc:sldMk cId="2612355181" sldId="270"/>
            <ac:spMk id="3" creationId="{C2166014-24EB-4C77-9403-46440E6086FC}"/>
          </ac:spMkLst>
        </pc:spChg>
        <pc:spChg chg="add mod">
          <ac:chgData name="marcos aurelio gularte de castro" userId="67f50566e2aee3b4" providerId="LiveId" clId="{62C2E023-9A3A-4BFD-8FD4-CFF5C2FDBACF}" dt="2019-11-14T12:05:46.381" v="90" actId="20577"/>
          <ac:spMkLst>
            <pc:docMk/>
            <pc:sldMk cId="2612355181" sldId="270"/>
            <ac:spMk id="4" creationId="{0222B2E1-4C6B-43E6-9153-85A0772FA01A}"/>
          </ac:spMkLst>
        </pc:spChg>
        <pc:spChg chg="add mod">
          <ac:chgData name="marcos aurelio gularte de castro" userId="67f50566e2aee3b4" providerId="LiveId" clId="{62C2E023-9A3A-4BFD-8FD4-CFF5C2FDBACF}" dt="2019-11-14T12:05:42.306" v="88" actId="20577"/>
          <ac:spMkLst>
            <pc:docMk/>
            <pc:sldMk cId="2612355181" sldId="270"/>
            <ac:spMk id="5" creationId="{9C6C6CCA-C0CC-472B-BC83-7DAAFEECC15A}"/>
          </ac:spMkLst>
        </pc:spChg>
      </pc:sldChg>
      <pc:sldChg chg="addSp delSp modSp add modTransition">
        <pc:chgData name="marcos aurelio gularte de castro" userId="67f50566e2aee3b4" providerId="LiveId" clId="{62C2E023-9A3A-4BFD-8FD4-CFF5C2FDBACF}" dt="2019-11-17T01:07:18.229" v="354" actId="962"/>
        <pc:sldMkLst>
          <pc:docMk/>
          <pc:sldMk cId="1721253919" sldId="271"/>
        </pc:sldMkLst>
        <pc:spChg chg="mod">
          <ac:chgData name="marcos aurelio gularte de castro" userId="67f50566e2aee3b4" providerId="LiveId" clId="{62C2E023-9A3A-4BFD-8FD4-CFF5C2FDBACF}" dt="2019-11-14T12:08:02.333" v="91"/>
          <ac:spMkLst>
            <pc:docMk/>
            <pc:sldMk cId="1721253919" sldId="271"/>
            <ac:spMk id="2" creationId="{60CB705A-8BFC-4FD7-8569-D490C76F04F6}"/>
          </ac:spMkLst>
        </pc:spChg>
        <pc:spChg chg="del">
          <ac:chgData name="marcos aurelio gularte de castro" userId="67f50566e2aee3b4" providerId="LiveId" clId="{62C2E023-9A3A-4BFD-8FD4-CFF5C2FDBACF}" dt="2019-11-17T01:01:03.892" v="348" actId="931"/>
          <ac:spMkLst>
            <pc:docMk/>
            <pc:sldMk cId="1721253919" sldId="271"/>
            <ac:spMk id="3" creationId="{1E5A9A99-1958-4333-BF87-EA10B0951D4D}"/>
          </ac:spMkLst>
        </pc:spChg>
        <pc:spChg chg="add del mod">
          <ac:chgData name="marcos aurelio gularte de castro" userId="67f50566e2aee3b4" providerId="LiveId" clId="{62C2E023-9A3A-4BFD-8FD4-CFF5C2FDBACF}" dt="2019-11-17T01:07:17.339" v="352" actId="931"/>
          <ac:spMkLst>
            <pc:docMk/>
            <pc:sldMk cId="1721253919" sldId="271"/>
            <ac:spMk id="7" creationId="{A15C191C-9C5A-4314-891C-EE2A928E9794}"/>
          </ac:spMkLst>
        </pc:spChg>
        <pc:picChg chg="add del mod">
          <ac:chgData name="marcos aurelio gularte de castro" userId="67f50566e2aee3b4" providerId="LiveId" clId="{62C2E023-9A3A-4BFD-8FD4-CFF5C2FDBACF}" dt="2019-11-17T01:06:33.322" v="351" actId="478"/>
          <ac:picMkLst>
            <pc:docMk/>
            <pc:sldMk cId="1721253919" sldId="271"/>
            <ac:picMk id="5" creationId="{F37A300A-B6AC-4BEE-B9A4-49E7AB140317}"/>
          </ac:picMkLst>
        </pc:picChg>
        <pc:picChg chg="add mod">
          <ac:chgData name="marcos aurelio gularte de castro" userId="67f50566e2aee3b4" providerId="LiveId" clId="{62C2E023-9A3A-4BFD-8FD4-CFF5C2FDBACF}" dt="2019-11-17T01:07:18.229" v="354" actId="962"/>
          <ac:picMkLst>
            <pc:docMk/>
            <pc:sldMk cId="1721253919" sldId="271"/>
            <ac:picMk id="9" creationId="{60B64FE4-74D2-4ADA-ACF1-866FFFE422E7}"/>
          </ac:picMkLst>
        </pc:picChg>
      </pc:sldChg>
      <pc:sldChg chg="addSp delSp modSp add modTransition">
        <pc:chgData name="marcos aurelio gularte de castro" userId="67f50566e2aee3b4" providerId="LiveId" clId="{62C2E023-9A3A-4BFD-8FD4-CFF5C2FDBACF}" dt="2019-11-14T12:28:09.528" v="265"/>
        <pc:sldMkLst>
          <pc:docMk/>
          <pc:sldMk cId="178002910" sldId="272"/>
        </pc:sldMkLst>
        <pc:spChg chg="del">
          <ac:chgData name="marcos aurelio gularte de castro" userId="67f50566e2aee3b4" providerId="LiveId" clId="{62C2E023-9A3A-4BFD-8FD4-CFF5C2FDBACF}" dt="2019-11-14T12:08:16.373" v="92"/>
          <ac:spMkLst>
            <pc:docMk/>
            <pc:sldMk cId="178002910" sldId="272"/>
            <ac:spMk id="2" creationId="{A687C0C8-3A32-4814-A1CE-C7DA2ED434CA}"/>
          </ac:spMkLst>
        </pc:spChg>
        <pc:spChg chg="del">
          <ac:chgData name="marcos aurelio gularte de castro" userId="67f50566e2aee3b4" providerId="LiveId" clId="{62C2E023-9A3A-4BFD-8FD4-CFF5C2FDBACF}" dt="2019-11-14T12:08:16.373" v="92"/>
          <ac:spMkLst>
            <pc:docMk/>
            <pc:sldMk cId="178002910" sldId="272"/>
            <ac:spMk id="3" creationId="{E151636F-2AA6-45F7-B3E5-49A6D6475AB4}"/>
          </ac:spMkLst>
        </pc:spChg>
        <pc:spChg chg="add mod">
          <ac:chgData name="marcos aurelio gularte de castro" userId="67f50566e2aee3b4" providerId="LiveId" clId="{62C2E023-9A3A-4BFD-8FD4-CFF5C2FDBACF}" dt="2019-11-14T12:08:26.930" v="94"/>
          <ac:spMkLst>
            <pc:docMk/>
            <pc:sldMk cId="178002910" sldId="272"/>
            <ac:spMk id="4" creationId="{59824E4B-C404-4188-BD63-1EEE3B78AC3C}"/>
          </ac:spMkLst>
        </pc:spChg>
        <pc:spChg chg="add mod">
          <ac:chgData name="marcos aurelio gularte de castro" userId="67f50566e2aee3b4" providerId="LiveId" clId="{62C2E023-9A3A-4BFD-8FD4-CFF5C2FDBACF}" dt="2019-11-14T12:08:18.554" v="93"/>
          <ac:spMkLst>
            <pc:docMk/>
            <pc:sldMk cId="178002910" sldId="272"/>
            <ac:spMk id="5" creationId="{370F0D2A-E4D6-454A-B4FC-9D2341B76EC5}"/>
          </ac:spMkLst>
        </pc:spChg>
      </pc:sldChg>
      <pc:sldChg chg="addSp delSp modSp add modTransition">
        <pc:chgData name="marcos aurelio gularte de castro" userId="67f50566e2aee3b4" providerId="LiveId" clId="{62C2E023-9A3A-4BFD-8FD4-CFF5C2FDBACF}" dt="2019-11-14T12:28:09.528" v="265"/>
        <pc:sldMkLst>
          <pc:docMk/>
          <pc:sldMk cId="3165309446" sldId="273"/>
        </pc:sldMkLst>
        <pc:spChg chg="del">
          <ac:chgData name="marcos aurelio gularte de castro" userId="67f50566e2aee3b4" providerId="LiveId" clId="{62C2E023-9A3A-4BFD-8FD4-CFF5C2FDBACF}" dt="2019-11-14T12:08:40.922" v="95"/>
          <ac:spMkLst>
            <pc:docMk/>
            <pc:sldMk cId="3165309446" sldId="273"/>
            <ac:spMk id="2" creationId="{F3C4FA82-1A43-49C9-93B8-BEF07F536585}"/>
          </ac:spMkLst>
        </pc:spChg>
        <pc:spChg chg="del">
          <ac:chgData name="marcos aurelio gularte de castro" userId="67f50566e2aee3b4" providerId="LiveId" clId="{62C2E023-9A3A-4BFD-8FD4-CFF5C2FDBACF}" dt="2019-11-14T12:08:40.922" v="95"/>
          <ac:spMkLst>
            <pc:docMk/>
            <pc:sldMk cId="3165309446" sldId="273"/>
            <ac:spMk id="3" creationId="{C753231F-98D9-46C4-9EAA-59F8757DD0A3}"/>
          </ac:spMkLst>
        </pc:spChg>
        <pc:spChg chg="add mod">
          <ac:chgData name="marcos aurelio gularte de castro" userId="67f50566e2aee3b4" providerId="LiveId" clId="{62C2E023-9A3A-4BFD-8FD4-CFF5C2FDBACF}" dt="2019-11-14T12:08:45.837" v="98" actId="27636"/>
          <ac:spMkLst>
            <pc:docMk/>
            <pc:sldMk cId="3165309446" sldId="273"/>
            <ac:spMk id="4" creationId="{52504BBE-0D7C-42B8-A497-B47B71DCD3B6}"/>
          </ac:spMkLst>
        </pc:spChg>
        <pc:spChg chg="add mod">
          <ac:chgData name="marcos aurelio gularte de castro" userId="67f50566e2aee3b4" providerId="LiveId" clId="{62C2E023-9A3A-4BFD-8FD4-CFF5C2FDBACF}" dt="2019-11-14T12:08:43.326" v="96" actId="20577"/>
          <ac:spMkLst>
            <pc:docMk/>
            <pc:sldMk cId="3165309446" sldId="273"/>
            <ac:spMk id="5" creationId="{A443CB5B-4DE2-4272-8FE8-119E6CB66CF0}"/>
          </ac:spMkLst>
        </pc:spChg>
      </pc:sldChg>
      <pc:sldChg chg="addSp delSp modSp add modTransition">
        <pc:chgData name="marcos aurelio gularte de castro" userId="67f50566e2aee3b4" providerId="LiveId" clId="{62C2E023-9A3A-4BFD-8FD4-CFF5C2FDBACF}" dt="2019-11-17T01:08:30.541" v="358" actId="18131"/>
        <pc:sldMkLst>
          <pc:docMk/>
          <pc:sldMk cId="1458633723" sldId="274"/>
        </pc:sldMkLst>
        <pc:spChg chg="mod">
          <ac:chgData name="marcos aurelio gularte de castro" userId="67f50566e2aee3b4" providerId="LiveId" clId="{62C2E023-9A3A-4BFD-8FD4-CFF5C2FDBACF}" dt="2019-11-14T12:09:14.521" v="99"/>
          <ac:spMkLst>
            <pc:docMk/>
            <pc:sldMk cId="1458633723" sldId="274"/>
            <ac:spMk id="2" creationId="{2F7B9987-A3DF-4DAD-B645-6D6A857013AD}"/>
          </ac:spMkLst>
        </pc:spChg>
        <pc:spChg chg="del">
          <ac:chgData name="marcos aurelio gularte de castro" userId="67f50566e2aee3b4" providerId="LiveId" clId="{62C2E023-9A3A-4BFD-8FD4-CFF5C2FDBACF}" dt="2019-11-17T01:08:25.137" v="355" actId="931"/>
          <ac:spMkLst>
            <pc:docMk/>
            <pc:sldMk cId="1458633723" sldId="274"/>
            <ac:spMk id="3" creationId="{D473FECC-179D-4183-BAD1-B07D9F3EA2CC}"/>
          </ac:spMkLst>
        </pc:spChg>
        <pc:picChg chg="add mod modCrop">
          <ac:chgData name="marcos aurelio gularte de castro" userId="67f50566e2aee3b4" providerId="LiveId" clId="{62C2E023-9A3A-4BFD-8FD4-CFF5C2FDBACF}" dt="2019-11-17T01:08:30.541" v="358" actId="18131"/>
          <ac:picMkLst>
            <pc:docMk/>
            <pc:sldMk cId="1458633723" sldId="274"/>
            <ac:picMk id="5" creationId="{FA5B8E97-1069-4576-955A-A838E3265FBB}"/>
          </ac:picMkLst>
        </pc:picChg>
      </pc:sldChg>
      <pc:sldChg chg="addSp delSp modSp add modTransition">
        <pc:chgData name="marcos aurelio gularte de castro" userId="67f50566e2aee3b4" providerId="LiveId" clId="{62C2E023-9A3A-4BFD-8FD4-CFF5C2FDBACF}" dt="2019-11-14T12:28:09.528" v="265"/>
        <pc:sldMkLst>
          <pc:docMk/>
          <pc:sldMk cId="3324900317" sldId="275"/>
        </pc:sldMkLst>
        <pc:spChg chg="del">
          <ac:chgData name="marcos aurelio gularte de castro" userId="67f50566e2aee3b4" providerId="LiveId" clId="{62C2E023-9A3A-4BFD-8FD4-CFF5C2FDBACF}" dt="2019-11-14T12:09:26.510" v="100"/>
          <ac:spMkLst>
            <pc:docMk/>
            <pc:sldMk cId="3324900317" sldId="275"/>
            <ac:spMk id="2" creationId="{502F3373-3F99-4B44-B173-3D361C4C8458}"/>
          </ac:spMkLst>
        </pc:spChg>
        <pc:spChg chg="del">
          <ac:chgData name="marcos aurelio gularte de castro" userId="67f50566e2aee3b4" providerId="LiveId" clId="{62C2E023-9A3A-4BFD-8FD4-CFF5C2FDBACF}" dt="2019-11-14T12:09:26.510" v="100"/>
          <ac:spMkLst>
            <pc:docMk/>
            <pc:sldMk cId="3324900317" sldId="275"/>
            <ac:spMk id="3" creationId="{A6034C10-2949-4464-842C-B424B8DF929C}"/>
          </ac:spMkLst>
        </pc:spChg>
        <pc:spChg chg="add mod">
          <ac:chgData name="marcos aurelio gularte de castro" userId="67f50566e2aee3b4" providerId="LiveId" clId="{62C2E023-9A3A-4BFD-8FD4-CFF5C2FDBACF}" dt="2019-11-14T12:09:40.931" v="105"/>
          <ac:spMkLst>
            <pc:docMk/>
            <pc:sldMk cId="3324900317" sldId="275"/>
            <ac:spMk id="4" creationId="{92B4FD98-5A2C-44AF-9375-CB6DF94B04D6}"/>
          </ac:spMkLst>
        </pc:spChg>
        <pc:spChg chg="add mod">
          <ac:chgData name="marcos aurelio gularte de castro" userId="67f50566e2aee3b4" providerId="LiveId" clId="{62C2E023-9A3A-4BFD-8FD4-CFF5C2FDBACF}" dt="2019-11-14T12:09:39.130" v="104" actId="20577"/>
          <ac:spMkLst>
            <pc:docMk/>
            <pc:sldMk cId="3324900317" sldId="275"/>
            <ac:spMk id="5" creationId="{22CCE206-93A8-4141-A1D1-E5E9C022500A}"/>
          </ac:spMkLst>
        </pc:spChg>
      </pc:sldChg>
      <pc:sldChg chg="addSp delSp modSp add modTransition">
        <pc:chgData name="marcos aurelio gularte de castro" userId="67f50566e2aee3b4" providerId="LiveId" clId="{62C2E023-9A3A-4BFD-8FD4-CFF5C2FDBACF}" dt="2019-11-17T01:10:00.595" v="363" actId="18131"/>
        <pc:sldMkLst>
          <pc:docMk/>
          <pc:sldMk cId="1295206682" sldId="276"/>
        </pc:sldMkLst>
        <pc:spChg chg="mod">
          <ac:chgData name="marcos aurelio gularte de castro" userId="67f50566e2aee3b4" providerId="LiveId" clId="{62C2E023-9A3A-4BFD-8FD4-CFF5C2FDBACF}" dt="2019-11-14T12:09:55.978" v="106"/>
          <ac:spMkLst>
            <pc:docMk/>
            <pc:sldMk cId="1295206682" sldId="276"/>
            <ac:spMk id="2" creationId="{5824899A-98A6-4803-BFD8-8A014D7B75DF}"/>
          </ac:spMkLst>
        </pc:spChg>
        <pc:spChg chg="del">
          <ac:chgData name="marcos aurelio gularte de castro" userId="67f50566e2aee3b4" providerId="LiveId" clId="{62C2E023-9A3A-4BFD-8FD4-CFF5C2FDBACF}" dt="2019-11-17T01:09:49.477" v="359" actId="931"/>
          <ac:spMkLst>
            <pc:docMk/>
            <pc:sldMk cId="1295206682" sldId="276"/>
            <ac:spMk id="3" creationId="{A890C18C-96F7-4659-AE73-26DFD8874371}"/>
          </ac:spMkLst>
        </pc:spChg>
        <pc:picChg chg="add mod modCrop">
          <ac:chgData name="marcos aurelio gularte de castro" userId="67f50566e2aee3b4" providerId="LiveId" clId="{62C2E023-9A3A-4BFD-8FD4-CFF5C2FDBACF}" dt="2019-11-17T01:10:00.595" v="363" actId="18131"/>
          <ac:picMkLst>
            <pc:docMk/>
            <pc:sldMk cId="1295206682" sldId="276"/>
            <ac:picMk id="5" creationId="{8D4A696F-5CCD-483F-9471-ED2FC244FDF9}"/>
          </ac:picMkLst>
        </pc:picChg>
      </pc:sldChg>
      <pc:sldChg chg="addSp delSp modSp add modTransition">
        <pc:chgData name="marcos aurelio gularte de castro" userId="67f50566e2aee3b4" providerId="LiveId" clId="{62C2E023-9A3A-4BFD-8FD4-CFF5C2FDBACF}" dt="2019-11-17T01:11:17.702" v="366" actId="962"/>
        <pc:sldMkLst>
          <pc:docMk/>
          <pc:sldMk cId="2455940600" sldId="277"/>
        </pc:sldMkLst>
        <pc:spChg chg="mod">
          <ac:chgData name="marcos aurelio gularte de castro" userId="67f50566e2aee3b4" providerId="LiveId" clId="{62C2E023-9A3A-4BFD-8FD4-CFF5C2FDBACF}" dt="2019-11-14T12:10:33.549" v="108" actId="20577"/>
          <ac:spMkLst>
            <pc:docMk/>
            <pc:sldMk cId="2455940600" sldId="277"/>
            <ac:spMk id="2" creationId="{D4DE48D5-4F5B-4C2C-8574-037C70E6B209}"/>
          </ac:spMkLst>
        </pc:spChg>
        <pc:spChg chg="del">
          <ac:chgData name="marcos aurelio gularte de castro" userId="67f50566e2aee3b4" providerId="LiveId" clId="{62C2E023-9A3A-4BFD-8FD4-CFF5C2FDBACF}" dt="2019-11-17T01:11:16.406" v="364" actId="931"/>
          <ac:spMkLst>
            <pc:docMk/>
            <pc:sldMk cId="2455940600" sldId="277"/>
            <ac:spMk id="3" creationId="{8BFE9D43-FAF6-4D99-B1E6-EE5A0F307ED1}"/>
          </ac:spMkLst>
        </pc:spChg>
        <pc:picChg chg="add mod">
          <ac:chgData name="marcos aurelio gularte de castro" userId="67f50566e2aee3b4" providerId="LiveId" clId="{62C2E023-9A3A-4BFD-8FD4-CFF5C2FDBACF}" dt="2019-11-17T01:11:17.702" v="366" actId="962"/>
          <ac:picMkLst>
            <pc:docMk/>
            <pc:sldMk cId="2455940600" sldId="277"/>
            <ac:picMk id="5" creationId="{A175ACC4-B901-43B2-8B76-DE923A89AAA6}"/>
          </ac:picMkLst>
        </pc:picChg>
      </pc:sldChg>
      <pc:sldChg chg="addSp delSp modSp add modTransition">
        <pc:chgData name="marcos aurelio gularte de castro" userId="67f50566e2aee3b4" providerId="LiveId" clId="{62C2E023-9A3A-4BFD-8FD4-CFF5C2FDBACF}" dt="2019-11-17T01:14:26.307" v="374" actId="962"/>
        <pc:sldMkLst>
          <pc:docMk/>
          <pc:sldMk cId="1627165399" sldId="278"/>
        </pc:sldMkLst>
        <pc:spChg chg="del">
          <ac:chgData name="marcos aurelio gularte de castro" userId="67f50566e2aee3b4" providerId="LiveId" clId="{62C2E023-9A3A-4BFD-8FD4-CFF5C2FDBACF}" dt="2019-11-14T12:10:58.096" v="109"/>
          <ac:spMkLst>
            <pc:docMk/>
            <pc:sldMk cId="1627165399" sldId="278"/>
            <ac:spMk id="2" creationId="{F744A160-0D0E-4E75-8220-45799943A3C0}"/>
          </ac:spMkLst>
        </pc:spChg>
        <pc:spChg chg="del">
          <ac:chgData name="marcos aurelio gularte de castro" userId="67f50566e2aee3b4" providerId="LiveId" clId="{62C2E023-9A3A-4BFD-8FD4-CFF5C2FDBACF}" dt="2019-11-14T12:10:58.096" v="109"/>
          <ac:spMkLst>
            <pc:docMk/>
            <pc:sldMk cId="1627165399" sldId="278"/>
            <ac:spMk id="3" creationId="{57FD4874-8270-47DF-A6C8-61FA834317F4}"/>
          </ac:spMkLst>
        </pc:spChg>
        <pc:spChg chg="add del mod">
          <ac:chgData name="marcos aurelio gularte de castro" userId="67f50566e2aee3b4" providerId="LiveId" clId="{62C2E023-9A3A-4BFD-8FD4-CFF5C2FDBACF}" dt="2019-11-14T12:11:09.655" v="110"/>
          <ac:spMkLst>
            <pc:docMk/>
            <pc:sldMk cId="1627165399" sldId="278"/>
            <ac:spMk id="4" creationId="{C8649BF8-96CE-4192-8408-24AF5CF9F8ED}"/>
          </ac:spMkLst>
        </pc:spChg>
        <pc:spChg chg="add del mod">
          <ac:chgData name="marcos aurelio gularte de castro" userId="67f50566e2aee3b4" providerId="LiveId" clId="{62C2E023-9A3A-4BFD-8FD4-CFF5C2FDBACF}" dt="2019-11-14T12:11:09.655" v="110"/>
          <ac:spMkLst>
            <pc:docMk/>
            <pc:sldMk cId="1627165399" sldId="278"/>
            <ac:spMk id="5" creationId="{141F07FD-80AA-4CDE-BF28-AF9D22AA30C4}"/>
          </ac:spMkLst>
        </pc:spChg>
        <pc:spChg chg="add del mod">
          <ac:chgData name="marcos aurelio gularte de castro" userId="67f50566e2aee3b4" providerId="LiveId" clId="{62C2E023-9A3A-4BFD-8FD4-CFF5C2FDBACF}" dt="2019-11-14T12:11:09.655" v="110"/>
          <ac:spMkLst>
            <pc:docMk/>
            <pc:sldMk cId="1627165399" sldId="278"/>
            <ac:spMk id="6" creationId="{2301D434-3E54-4FF0-8379-CE51420F4FC4}"/>
          </ac:spMkLst>
        </pc:spChg>
        <pc:spChg chg="add mod">
          <ac:chgData name="marcos aurelio gularte de castro" userId="67f50566e2aee3b4" providerId="LiveId" clId="{62C2E023-9A3A-4BFD-8FD4-CFF5C2FDBACF}" dt="2019-11-14T12:11:13.546" v="112" actId="20577"/>
          <ac:spMkLst>
            <pc:docMk/>
            <pc:sldMk cId="1627165399" sldId="278"/>
            <ac:spMk id="7" creationId="{00E4A77A-04A1-4DF6-A877-6A5D07E2B78B}"/>
          </ac:spMkLst>
        </pc:spChg>
        <pc:spChg chg="add mod">
          <ac:chgData name="marcos aurelio gularte de castro" userId="67f50566e2aee3b4" providerId="LiveId" clId="{62C2E023-9A3A-4BFD-8FD4-CFF5C2FDBACF}" dt="2019-11-14T12:11:45.139" v="117" actId="12"/>
          <ac:spMkLst>
            <pc:docMk/>
            <pc:sldMk cId="1627165399" sldId="278"/>
            <ac:spMk id="8" creationId="{04B9266C-C56B-4542-8E8A-42BF7F88A056}"/>
          </ac:spMkLst>
        </pc:spChg>
        <pc:spChg chg="add del mod">
          <ac:chgData name="marcos aurelio gularte de castro" userId="67f50566e2aee3b4" providerId="LiveId" clId="{62C2E023-9A3A-4BFD-8FD4-CFF5C2FDBACF}" dt="2019-11-17T01:14:25.305" v="372" actId="931"/>
          <ac:spMkLst>
            <pc:docMk/>
            <pc:sldMk cId="1627165399" sldId="278"/>
            <ac:spMk id="9" creationId="{E4CDFD04-5A7B-42F3-AA5E-E330DDDA0934}"/>
          </ac:spMkLst>
        </pc:spChg>
        <pc:picChg chg="add mod">
          <ac:chgData name="marcos aurelio gularte de castro" userId="67f50566e2aee3b4" providerId="LiveId" clId="{62C2E023-9A3A-4BFD-8FD4-CFF5C2FDBACF}" dt="2019-11-17T01:14:26.307" v="374" actId="962"/>
          <ac:picMkLst>
            <pc:docMk/>
            <pc:sldMk cId="1627165399" sldId="278"/>
            <ac:picMk id="3" creationId="{47E7E6F6-F083-4567-BA5E-4E5E649417AF}"/>
          </ac:picMkLst>
        </pc:picChg>
      </pc:sldChg>
      <pc:sldChg chg="addSp delSp modSp add modTransition">
        <pc:chgData name="marcos aurelio gularte de castro" userId="67f50566e2aee3b4" providerId="LiveId" clId="{62C2E023-9A3A-4BFD-8FD4-CFF5C2FDBACF}" dt="2019-11-14T12:28:09.528" v="265"/>
        <pc:sldMkLst>
          <pc:docMk/>
          <pc:sldMk cId="2600521827" sldId="279"/>
        </pc:sldMkLst>
        <pc:spChg chg="del">
          <ac:chgData name="marcos aurelio gularte de castro" userId="67f50566e2aee3b4" providerId="LiveId" clId="{62C2E023-9A3A-4BFD-8FD4-CFF5C2FDBACF}" dt="2019-11-14T12:12:16.867" v="118"/>
          <ac:spMkLst>
            <pc:docMk/>
            <pc:sldMk cId="2600521827" sldId="279"/>
            <ac:spMk id="2" creationId="{D3CC097D-634F-4BBA-B4AC-A6FAE81E3F76}"/>
          </ac:spMkLst>
        </pc:spChg>
        <pc:spChg chg="del">
          <ac:chgData name="marcos aurelio gularte de castro" userId="67f50566e2aee3b4" providerId="LiveId" clId="{62C2E023-9A3A-4BFD-8FD4-CFF5C2FDBACF}" dt="2019-11-14T12:12:16.867" v="118"/>
          <ac:spMkLst>
            <pc:docMk/>
            <pc:sldMk cId="2600521827" sldId="279"/>
            <ac:spMk id="3" creationId="{CD6B516B-0252-4887-A694-5E70299D6906}"/>
          </ac:spMkLst>
        </pc:spChg>
        <pc:spChg chg="add mod">
          <ac:chgData name="marcos aurelio gularte de castro" userId="67f50566e2aee3b4" providerId="LiveId" clId="{62C2E023-9A3A-4BFD-8FD4-CFF5C2FDBACF}" dt="2019-11-14T12:12:30.047" v="125" actId="20577"/>
          <ac:spMkLst>
            <pc:docMk/>
            <pc:sldMk cId="2600521827" sldId="279"/>
            <ac:spMk id="4" creationId="{0B877679-70B3-4FAD-B2A0-8FAB50A1E43D}"/>
          </ac:spMkLst>
        </pc:spChg>
        <pc:spChg chg="add mod">
          <ac:chgData name="marcos aurelio gularte de castro" userId="67f50566e2aee3b4" providerId="LiveId" clId="{62C2E023-9A3A-4BFD-8FD4-CFF5C2FDBACF}" dt="2019-11-14T12:12:24.935" v="121" actId="20577"/>
          <ac:spMkLst>
            <pc:docMk/>
            <pc:sldMk cId="2600521827" sldId="279"/>
            <ac:spMk id="5" creationId="{5243002B-303C-42D9-932C-272B913AAF03}"/>
          </ac:spMkLst>
        </pc:spChg>
        <pc:spChg chg="add del mod">
          <ac:chgData name="marcos aurelio gularte de castro" userId="67f50566e2aee3b4" providerId="LiveId" clId="{62C2E023-9A3A-4BFD-8FD4-CFF5C2FDBACF}" dt="2019-11-14T12:12:34.051" v="126"/>
          <ac:spMkLst>
            <pc:docMk/>
            <pc:sldMk cId="2600521827" sldId="279"/>
            <ac:spMk id="6" creationId="{B357B4E7-E8C0-49AA-B0B5-7E977310207D}"/>
          </ac:spMkLst>
        </pc:spChg>
        <pc:spChg chg="add del mod">
          <ac:chgData name="marcos aurelio gularte de castro" userId="67f50566e2aee3b4" providerId="LiveId" clId="{62C2E023-9A3A-4BFD-8FD4-CFF5C2FDBACF}" dt="2019-11-14T12:12:34.051" v="126"/>
          <ac:spMkLst>
            <pc:docMk/>
            <pc:sldMk cId="2600521827" sldId="279"/>
            <ac:spMk id="7" creationId="{CD480728-346C-4E9C-B1DB-1B566FCBC940}"/>
          </ac:spMkLst>
        </pc:spChg>
      </pc:sldChg>
      <pc:sldChg chg="addSp delSp modSp add modTransition">
        <pc:chgData name="marcos aurelio gularte de castro" userId="67f50566e2aee3b4" providerId="LiveId" clId="{62C2E023-9A3A-4BFD-8FD4-CFF5C2FDBACF}" dt="2019-11-17T01:15:04.338" v="377" actId="962"/>
        <pc:sldMkLst>
          <pc:docMk/>
          <pc:sldMk cId="2197221924" sldId="280"/>
        </pc:sldMkLst>
        <pc:spChg chg="mod">
          <ac:chgData name="marcos aurelio gularte de castro" userId="67f50566e2aee3b4" providerId="LiveId" clId="{62C2E023-9A3A-4BFD-8FD4-CFF5C2FDBACF}" dt="2019-11-14T12:12:54.653" v="127"/>
          <ac:spMkLst>
            <pc:docMk/>
            <pc:sldMk cId="2197221924" sldId="280"/>
            <ac:spMk id="2" creationId="{AB38E814-26C7-444E-97CB-86E979E8CC60}"/>
          </ac:spMkLst>
        </pc:spChg>
        <pc:spChg chg="del">
          <ac:chgData name="marcos aurelio gularte de castro" userId="67f50566e2aee3b4" providerId="LiveId" clId="{62C2E023-9A3A-4BFD-8FD4-CFF5C2FDBACF}" dt="2019-11-17T01:15:03.450" v="375" actId="931"/>
          <ac:spMkLst>
            <pc:docMk/>
            <pc:sldMk cId="2197221924" sldId="280"/>
            <ac:spMk id="3" creationId="{48C28006-AEA5-45C0-B60A-9D930BC324BE}"/>
          </ac:spMkLst>
        </pc:spChg>
        <pc:picChg chg="add mod">
          <ac:chgData name="marcos aurelio gularte de castro" userId="67f50566e2aee3b4" providerId="LiveId" clId="{62C2E023-9A3A-4BFD-8FD4-CFF5C2FDBACF}" dt="2019-11-17T01:15:04.338" v="377" actId="962"/>
          <ac:picMkLst>
            <pc:docMk/>
            <pc:sldMk cId="2197221924" sldId="280"/>
            <ac:picMk id="5" creationId="{628B2421-4153-4AD5-AFEB-D9099521AF1A}"/>
          </ac:picMkLst>
        </pc:picChg>
      </pc:sldChg>
      <pc:sldChg chg="addSp delSp modSp add modTransition">
        <pc:chgData name="marcos aurelio gularte de castro" userId="67f50566e2aee3b4" providerId="LiveId" clId="{62C2E023-9A3A-4BFD-8FD4-CFF5C2FDBACF}" dt="2019-11-17T01:15:51.386" v="380" actId="962"/>
        <pc:sldMkLst>
          <pc:docMk/>
          <pc:sldMk cId="963212150" sldId="281"/>
        </pc:sldMkLst>
        <pc:spChg chg="mod">
          <ac:chgData name="marcos aurelio gularte de castro" userId="67f50566e2aee3b4" providerId="LiveId" clId="{62C2E023-9A3A-4BFD-8FD4-CFF5C2FDBACF}" dt="2019-11-14T12:13:14.419" v="129" actId="20577"/>
          <ac:spMkLst>
            <pc:docMk/>
            <pc:sldMk cId="963212150" sldId="281"/>
            <ac:spMk id="2" creationId="{BA8C494E-BE8F-4099-B290-7B3C2C87A9A7}"/>
          </ac:spMkLst>
        </pc:spChg>
        <pc:spChg chg="del">
          <ac:chgData name="marcos aurelio gularte de castro" userId="67f50566e2aee3b4" providerId="LiveId" clId="{62C2E023-9A3A-4BFD-8FD4-CFF5C2FDBACF}" dt="2019-11-17T01:15:50.297" v="378" actId="931"/>
          <ac:spMkLst>
            <pc:docMk/>
            <pc:sldMk cId="963212150" sldId="281"/>
            <ac:spMk id="3" creationId="{EB3783C8-607E-4D33-AE0C-64EE158078B9}"/>
          </ac:spMkLst>
        </pc:spChg>
        <pc:picChg chg="add mod">
          <ac:chgData name="marcos aurelio gularte de castro" userId="67f50566e2aee3b4" providerId="LiveId" clId="{62C2E023-9A3A-4BFD-8FD4-CFF5C2FDBACF}" dt="2019-11-17T01:15:51.386" v="380" actId="962"/>
          <ac:picMkLst>
            <pc:docMk/>
            <pc:sldMk cId="963212150" sldId="281"/>
            <ac:picMk id="5" creationId="{A169E3C9-FCCC-4EF0-AC34-A59E990629C0}"/>
          </ac:picMkLst>
        </pc:picChg>
      </pc:sldChg>
      <pc:sldChg chg="addSp delSp modSp add modTransition">
        <pc:chgData name="marcos aurelio gularte de castro" userId="67f50566e2aee3b4" providerId="LiveId" clId="{62C2E023-9A3A-4BFD-8FD4-CFF5C2FDBACF}" dt="2019-11-14T12:28:09.528" v="265"/>
        <pc:sldMkLst>
          <pc:docMk/>
          <pc:sldMk cId="2401214422" sldId="282"/>
        </pc:sldMkLst>
        <pc:spChg chg="del">
          <ac:chgData name="marcos aurelio gularte de castro" userId="67f50566e2aee3b4" providerId="LiveId" clId="{62C2E023-9A3A-4BFD-8FD4-CFF5C2FDBACF}" dt="2019-11-14T12:13:44.537" v="136"/>
          <ac:spMkLst>
            <pc:docMk/>
            <pc:sldMk cId="2401214422" sldId="282"/>
            <ac:spMk id="2" creationId="{88097DDC-2AFD-4B9B-9062-7B81505622B4}"/>
          </ac:spMkLst>
        </pc:spChg>
        <pc:spChg chg="del">
          <ac:chgData name="marcos aurelio gularte de castro" userId="67f50566e2aee3b4" providerId="LiveId" clId="{62C2E023-9A3A-4BFD-8FD4-CFF5C2FDBACF}" dt="2019-11-14T12:13:44.537" v="136"/>
          <ac:spMkLst>
            <pc:docMk/>
            <pc:sldMk cId="2401214422" sldId="282"/>
            <ac:spMk id="3" creationId="{B24407FE-346B-410D-B2C7-87B100C1510F}"/>
          </ac:spMkLst>
        </pc:spChg>
        <pc:spChg chg="add del mod">
          <ac:chgData name="marcos aurelio gularte de castro" userId="67f50566e2aee3b4" providerId="LiveId" clId="{62C2E023-9A3A-4BFD-8FD4-CFF5C2FDBACF}" dt="2019-11-14T12:15:11.338" v="150" actId="478"/>
          <ac:spMkLst>
            <pc:docMk/>
            <pc:sldMk cId="2401214422" sldId="282"/>
            <ac:spMk id="4" creationId="{DAC75DA0-508E-43D1-8B27-B88CD208E717}"/>
          </ac:spMkLst>
        </pc:spChg>
        <pc:spChg chg="add del mod">
          <ac:chgData name="marcos aurelio gularte de castro" userId="67f50566e2aee3b4" providerId="LiveId" clId="{62C2E023-9A3A-4BFD-8FD4-CFF5C2FDBACF}" dt="2019-11-14T12:15:35.107" v="155" actId="478"/>
          <ac:spMkLst>
            <pc:docMk/>
            <pc:sldMk cId="2401214422" sldId="282"/>
            <ac:spMk id="8" creationId="{9823302A-C805-4D56-ACB7-4F1DE2E5F7DE}"/>
          </ac:spMkLst>
        </pc:spChg>
        <pc:graphicFrameChg chg="add del">
          <ac:chgData name="marcos aurelio gularte de castro" userId="67f50566e2aee3b4" providerId="LiveId" clId="{62C2E023-9A3A-4BFD-8FD4-CFF5C2FDBACF}" dt="2019-11-14T12:13:57.670" v="140"/>
          <ac:graphicFrameMkLst>
            <pc:docMk/>
            <pc:sldMk cId="2401214422" sldId="282"/>
            <ac:graphicFrameMk id="5" creationId="{734F1371-0238-45D0-9DCB-4D9A7424B790}"/>
          </ac:graphicFrameMkLst>
        </pc:graphicFrameChg>
        <pc:graphicFrameChg chg="add del mod modGraphic">
          <ac:chgData name="marcos aurelio gularte de castro" userId="67f50566e2aee3b4" providerId="LiveId" clId="{62C2E023-9A3A-4BFD-8FD4-CFF5C2FDBACF}" dt="2019-11-14T12:15:04.040" v="149"/>
          <ac:graphicFrameMkLst>
            <pc:docMk/>
            <pc:sldMk cId="2401214422" sldId="282"/>
            <ac:graphicFrameMk id="6" creationId="{B2482EE7-71FE-4E3E-B027-9188D6B35971}"/>
          </ac:graphicFrameMkLst>
        </pc:graphicFrameChg>
        <pc:graphicFrameChg chg="add del">
          <ac:chgData name="marcos aurelio gularte de castro" userId="67f50566e2aee3b4" providerId="LiveId" clId="{62C2E023-9A3A-4BFD-8FD4-CFF5C2FDBACF}" dt="2019-11-14T12:15:32.067" v="153"/>
          <ac:graphicFrameMkLst>
            <pc:docMk/>
            <pc:sldMk cId="2401214422" sldId="282"/>
            <ac:graphicFrameMk id="9" creationId="{8B3AB6B7-E9D3-4C50-BED0-307439556FF6}"/>
          </ac:graphicFrameMkLst>
        </pc:graphicFrameChg>
        <pc:graphicFrameChg chg="add mod modGraphic">
          <ac:chgData name="marcos aurelio gularte de castro" userId="67f50566e2aee3b4" providerId="LiveId" clId="{62C2E023-9A3A-4BFD-8FD4-CFF5C2FDBACF}" dt="2019-11-14T12:19:30.111" v="174" actId="1076"/>
          <ac:graphicFrameMkLst>
            <pc:docMk/>
            <pc:sldMk cId="2401214422" sldId="282"/>
            <ac:graphicFrameMk id="10" creationId="{263F9FAD-E4C3-4096-BB70-AA7EB37E2D92}"/>
          </ac:graphicFrameMkLst>
        </pc:graphicFrameChg>
      </pc:sldChg>
      <pc:sldChg chg="addSp delSp modSp add modTransition">
        <pc:chgData name="marcos aurelio gularte de castro" userId="67f50566e2aee3b4" providerId="LiveId" clId="{62C2E023-9A3A-4BFD-8FD4-CFF5C2FDBACF}" dt="2019-11-14T12:28:09.528" v="265"/>
        <pc:sldMkLst>
          <pc:docMk/>
          <pc:sldMk cId="2233565527" sldId="283"/>
        </pc:sldMkLst>
        <pc:spChg chg="del">
          <ac:chgData name="marcos aurelio gularte de castro" userId="67f50566e2aee3b4" providerId="LiveId" clId="{62C2E023-9A3A-4BFD-8FD4-CFF5C2FDBACF}" dt="2019-11-14T12:19:48.797" v="175"/>
          <ac:spMkLst>
            <pc:docMk/>
            <pc:sldMk cId="2233565527" sldId="283"/>
            <ac:spMk id="2" creationId="{DCE35A60-D953-4D2A-A813-745F833C2F79}"/>
          </ac:spMkLst>
        </pc:spChg>
        <pc:spChg chg="del">
          <ac:chgData name="marcos aurelio gularte de castro" userId="67f50566e2aee3b4" providerId="LiveId" clId="{62C2E023-9A3A-4BFD-8FD4-CFF5C2FDBACF}" dt="2019-11-14T12:19:48.797" v="175"/>
          <ac:spMkLst>
            <pc:docMk/>
            <pc:sldMk cId="2233565527" sldId="283"/>
            <ac:spMk id="3" creationId="{76887AEA-4D60-4FD4-A492-DA89B635FD58}"/>
          </ac:spMkLst>
        </pc:spChg>
        <pc:spChg chg="add mod">
          <ac:chgData name="marcos aurelio gularte de castro" userId="67f50566e2aee3b4" providerId="LiveId" clId="{62C2E023-9A3A-4BFD-8FD4-CFF5C2FDBACF}" dt="2019-11-14T12:20:07.235" v="182" actId="20577"/>
          <ac:spMkLst>
            <pc:docMk/>
            <pc:sldMk cId="2233565527" sldId="283"/>
            <ac:spMk id="4" creationId="{36810AD0-4FBE-4019-89A3-5DDD55C5A831}"/>
          </ac:spMkLst>
        </pc:spChg>
        <pc:spChg chg="add mod">
          <ac:chgData name="marcos aurelio gularte de castro" userId="67f50566e2aee3b4" providerId="LiveId" clId="{62C2E023-9A3A-4BFD-8FD4-CFF5C2FDBACF}" dt="2019-11-14T12:20:01.207" v="178"/>
          <ac:spMkLst>
            <pc:docMk/>
            <pc:sldMk cId="2233565527" sldId="283"/>
            <ac:spMk id="5" creationId="{433EA0AB-F86C-45AE-B0CC-A776459C44D0}"/>
          </ac:spMkLst>
        </pc:spChg>
      </pc:sldChg>
      <pc:sldChg chg="addSp delSp modSp add modTransition">
        <pc:chgData name="marcos aurelio gularte de castro" userId="67f50566e2aee3b4" providerId="LiveId" clId="{62C2E023-9A3A-4BFD-8FD4-CFF5C2FDBACF}" dt="2019-11-17T01:17:08.957" v="384" actId="18131"/>
        <pc:sldMkLst>
          <pc:docMk/>
          <pc:sldMk cId="3697013192" sldId="284"/>
        </pc:sldMkLst>
        <pc:spChg chg="mod">
          <ac:chgData name="marcos aurelio gularte de castro" userId="67f50566e2aee3b4" providerId="LiveId" clId="{62C2E023-9A3A-4BFD-8FD4-CFF5C2FDBACF}" dt="2019-11-14T12:20:33.020" v="183"/>
          <ac:spMkLst>
            <pc:docMk/>
            <pc:sldMk cId="3697013192" sldId="284"/>
            <ac:spMk id="2" creationId="{FBA656D5-2346-4996-8215-0D004C735ECF}"/>
          </ac:spMkLst>
        </pc:spChg>
        <pc:spChg chg="del">
          <ac:chgData name="marcos aurelio gularte de castro" userId="67f50566e2aee3b4" providerId="LiveId" clId="{62C2E023-9A3A-4BFD-8FD4-CFF5C2FDBACF}" dt="2019-11-17T01:17:00.539" v="381" actId="931"/>
          <ac:spMkLst>
            <pc:docMk/>
            <pc:sldMk cId="3697013192" sldId="284"/>
            <ac:spMk id="3" creationId="{2AEEC689-099A-4D65-B785-290BC56C7F95}"/>
          </ac:spMkLst>
        </pc:spChg>
        <pc:picChg chg="add mod modCrop">
          <ac:chgData name="marcos aurelio gularte de castro" userId="67f50566e2aee3b4" providerId="LiveId" clId="{62C2E023-9A3A-4BFD-8FD4-CFF5C2FDBACF}" dt="2019-11-17T01:17:08.957" v="384" actId="18131"/>
          <ac:picMkLst>
            <pc:docMk/>
            <pc:sldMk cId="3697013192" sldId="284"/>
            <ac:picMk id="5" creationId="{0AC0C34C-9B82-41DF-8D4E-68B42984F6E6}"/>
          </ac:picMkLst>
        </pc:picChg>
      </pc:sldChg>
      <pc:sldChg chg="addSp delSp modSp add modTransition">
        <pc:chgData name="marcos aurelio gularte de castro" userId="67f50566e2aee3b4" providerId="LiveId" clId="{62C2E023-9A3A-4BFD-8FD4-CFF5C2FDBACF}" dt="2019-11-14T12:28:09.528" v="265"/>
        <pc:sldMkLst>
          <pc:docMk/>
          <pc:sldMk cId="1362247485" sldId="285"/>
        </pc:sldMkLst>
        <pc:spChg chg="del">
          <ac:chgData name="marcos aurelio gularte de castro" userId="67f50566e2aee3b4" providerId="LiveId" clId="{62C2E023-9A3A-4BFD-8FD4-CFF5C2FDBACF}" dt="2019-11-14T12:20:53.172" v="184"/>
          <ac:spMkLst>
            <pc:docMk/>
            <pc:sldMk cId="1362247485" sldId="285"/>
            <ac:spMk id="2" creationId="{CF86F639-86EC-4C7A-A0A3-6EB00985CD0D}"/>
          </ac:spMkLst>
        </pc:spChg>
        <pc:spChg chg="del">
          <ac:chgData name="marcos aurelio gularte de castro" userId="67f50566e2aee3b4" providerId="LiveId" clId="{62C2E023-9A3A-4BFD-8FD4-CFF5C2FDBACF}" dt="2019-11-14T12:20:53.172" v="184"/>
          <ac:spMkLst>
            <pc:docMk/>
            <pc:sldMk cId="1362247485" sldId="285"/>
            <ac:spMk id="3" creationId="{C187F780-2D7C-43D5-99BA-76C07B38778F}"/>
          </ac:spMkLst>
        </pc:spChg>
        <pc:spChg chg="add mod">
          <ac:chgData name="marcos aurelio gularte de castro" userId="67f50566e2aee3b4" providerId="LiveId" clId="{62C2E023-9A3A-4BFD-8FD4-CFF5C2FDBACF}" dt="2019-11-14T12:21:27.511" v="190"/>
          <ac:spMkLst>
            <pc:docMk/>
            <pc:sldMk cId="1362247485" sldId="285"/>
            <ac:spMk id="4" creationId="{030EC22C-C5EC-40C2-8639-74175AD82E2E}"/>
          </ac:spMkLst>
        </pc:spChg>
        <pc:spChg chg="add mod">
          <ac:chgData name="marcos aurelio gularte de castro" userId="67f50566e2aee3b4" providerId="LiveId" clId="{62C2E023-9A3A-4BFD-8FD4-CFF5C2FDBACF}" dt="2019-11-14T12:21:11.162" v="188" actId="27636"/>
          <ac:spMkLst>
            <pc:docMk/>
            <pc:sldMk cId="1362247485" sldId="285"/>
            <ac:spMk id="5" creationId="{A452CC38-6F9E-4093-8010-B453631CD953}"/>
          </ac:spMkLst>
        </pc:spChg>
      </pc:sldChg>
      <pc:sldChg chg="addSp delSp modSp add modTransition">
        <pc:chgData name="marcos aurelio gularte de castro" userId="67f50566e2aee3b4" providerId="LiveId" clId="{62C2E023-9A3A-4BFD-8FD4-CFF5C2FDBACF}" dt="2019-11-14T12:28:09.528" v="265"/>
        <pc:sldMkLst>
          <pc:docMk/>
          <pc:sldMk cId="3318200309" sldId="286"/>
        </pc:sldMkLst>
        <pc:spChg chg="del">
          <ac:chgData name="marcos aurelio gularte de castro" userId="67f50566e2aee3b4" providerId="LiveId" clId="{62C2E023-9A3A-4BFD-8FD4-CFF5C2FDBACF}" dt="2019-11-14T12:21:18.375" v="189"/>
          <ac:spMkLst>
            <pc:docMk/>
            <pc:sldMk cId="3318200309" sldId="286"/>
            <ac:spMk id="2" creationId="{B0D846A9-4915-49FF-A733-179E95DF39A3}"/>
          </ac:spMkLst>
        </pc:spChg>
        <pc:spChg chg="del">
          <ac:chgData name="marcos aurelio gularte de castro" userId="67f50566e2aee3b4" providerId="LiveId" clId="{62C2E023-9A3A-4BFD-8FD4-CFF5C2FDBACF}" dt="2019-11-14T12:21:18.375" v="189"/>
          <ac:spMkLst>
            <pc:docMk/>
            <pc:sldMk cId="3318200309" sldId="286"/>
            <ac:spMk id="3" creationId="{7E02E29A-4A11-489D-8AED-27E7805BED96}"/>
          </ac:spMkLst>
        </pc:spChg>
        <pc:spChg chg="add mod">
          <ac:chgData name="marcos aurelio gularte de castro" userId="67f50566e2aee3b4" providerId="LiveId" clId="{62C2E023-9A3A-4BFD-8FD4-CFF5C2FDBACF}" dt="2019-11-14T12:21:56.754" v="196" actId="20577"/>
          <ac:spMkLst>
            <pc:docMk/>
            <pc:sldMk cId="3318200309" sldId="286"/>
            <ac:spMk id="4" creationId="{A4B6C122-FF36-4917-855E-DDE9D9BF12C2}"/>
          </ac:spMkLst>
        </pc:spChg>
        <pc:spChg chg="add mod">
          <ac:chgData name="marcos aurelio gularte de castro" userId="67f50566e2aee3b4" providerId="LiveId" clId="{62C2E023-9A3A-4BFD-8FD4-CFF5C2FDBACF}" dt="2019-11-14T12:21:51.554" v="192"/>
          <ac:spMkLst>
            <pc:docMk/>
            <pc:sldMk cId="3318200309" sldId="286"/>
            <ac:spMk id="5" creationId="{16999FEA-0F82-4B5F-9CF1-E181AE452852}"/>
          </ac:spMkLst>
        </pc:spChg>
      </pc:sldChg>
      <pc:sldChg chg="addSp delSp modSp add modTransition">
        <pc:chgData name="marcos aurelio gularte de castro" userId="67f50566e2aee3b4" providerId="LiveId" clId="{62C2E023-9A3A-4BFD-8FD4-CFF5C2FDBACF}" dt="2019-11-14T12:28:09.528" v="265"/>
        <pc:sldMkLst>
          <pc:docMk/>
          <pc:sldMk cId="2801394327" sldId="287"/>
        </pc:sldMkLst>
        <pc:spChg chg="del">
          <ac:chgData name="marcos aurelio gularte de castro" userId="67f50566e2aee3b4" providerId="LiveId" clId="{62C2E023-9A3A-4BFD-8FD4-CFF5C2FDBACF}" dt="2019-11-14T12:21:18.375" v="189"/>
          <ac:spMkLst>
            <pc:docMk/>
            <pc:sldMk cId="2801394327" sldId="287"/>
            <ac:spMk id="2" creationId="{0EDA8E01-C6FC-4C4B-B676-003A96B5E5D2}"/>
          </ac:spMkLst>
        </pc:spChg>
        <pc:spChg chg="del">
          <ac:chgData name="marcos aurelio gularte de castro" userId="67f50566e2aee3b4" providerId="LiveId" clId="{62C2E023-9A3A-4BFD-8FD4-CFF5C2FDBACF}" dt="2019-11-14T12:21:18.375" v="189"/>
          <ac:spMkLst>
            <pc:docMk/>
            <pc:sldMk cId="2801394327" sldId="287"/>
            <ac:spMk id="3" creationId="{B714039A-2EE5-430B-9BA4-69572708E512}"/>
          </ac:spMkLst>
        </pc:spChg>
        <pc:spChg chg="add mod">
          <ac:chgData name="marcos aurelio gularte de castro" userId="67f50566e2aee3b4" providerId="LiveId" clId="{62C2E023-9A3A-4BFD-8FD4-CFF5C2FDBACF}" dt="2019-11-14T12:22:29.937" v="202" actId="20577"/>
          <ac:spMkLst>
            <pc:docMk/>
            <pc:sldMk cId="2801394327" sldId="287"/>
            <ac:spMk id="4" creationId="{6A500896-C1BC-4E86-86EC-E49AFB7DA940}"/>
          </ac:spMkLst>
        </pc:spChg>
        <pc:spChg chg="add mod">
          <ac:chgData name="marcos aurelio gularte de castro" userId="67f50566e2aee3b4" providerId="LiveId" clId="{62C2E023-9A3A-4BFD-8FD4-CFF5C2FDBACF}" dt="2019-11-14T12:22:24.468" v="198"/>
          <ac:spMkLst>
            <pc:docMk/>
            <pc:sldMk cId="2801394327" sldId="287"/>
            <ac:spMk id="5" creationId="{F2BEEDE2-74FA-4181-842A-29B5B422AF60}"/>
          </ac:spMkLst>
        </pc:spChg>
      </pc:sldChg>
      <pc:sldChg chg="addSp delSp modSp add modTransition">
        <pc:chgData name="marcos aurelio gularte de castro" userId="67f50566e2aee3b4" providerId="LiveId" clId="{62C2E023-9A3A-4BFD-8FD4-CFF5C2FDBACF}" dt="2019-11-17T01:18:08.685" v="387" actId="962"/>
        <pc:sldMkLst>
          <pc:docMk/>
          <pc:sldMk cId="268061450" sldId="288"/>
        </pc:sldMkLst>
        <pc:spChg chg="del">
          <ac:chgData name="marcos aurelio gularte de castro" userId="67f50566e2aee3b4" providerId="LiveId" clId="{62C2E023-9A3A-4BFD-8FD4-CFF5C2FDBACF}" dt="2019-11-14T12:22:53.832" v="204"/>
          <ac:spMkLst>
            <pc:docMk/>
            <pc:sldMk cId="268061450" sldId="288"/>
            <ac:spMk id="2" creationId="{8B7E2032-9586-45E6-9345-627D4C062D00}"/>
          </ac:spMkLst>
        </pc:spChg>
        <pc:spChg chg="del">
          <ac:chgData name="marcos aurelio gularte de castro" userId="67f50566e2aee3b4" providerId="LiveId" clId="{62C2E023-9A3A-4BFD-8FD4-CFF5C2FDBACF}" dt="2019-11-14T12:22:53.832" v="204"/>
          <ac:spMkLst>
            <pc:docMk/>
            <pc:sldMk cId="268061450" sldId="288"/>
            <ac:spMk id="3" creationId="{CE87A6BB-114E-4903-A983-D1AF769E3AA8}"/>
          </ac:spMkLst>
        </pc:spChg>
        <pc:spChg chg="add mod">
          <ac:chgData name="marcos aurelio gularte de castro" userId="67f50566e2aee3b4" providerId="LiveId" clId="{62C2E023-9A3A-4BFD-8FD4-CFF5C2FDBACF}" dt="2019-11-14T12:23:05.210" v="213" actId="20577"/>
          <ac:spMkLst>
            <pc:docMk/>
            <pc:sldMk cId="268061450" sldId="288"/>
            <ac:spMk id="4" creationId="{324DD778-C830-4EAB-B030-F59756A0433E}"/>
          </ac:spMkLst>
        </pc:spChg>
        <pc:spChg chg="add del mod">
          <ac:chgData name="marcos aurelio gularte de castro" userId="67f50566e2aee3b4" providerId="LiveId" clId="{62C2E023-9A3A-4BFD-8FD4-CFF5C2FDBACF}" dt="2019-11-17T01:18:07.591" v="385" actId="931"/>
          <ac:spMkLst>
            <pc:docMk/>
            <pc:sldMk cId="268061450" sldId="288"/>
            <ac:spMk id="5" creationId="{BCFCFF07-FDCA-47B4-AF68-C93A2E992D46}"/>
          </ac:spMkLst>
        </pc:spChg>
        <pc:picChg chg="add mod">
          <ac:chgData name="marcos aurelio gularte de castro" userId="67f50566e2aee3b4" providerId="LiveId" clId="{62C2E023-9A3A-4BFD-8FD4-CFF5C2FDBACF}" dt="2019-11-17T01:18:08.685" v="387" actId="962"/>
          <ac:picMkLst>
            <pc:docMk/>
            <pc:sldMk cId="268061450" sldId="288"/>
            <ac:picMk id="3" creationId="{0973E292-1AD2-44DD-A9C1-6254A843D7FE}"/>
          </ac:picMkLst>
        </pc:picChg>
      </pc:sldChg>
      <pc:sldChg chg="addSp delSp modSp add modTransition">
        <pc:chgData name="marcos aurelio gularte de castro" userId="67f50566e2aee3b4" providerId="LiveId" clId="{62C2E023-9A3A-4BFD-8FD4-CFF5C2FDBACF}" dt="2019-11-17T01:18:35.860" v="390" actId="962"/>
        <pc:sldMkLst>
          <pc:docMk/>
          <pc:sldMk cId="2491090596" sldId="289"/>
        </pc:sldMkLst>
        <pc:spChg chg="mod">
          <ac:chgData name="marcos aurelio gularte de castro" userId="67f50566e2aee3b4" providerId="LiveId" clId="{62C2E023-9A3A-4BFD-8FD4-CFF5C2FDBACF}" dt="2019-11-14T12:23:46.869" v="216" actId="20577"/>
          <ac:spMkLst>
            <pc:docMk/>
            <pc:sldMk cId="2491090596" sldId="289"/>
            <ac:spMk id="2" creationId="{ACE74BAC-9709-44CF-98E5-068473164FA7}"/>
          </ac:spMkLst>
        </pc:spChg>
        <pc:spChg chg="del">
          <ac:chgData name="marcos aurelio gularte de castro" userId="67f50566e2aee3b4" providerId="LiveId" clId="{62C2E023-9A3A-4BFD-8FD4-CFF5C2FDBACF}" dt="2019-11-17T01:18:34.759" v="388" actId="931"/>
          <ac:spMkLst>
            <pc:docMk/>
            <pc:sldMk cId="2491090596" sldId="289"/>
            <ac:spMk id="3" creationId="{5B165506-16DF-4DFA-9703-54D0A091EB03}"/>
          </ac:spMkLst>
        </pc:spChg>
        <pc:picChg chg="add mod">
          <ac:chgData name="marcos aurelio gularte de castro" userId="67f50566e2aee3b4" providerId="LiveId" clId="{62C2E023-9A3A-4BFD-8FD4-CFF5C2FDBACF}" dt="2019-11-17T01:18:35.860" v="390" actId="962"/>
          <ac:picMkLst>
            <pc:docMk/>
            <pc:sldMk cId="2491090596" sldId="289"/>
            <ac:picMk id="5" creationId="{C619F8E1-BA85-497F-B899-11A478B648F4}"/>
          </ac:picMkLst>
        </pc:picChg>
      </pc:sldChg>
      <pc:sldChg chg="addSp delSp modSp add modTransition">
        <pc:chgData name="marcos aurelio gularte de castro" userId="67f50566e2aee3b4" providerId="LiveId" clId="{62C2E023-9A3A-4BFD-8FD4-CFF5C2FDBACF}" dt="2019-11-17T01:19:46.528" v="393" actId="962"/>
        <pc:sldMkLst>
          <pc:docMk/>
          <pc:sldMk cId="3546970224" sldId="290"/>
        </pc:sldMkLst>
        <pc:spChg chg="mod">
          <ac:chgData name="marcos aurelio gularte de castro" userId="67f50566e2aee3b4" providerId="LiveId" clId="{62C2E023-9A3A-4BFD-8FD4-CFF5C2FDBACF}" dt="2019-11-14T12:24:11.307" v="219" actId="20577"/>
          <ac:spMkLst>
            <pc:docMk/>
            <pc:sldMk cId="3546970224" sldId="290"/>
            <ac:spMk id="2" creationId="{78A7040C-0E06-4225-BE8E-BCB2C210B62D}"/>
          </ac:spMkLst>
        </pc:spChg>
        <pc:spChg chg="del">
          <ac:chgData name="marcos aurelio gularte de castro" userId="67f50566e2aee3b4" providerId="LiveId" clId="{62C2E023-9A3A-4BFD-8FD4-CFF5C2FDBACF}" dt="2019-11-17T01:19:45.340" v="391" actId="931"/>
          <ac:spMkLst>
            <pc:docMk/>
            <pc:sldMk cId="3546970224" sldId="290"/>
            <ac:spMk id="3" creationId="{7DF4EEFD-41AE-4919-8454-4118B81253FC}"/>
          </ac:spMkLst>
        </pc:spChg>
        <pc:picChg chg="add mod">
          <ac:chgData name="marcos aurelio gularte de castro" userId="67f50566e2aee3b4" providerId="LiveId" clId="{62C2E023-9A3A-4BFD-8FD4-CFF5C2FDBACF}" dt="2019-11-17T01:19:46.528" v="393" actId="962"/>
          <ac:picMkLst>
            <pc:docMk/>
            <pc:sldMk cId="3546970224" sldId="290"/>
            <ac:picMk id="5" creationId="{B3E02374-18C7-4B8B-8732-64C1A130210D}"/>
          </ac:picMkLst>
        </pc:picChg>
      </pc:sldChg>
      <pc:sldChg chg="addSp delSp modSp add modTransition">
        <pc:chgData name="marcos aurelio gularte de castro" userId="67f50566e2aee3b4" providerId="LiveId" clId="{62C2E023-9A3A-4BFD-8FD4-CFF5C2FDBACF}" dt="2019-11-17T01:20:35.070" v="396" actId="962"/>
        <pc:sldMkLst>
          <pc:docMk/>
          <pc:sldMk cId="804656736" sldId="291"/>
        </pc:sldMkLst>
        <pc:spChg chg="mod">
          <ac:chgData name="marcos aurelio gularte de castro" userId="67f50566e2aee3b4" providerId="LiveId" clId="{62C2E023-9A3A-4BFD-8FD4-CFF5C2FDBACF}" dt="2019-11-14T12:24:32.376" v="221"/>
          <ac:spMkLst>
            <pc:docMk/>
            <pc:sldMk cId="804656736" sldId="291"/>
            <ac:spMk id="2" creationId="{049B476F-878D-452E-9AA5-DE760073EE0D}"/>
          </ac:spMkLst>
        </pc:spChg>
        <pc:spChg chg="del">
          <ac:chgData name="marcos aurelio gularte de castro" userId="67f50566e2aee3b4" providerId="LiveId" clId="{62C2E023-9A3A-4BFD-8FD4-CFF5C2FDBACF}" dt="2019-11-17T01:20:34.164" v="394" actId="931"/>
          <ac:spMkLst>
            <pc:docMk/>
            <pc:sldMk cId="804656736" sldId="291"/>
            <ac:spMk id="3" creationId="{20B843C8-C7D4-4E28-A9AB-E34AE37756CE}"/>
          </ac:spMkLst>
        </pc:spChg>
        <pc:picChg chg="add mod">
          <ac:chgData name="marcos aurelio gularte de castro" userId="67f50566e2aee3b4" providerId="LiveId" clId="{62C2E023-9A3A-4BFD-8FD4-CFF5C2FDBACF}" dt="2019-11-17T01:20:35.070" v="396" actId="962"/>
          <ac:picMkLst>
            <pc:docMk/>
            <pc:sldMk cId="804656736" sldId="291"/>
            <ac:picMk id="5" creationId="{672746DA-8FC4-4FAD-A64F-ACB81EEB3178}"/>
          </ac:picMkLst>
        </pc:picChg>
      </pc:sldChg>
      <pc:sldChg chg="addSp delSp modSp add modTransition modAnim">
        <pc:chgData name="marcos aurelio gularte de castro" userId="67f50566e2aee3b4" providerId="LiveId" clId="{62C2E023-9A3A-4BFD-8FD4-CFF5C2FDBACF}" dt="2019-11-17T01:21:11.963" v="399" actId="962"/>
        <pc:sldMkLst>
          <pc:docMk/>
          <pc:sldMk cId="3972022079" sldId="292"/>
        </pc:sldMkLst>
        <pc:spChg chg="mod">
          <ac:chgData name="marcos aurelio gularte de castro" userId="67f50566e2aee3b4" providerId="LiveId" clId="{62C2E023-9A3A-4BFD-8FD4-CFF5C2FDBACF}" dt="2019-11-14T12:26:05.873" v="246" actId="20577"/>
          <ac:spMkLst>
            <pc:docMk/>
            <pc:sldMk cId="3972022079" sldId="292"/>
            <ac:spMk id="2" creationId="{8A3B7A7C-B234-4CA1-B9D6-5EC07F1E8811}"/>
          </ac:spMkLst>
        </pc:spChg>
        <pc:spChg chg="del">
          <ac:chgData name="marcos aurelio gularte de castro" userId="67f50566e2aee3b4" providerId="LiveId" clId="{62C2E023-9A3A-4BFD-8FD4-CFF5C2FDBACF}" dt="2019-11-14T12:25:51.066" v="238"/>
          <ac:spMkLst>
            <pc:docMk/>
            <pc:sldMk cId="3972022079" sldId="292"/>
            <ac:spMk id="3" creationId="{EC73BB6E-9EEC-431C-873D-D8DC992DE0FC}"/>
          </ac:spMkLst>
        </pc:spChg>
        <pc:spChg chg="add mod">
          <ac:chgData name="marcos aurelio gularte de castro" userId="67f50566e2aee3b4" providerId="LiveId" clId="{62C2E023-9A3A-4BFD-8FD4-CFF5C2FDBACF}" dt="2019-11-14T12:25:55.727" v="241" actId="120"/>
          <ac:spMkLst>
            <pc:docMk/>
            <pc:sldMk cId="3972022079" sldId="292"/>
            <ac:spMk id="4" creationId="{AC128EAE-E7C7-40ED-B6C7-12290E328A82}"/>
          </ac:spMkLst>
        </pc:spChg>
        <pc:spChg chg="add del mod">
          <ac:chgData name="marcos aurelio gularte de castro" userId="67f50566e2aee3b4" providerId="LiveId" clId="{62C2E023-9A3A-4BFD-8FD4-CFF5C2FDBACF}" dt="2019-11-17T01:21:10.965" v="397" actId="931"/>
          <ac:spMkLst>
            <pc:docMk/>
            <pc:sldMk cId="3972022079" sldId="292"/>
            <ac:spMk id="5" creationId="{5FAA0830-95FA-4281-9C6D-1EA949AEEAE1}"/>
          </ac:spMkLst>
        </pc:spChg>
        <pc:picChg chg="add mod">
          <ac:chgData name="marcos aurelio gularte de castro" userId="67f50566e2aee3b4" providerId="LiveId" clId="{62C2E023-9A3A-4BFD-8FD4-CFF5C2FDBACF}" dt="2019-11-17T01:21:11.963" v="399" actId="962"/>
          <ac:picMkLst>
            <pc:docMk/>
            <pc:sldMk cId="3972022079" sldId="292"/>
            <ac:picMk id="6" creationId="{88C98A40-2916-4D15-B546-047BA58ABD98}"/>
          </ac:picMkLst>
        </pc:picChg>
      </pc:sldChg>
      <pc:sldChg chg="addSp delSp modSp add modTransition">
        <pc:chgData name="marcos aurelio gularte de castro" userId="67f50566e2aee3b4" providerId="LiveId" clId="{62C2E023-9A3A-4BFD-8FD4-CFF5C2FDBACF}" dt="2019-11-17T01:24:18.325" v="408" actId="962"/>
        <pc:sldMkLst>
          <pc:docMk/>
          <pc:sldMk cId="1590857004" sldId="293"/>
        </pc:sldMkLst>
        <pc:spChg chg="del">
          <ac:chgData name="marcos aurelio gularte de castro" userId="67f50566e2aee3b4" providerId="LiveId" clId="{62C2E023-9A3A-4BFD-8FD4-CFF5C2FDBACF}" dt="2019-11-14T12:27:18.206" v="253"/>
          <ac:spMkLst>
            <pc:docMk/>
            <pc:sldMk cId="1590857004" sldId="293"/>
            <ac:spMk id="2" creationId="{A8145E33-8CE7-47BE-A3FD-473E658F1925}"/>
          </ac:spMkLst>
        </pc:spChg>
        <pc:spChg chg="del">
          <ac:chgData name="marcos aurelio gularte de castro" userId="67f50566e2aee3b4" providerId="LiveId" clId="{62C2E023-9A3A-4BFD-8FD4-CFF5C2FDBACF}" dt="2019-11-14T12:27:18.206" v="253"/>
          <ac:spMkLst>
            <pc:docMk/>
            <pc:sldMk cId="1590857004" sldId="293"/>
            <ac:spMk id="3" creationId="{F534D67E-A0D1-4EBB-A75D-F89715691A45}"/>
          </ac:spMkLst>
        </pc:spChg>
        <pc:spChg chg="del">
          <ac:chgData name="marcos aurelio gularte de castro" userId="67f50566e2aee3b4" providerId="LiveId" clId="{62C2E023-9A3A-4BFD-8FD4-CFF5C2FDBACF}" dt="2019-11-14T12:27:18.206" v="253"/>
          <ac:spMkLst>
            <pc:docMk/>
            <pc:sldMk cId="1590857004" sldId="293"/>
            <ac:spMk id="4" creationId="{CF4EA4F1-368E-41FE-AF7F-B72DB71B1FA0}"/>
          </ac:spMkLst>
        </pc:spChg>
        <pc:spChg chg="add mod">
          <ac:chgData name="marcos aurelio gularte de castro" userId="67f50566e2aee3b4" providerId="LiveId" clId="{62C2E023-9A3A-4BFD-8FD4-CFF5C2FDBACF}" dt="2019-11-14T12:27:27.896" v="258" actId="20577"/>
          <ac:spMkLst>
            <pc:docMk/>
            <pc:sldMk cId="1590857004" sldId="293"/>
            <ac:spMk id="5" creationId="{4AD8A504-BED5-443E-9F03-3B2052D4936F}"/>
          </ac:spMkLst>
        </pc:spChg>
        <pc:spChg chg="add del mod">
          <ac:chgData name="marcos aurelio gularte de castro" userId="67f50566e2aee3b4" providerId="LiveId" clId="{62C2E023-9A3A-4BFD-8FD4-CFF5C2FDBACF}" dt="2019-11-17T01:24:17.329" v="406" actId="931"/>
          <ac:spMkLst>
            <pc:docMk/>
            <pc:sldMk cId="1590857004" sldId="293"/>
            <ac:spMk id="6" creationId="{7B7620CC-AD49-4740-9CFE-197552C8280B}"/>
          </ac:spMkLst>
        </pc:spChg>
        <pc:spChg chg="add mod">
          <ac:chgData name="marcos aurelio gularte de castro" userId="67f50566e2aee3b4" providerId="LiveId" clId="{62C2E023-9A3A-4BFD-8FD4-CFF5C2FDBACF}" dt="2019-11-14T12:27:23.474" v="256"/>
          <ac:spMkLst>
            <pc:docMk/>
            <pc:sldMk cId="1590857004" sldId="293"/>
            <ac:spMk id="7" creationId="{FF3D1A30-5204-43AC-9C5F-E61ACA32F668}"/>
          </ac:spMkLst>
        </pc:spChg>
        <pc:picChg chg="add mod">
          <ac:chgData name="marcos aurelio gularte de castro" userId="67f50566e2aee3b4" providerId="LiveId" clId="{62C2E023-9A3A-4BFD-8FD4-CFF5C2FDBACF}" dt="2019-11-17T01:24:18.325" v="408" actId="962"/>
          <ac:picMkLst>
            <pc:docMk/>
            <pc:sldMk cId="1590857004" sldId="293"/>
            <ac:picMk id="3" creationId="{E06142EE-2977-4504-A035-5EA60895B257}"/>
          </ac:picMkLst>
        </pc:picChg>
      </pc:sldChg>
      <pc:sldChg chg="add modTransition">
        <pc:chgData name="marcos aurelio gularte de castro" userId="67f50566e2aee3b4" providerId="LiveId" clId="{62C2E023-9A3A-4BFD-8FD4-CFF5C2FDBACF}" dt="2019-11-14T12:28:09.528" v="265"/>
        <pc:sldMkLst>
          <pc:docMk/>
          <pc:sldMk cId="695109817" sldId="294"/>
        </pc:sldMkLst>
      </pc:sldChg>
      <pc:sldChg chg="add del">
        <pc:chgData name="marcos aurelio gularte de castro" userId="67f50566e2aee3b4" providerId="LiveId" clId="{62C2E023-9A3A-4BFD-8FD4-CFF5C2FDBACF}" dt="2019-11-14T12:27:57.660" v="260"/>
        <pc:sldMkLst>
          <pc:docMk/>
          <pc:sldMk cId="738548522" sldId="294"/>
        </pc:sldMkLst>
      </pc:sldChg>
      <pc:sldMasterChg chg="modSldLayout">
        <pc:chgData name="marcos aurelio gularte de castro" userId="67f50566e2aee3b4" providerId="LiveId" clId="{62C2E023-9A3A-4BFD-8FD4-CFF5C2FDBACF}" dt="2019-11-17T01:22:59.388" v="405" actId="1076"/>
        <pc:sldMasterMkLst>
          <pc:docMk/>
          <pc:sldMasterMk cId="1856760685" sldId="2147483648"/>
        </pc:sldMasterMkLst>
        <pc:sldLayoutChg chg="modSp">
          <pc:chgData name="marcos aurelio gularte de castro" userId="67f50566e2aee3b4" providerId="LiveId" clId="{62C2E023-9A3A-4BFD-8FD4-CFF5C2FDBACF}" dt="2019-11-14T11:55:27.868" v="5" actId="113"/>
          <pc:sldLayoutMkLst>
            <pc:docMk/>
            <pc:sldMasterMk cId="1856760685" sldId="2147483648"/>
            <pc:sldLayoutMk cId="297581817" sldId="2147483649"/>
          </pc:sldLayoutMkLst>
          <pc:spChg chg="mod">
            <ac:chgData name="marcos aurelio gularte de castro" userId="67f50566e2aee3b4" providerId="LiveId" clId="{62C2E023-9A3A-4BFD-8FD4-CFF5C2FDBACF}" dt="2019-11-14T11:55:27.868" v="5" actId="113"/>
            <ac:spMkLst>
              <pc:docMk/>
              <pc:sldMasterMk cId="1856760685" sldId="2147483648"/>
              <pc:sldLayoutMk cId="297581817" sldId="2147483649"/>
              <ac:spMk id="2" creationId="{DDFCC7FF-8445-4B8B-9835-7802436CD149}"/>
            </ac:spMkLst>
          </pc:spChg>
        </pc:sldLayoutChg>
        <pc:sldLayoutChg chg="modSp">
          <pc:chgData name="marcos aurelio gularte de castro" userId="67f50566e2aee3b4" providerId="LiveId" clId="{62C2E023-9A3A-4BFD-8FD4-CFF5C2FDBACF}" dt="2019-11-17T01:22:59.388" v="405" actId="1076"/>
          <pc:sldLayoutMkLst>
            <pc:docMk/>
            <pc:sldMasterMk cId="1856760685" sldId="2147483648"/>
            <pc:sldLayoutMk cId="1019017668" sldId="2147483657"/>
          </pc:sldLayoutMkLst>
          <pc:spChg chg="mod">
            <ac:chgData name="marcos aurelio gularte de castro" userId="67f50566e2aee3b4" providerId="LiveId" clId="{62C2E023-9A3A-4BFD-8FD4-CFF5C2FDBACF}" dt="2019-11-17T01:22:59.388" v="405" actId="1076"/>
            <ac:spMkLst>
              <pc:docMk/>
              <pc:sldMasterMk cId="1856760685" sldId="2147483648"/>
              <pc:sldLayoutMk cId="1019017668" sldId="2147483657"/>
              <ac:spMk id="3" creationId="{565B169C-177A-42E7-91A3-16CB3582793B}"/>
            </ac:spMkLst>
          </pc:spChg>
        </pc:sldLayoutChg>
        <pc:sldLayoutChg chg="modSp">
          <pc:chgData name="marcos aurelio gularte de castro" userId="67f50566e2aee3b4" providerId="LiveId" clId="{62C2E023-9A3A-4BFD-8FD4-CFF5C2FDBACF}" dt="2019-11-17T01:12:28.972" v="371" actId="1076"/>
          <pc:sldLayoutMkLst>
            <pc:docMk/>
            <pc:sldMasterMk cId="1856760685" sldId="2147483648"/>
            <pc:sldLayoutMk cId="156889896" sldId="2147483661"/>
          </pc:sldLayoutMkLst>
          <pc:spChg chg="mod">
            <ac:chgData name="marcos aurelio gularte de castro" userId="67f50566e2aee3b4" providerId="LiveId" clId="{62C2E023-9A3A-4BFD-8FD4-CFF5C2FDBACF}" dt="2019-11-14T12:11:36.923" v="116" actId="242"/>
            <ac:spMkLst>
              <pc:docMk/>
              <pc:sldMasterMk cId="1856760685" sldId="2147483648"/>
              <pc:sldLayoutMk cId="156889896" sldId="2147483661"/>
              <ac:spMk id="3" creationId="{E63B17CA-856B-4734-A8BF-88ED99DDB135}"/>
            </ac:spMkLst>
          </pc:spChg>
          <pc:spChg chg="mod">
            <ac:chgData name="marcos aurelio gularte de castro" userId="67f50566e2aee3b4" providerId="LiveId" clId="{62C2E023-9A3A-4BFD-8FD4-CFF5C2FDBACF}" dt="2019-11-17T01:12:28.972" v="371" actId="1076"/>
            <ac:spMkLst>
              <pc:docMk/>
              <pc:sldMasterMk cId="1856760685" sldId="2147483648"/>
              <pc:sldLayoutMk cId="156889896" sldId="2147483661"/>
              <ac:spMk id="5" creationId="{9D4F7104-EA14-4D70-B170-D8914701C472}"/>
            </ac:spMkLst>
          </pc:spChg>
        </pc:sldLayoutChg>
        <pc:sldLayoutChg chg="modSp">
          <pc:chgData name="marcos aurelio gularte de castro" userId="67f50566e2aee3b4" providerId="LiveId" clId="{62C2E023-9A3A-4BFD-8FD4-CFF5C2FDBACF}" dt="2019-11-17T00:40:50.015" v="331" actId="1038"/>
          <pc:sldLayoutMkLst>
            <pc:docMk/>
            <pc:sldMasterMk cId="1856760685" sldId="2147483648"/>
            <pc:sldLayoutMk cId="3700155383" sldId="2147483662"/>
          </pc:sldLayoutMkLst>
          <pc:spChg chg="mod">
            <ac:chgData name="marcos aurelio gularte de castro" userId="67f50566e2aee3b4" providerId="LiveId" clId="{62C2E023-9A3A-4BFD-8FD4-CFF5C2FDBACF}" dt="2019-11-14T12:01:35.363" v="49" actId="403"/>
            <ac:spMkLst>
              <pc:docMk/>
              <pc:sldMasterMk cId="1856760685" sldId="2147483648"/>
              <pc:sldLayoutMk cId="3700155383" sldId="2147483662"/>
              <ac:spMk id="3" creationId="{E63B17CA-856B-4734-A8BF-88ED99DDB135}"/>
            </ac:spMkLst>
          </pc:spChg>
          <pc:spChg chg="mod">
            <ac:chgData name="marcos aurelio gularte de castro" userId="67f50566e2aee3b4" providerId="LiveId" clId="{62C2E023-9A3A-4BFD-8FD4-CFF5C2FDBACF}" dt="2019-11-17T00:40:50.015" v="331" actId="1038"/>
            <ac:spMkLst>
              <pc:docMk/>
              <pc:sldMasterMk cId="1856760685" sldId="2147483648"/>
              <pc:sldLayoutMk cId="3700155383" sldId="2147483662"/>
              <ac:spMk id="5" creationId="{9D4F7104-EA14-4D70-B170-D8914701C472}"/>
            </ac:spMkLst>
          </pc:spChg>
        </pc:sldLayoutChg>
        <pc:sldLayoutChg chg="modSp">
          <pc:chgData name="marcos aurelio gularte de castro" userId="67f50566e2aee3b4" providerId="LiveId" clId="{62C2E023-9A3A-4BFD-8FD4-CFF5C2FDBACF}" dt="2019-11-17T00:38:36.801" v="305" actId="1037"/>
          <pc:sldLayoutMkLst>
            <pc:docMk/>
            <pc:sldMasterMk cId="1856760685" sldId="2147483648"/>
            <pc:sldLayoutMk cId="397970400" sldId="2147483665"/>
          </pc:sldLayoutMkLst>
          <pc:spChg chg="mod">
            <ac:chgData name="marcos aurelio gularte de castro" userId="67f50566e2aee3b4" providerId="LiveId" clId="{62C2E023-9A3A-4BFD-8FD4-CFF5C2FDBACF}" dt="2019-11-17T00:38:36.801" v="305" actId="1037"/>
            <ac:spMkLst>
              <pc:docMk/>
              <pc:sldMasterMk cId="1856760685" sldId="2147483648"/>
              <pc:sldLayoutMk cId="397970400" sldId="2147483665"/>
              <ac:spMk id="5" creationId="{9D4F7104-EA14-4D70-B170-D8914701C472}"/>
            </ac:spMkLst>
          </pc:spChg>
        </pc:sldLayoutChg>
      </pc:sldMasterChg>
    </pc:docChg>
  </pc:docChgLst>
  <pc:docChgLst>
    <pc:chgData name="marcos aurelio gularte de castro" userId="67f50566e2aee3b4" providerId="LiveId" clId="{83AF7925-F550-48D9-9668-29E63FD1A451}"/>
    <pc:docChg chg="undo custSel delSld modMainMaster">
      <pc:chgData name="marcos aurelio gularte de castro" userId="67f50566e2aee3b4" providerId="LiveId" clId="{83AF7925-F550-48D9-9668-29E63FD1A451}" dt="2019-11-14T05:36:12.951" v="237" actId="2696"/>
      <pc:docMkLst>
        <pc:docMk/>
      </pc:docMkLst>
      <pc:sldChg chg="del">
        <pc:chgData name="marcos aurelio gularte de castro" userId="67f50566e2aee3b4" providerId="LiveId" clId="{83AF7925-F550-48D9-9668-29E63FD1A451}" dt="2019-11-14T05:06:13.698" v="1" actId="2696"/>
        <pc:sldMkLst>
          <pc:docMk/>
          <pc:sldMk cId="3264360015" sldId="258"/>
        </pc:sldMkLst>
      </pc:sldChg>
      <pc:sldChg chg="del">
        <pc:chgData name="marcos aurelio gularte de castro" userId="67f50566e2aee3b4" providerId="LiveId" clId="{83AF7925-F550-48D9-9668-29E63FD1A451}" dt="2019-11-14T05:06:13.688" v="0" actId="2696"/>
        <pc:sldMkLst>
          <pc:docMk/>
          <pc:sldMk cId="663002716" sldId="297"/>
        </pc:sldMkLst>
      </pc:sldChg>
      <pc:sldChg chg="del">
        <pc:chgData name="marcos aurelio gularte de castro" userId="67f50566e2aee3b4" providerId="LiveId" clId="{83AF7925-F550-48D9-9668-29E63FD1A451}" dt="2019-11-14T05:06:13.701" v="2" actId="2696"/>
        <pc:sldMkLst>
          <pc:docMk/>
          <pc:sldMk cId="4140675527" sldId="364"/>
        </pc:sldMkLst>
      </pc:sldChg>
      <pc:sldChg chg="del">
        <pc:chgData name="marcos aurelio gularte de castro" userId="67f50566e2aee3b4" providerId="LiveId" clId="{83AF7925-F550-48D9-9668-29E63FD1A451}" dt="2019-11-14T05:06:13.705" v="3" actId="2696"/>
        <pc:sldMkLst>
          <pc:docMk/>
          <pc:sldMk cId="3190936698" sldId="365"/>
        </pc:sldMkLst>
      </pc:sldChg>
      <pc:sldChg chg="del">
        <pc:chgData name="marcos aurelio gularte de castro" userId="67f50566e2aee3b4" providerId="LiveId" clId="{83AF7925-F550-48D9-9668-29E63FD1A451}" dt="2019-11-14T05:06:13.709" v="4" actId="2696"/>
        <pc:sldMkLst>
          <pc:docMk/>
          <pc:sldMk cId="3616961836" sldId="366"/>
        </pc:sldMkLst>
      </pc:sldChg>
      <pc:sldChg chg="del">
        <pc:chgData name="marcos aurelio gularte de castro" userId="67f50566e2aee3b4" providerId="LiveId" clId="{83AF7925-F550-48D9-9668-29E63FD1A451}" dt="2019-11-14T05:06:13.712" v="5" actId="2696"/>
        <pc:sldMkLst>
          <pc:docMk/>
          <pc:sldMk cId="2977234983" sldId="367"/>
        </pc:sldMkLst>
      </pc:sldChg>
      <pc:sldChg chg="del">
        <pc:chgData name="marcos aurelio gularte de castro" userId="67f50566e2aee3b4" providerId="LiveId" clId="{83AF7925-F550-48D9-9668-29E63FD1A451}" dt="2019-11-14T05:06:13.714" v="6" actId="2696"/>
        <pc:sldMkLst>
          <pc:docMk/>
          <pc:sldMk cId="3119138347" sldId="368"/>
        </pc:sldMkLst>
      </pc:sldChg>
      <pc:sldChg chg="del">
        <pc:chgData name="marcos aurelio gularte de castro" userId="67f50566e2aee3b4" providerId="LiveId" clId="{83AF7925-F550-48D9-9668-29E63FD1A451}" dt="2019-11-14T05:06:13.717" v="7" actId="2696"/>
        <pc:sldMkLst>
          <pc:docMk/>
          <pc:sldMk cId="934086758" sldId="369"/>
        </pc:sldMkLst>
      </pc:sldChg>
      <pc:sldChg chg="del">
        <pc:chgData name="marcos aurelio gularte de castro" userId="67f50566e2aee3b4" providerId="LiveId" clId="{83AF7925-F550-48D9-9668-29E63FD1A451}" dt="2019-11-14T05:06:13.722" v="8" actId="2696"/>
        <pc:sldMkLst>
          <pc:docMk/>
          <pc:sldMk cId="3197966371" sldId="370"/>
        </pc:sldMkLst>
      </pc:sldChg>
      <pc:sldChg chg="del">
        <pc:chgData name="marcos aurelio gularte de castro" userId="67f50566e2aee3b4" providerId="LiveId" clId="{83AF7925-F550-48D9-9668-29E63FD1A451}" dt="2019-11-14T05:06:13.725" v="9" actId="2696"/>
        <pc:sldMkLst>
          <pc:docMk/>
          <pc:sldMk cId="3470494191" sldId="371"/>
        </pc:sldMkLst>
      </pc:sldChg>
      <pc:sldChg chg="del">
        <pc:chgData name="marcos aurelio gularte de castro" userId="67f50566e2aee3b4" providerId="LiveId" clId="{83AF7925-F550-48D9-9668-29E63FD1A451}" dt="2019-11-14T05:06:13.727" v="10" actId="2696"/>
        <pc:sldMkLst>
          <pc:docMk/>
          <pc:sldMk cId="2244593442" sldId="372"/>
        </pc:sldMkLst>
      </pc:sldChg>
      <pc:sldChg chg="del">
        <pc:chgData name="marcos aurelio gularte de castro" userId="67f50566e2aee3b4" providerId="LiveId" clId="{83AF7925-F550-48D9-9668-29E63FD1A451}" dt="2019-11-14T05:06:13.730" v="11" actId="2696"/>
        <pc:sldMkLst>
          <pc:docMk/>
          <pc:sldMk cId="768754460" sldId="373"/>
        </pc:sldMkLst>
      </pc:sldChg>
      <pc:sldChg chg="del">
        <pc:chgData name="marcos aurelio gularte de castro" userId="67f50566e2aee3b4" providerId="LiveId" clId="{83AF7925-F550-48D9-9668-29E63FD1A451}" dt="2019-11-14T05:06:13.733" v="12" actId="2696"/>
        <pc:sldMkLst>
          <pc:docMk/>
          <pc:sldMk cId="3145503873" sldId="374"/>
        </pc:sldMkLst>
      </pc:sldChg>
      <pc:sldChg chg="del">
        <pc:chgData name="marcos aurelio gularte de castro" userId="67f50566e2aee3b4" providerId="LiveId" clId="{83AF7925-F550-48D9-9668-29E63FD1A451}" dt="2019-11-14T05:06:13.737" v="13" actId="2696"/>
        <pc:sldMkLst>
          <pc:docMk/>
          <pc:sldMk cId="1098994337" sldId="375"/>
        </pc:sldMkLst>
      </pc:sldChg>
      <pc:sldChg chg="del">
        <pc:chgData name="marcos aurelio gularte de castro" userId="67f50566e2aee3b4" providerId="LiveId" clId="{83AF7925-F550-48D9-9668-29E63FD1A451}" dt="2019-11-14T05:06:13.742" v="15" actId="2696"/>
        <pc:sldMkLst>
          <pc:docMk/>
          <pc:sldMk cId="2195349363" sldId="376"/>
        </pc:sldMkLst>
      </pc:sldChg>
      <pc:sldChg chg="del">
        <pc:chgData name="marcos aurelio gularte de castro" userId="67f50566e2aee3b4" providerId="LiveId" clId="{83AF7925-F550-48D9-9668-29E63FD1A451}" dt="2019-11-14T05:06:13.740" v="14" actId="2696"/>
        <pc:sldMkLst>
          <pc:docMk/>
          <pc:sldMk cId="271072784" sldId="377"/>
        </pc:sldMkLst>
      </pc:sldChg>
      <pc:sldChg chg="del">
        <pc:chgData name="marcos aurelio gularte de castro" userId="67f50566e2aee3b4" providerId="LiveId" clId="{83AF7925-F550-48D9-9668-29E63FD1A451}" dt="2019-11-14T05:06:13.744" v="16" actId="2696"/>
        <pc:sldMkLst>
          <pc:docMk/>
          <pc:sldMk cId="609241273" sldId="378"/>
        </pc:sldMkLst>
      </pc:sldChg>
      <pc:sldChg chg="del">
        <pc:chgData name="marcos aurelio gularte de castro" userId="67f50566e2aee3b4" providerId="LiveId" clId="{83AF7925-F550-48D9-9668-29E63FD1A451}" dt="2019-11-14T05:06:13.747" v="17" actId="2696"/>
        <pc:sldMkLst>
          <pc:docMk/>
          <pc:sldMk cId="3583910732" sldId="379"/>
        </pc:sldMkLst>
      </pc:sldChg>
      <pc:sldChg chg="del">
        <pc:chgData name="marcos aurelio gularte de castro" userId="67f50566e2aee3b4" providerId="LiveId" clId="{83AF7925-F550-48D9-9668-29E63FD1A451}" dt="2019-11-14T05:06:13.749" v="18" actId="2696"/>
        <pc:sldMkLst>
          <pc:docMk/>
          <pc:sldMk cId="1179064154" sldId="380"/>
        </pc:sldMkLst>
      </pc:sldChg>
      <pc:sldChg chg="del">
        <pc:chgData name="marcos aurelio gularte de castro" userId="67f50566e2aee3b4" providerId="LiveId" clId="{83AF7925-F550-48D9-9668-29E63FD1A451}" dt="2019-11-14T05:06:13.752" v="19" actId="2696"/>
        <pc:sldMkLst>
          <pc:docMk/>
          <pc:sldMk cId="3706002754" sldId="381"/>
        </pc:sldMkLst>
      </pc:sldChg>
      <pc:sldChg chg="del">
        <pc:chgData name="marcos aurelio gularte de castro" userId="67f50566e2aee3b4" providerId="LiveId" clId="{83AF7925-F550-48D9-9668-29E63FD1A451}" dt="2019-11-14T05:06:13.755" v="20" actId="2696"/>
        <pc:sldMkLst>
          <pc:docMk/>
          <pc:sldMk cId="2716591197" sldId="382"/>
        </pc:sldMkLst>
      </pc:sldChg>
      <pc:sldChg chg="del">
        <pc:chgData name="marcos aurelio gularte de castro" userId="67f50566e2aee3b4" providerId="LiveId" clId="{83AF7925-F550-48D9-9668-29E63FD1A451}" dt="2019-11-14T05:06:13.758" v="21" actId="2696"/>
        <pc:sldMkLst>
          <pc:docMk/>
          <pc:sldMk cId="3322626113" sldId="383"/>
        </pc:sldMkLst>
      </pc:sldChg>
      <pc:sldChg chg="del">
        <pc:chgData name="marcos aurelio gularte de castro" userId="67f50566e2aee3b4" providerId="LiveId" clId="{83AF7925-F550-48D9-9668-29E63FD1A451}" dt="2019-11-14T05:06:13.761" v="22" actId="2696"/>
        <pc:sldMkLst>
          <pc:docMk/>
          <pc:sldMk cId="3948187597" sldId="384"/>
        </pc:sldMkLst>
      </pc:sldChg>
      <pc:sldChg chg="del">
        <pc:chgData name="marcos aurelio gularte de castro" userId="67f50566e2aee3b4" providerId="LiveId" clId="{83AF7925-F550-48D9-9668-29E63FD1A451}" dt="2019-11-14T05:06:13.764" v="23" actId="2696"/>
        <pc:sldMkLst>
          <pc:docMk/>
          <pc:sldMk cId="1130456631" sldId="385"/>
        </pc:sldMkLst>
      </pc:sldChg>
      <pc:sldChg chg="del">
        <pc:chgData name="marcos aurelio gularte de castro" userId="67f50566e2aee3b4" providerId="LiveId" clId="{83AF7925-F550-48D9-9668-29E63FD1A451}" dt="2019-11-14T05:06:13.767" v="24" actId="2696"/>
        <pc:sldMkLst>
          <pc:docMk/>
          <pc:sldMk cId="3420682300" sldId="386"/>
        </pc:sldMkLst>
      </pc:sldChg>
      <pc:sldChg chg="del">
        <pc:chgData name="marcos aurelio gularte de castro" userId="67f50566e2aee3b4" providerId="LiveId" clId="{83AF7925-F550-48D9-9668-29E63FD1A451}" dt="2019-11-14T05:06:13.771" v="25" actId="2696"/>
        <pc:sldMkLst>
          <pc:docMk/>
          <pc:sldMk cId="2115562565" sldId="387"/>
        </pc:sldMkLst>
      </pc:sldChg>
      <pc:sldChg chg="del">
        <pc:chgData name="marcos aurelio gularte de castro" userId="67f50566e2aee3b4" providerId="LiveId" clId="{83AF7925-F550-48D9-9668-29E63FD1A451}" dt="2019-11-14T05:06:13.774" v="26" actId="2696"/>
        <pc:sldMkLst>
          <pc:docMk/>
          <pc:sldMk cId="2392221005" sldId="388"/>
        </pc:sldMkLst>
      </pc:sldChg>
      <pc:sldChg chg="del">
        <pc:chgData name="marcos aurelio gularte de castro" userId="67f50566e2aee3b4" providerId="LiveId" clId="{83AF7925-F550-48D9-9668-29E63FD1A451}" dt="2019-11-14T05:06:13.776" v="27" actId="2696"/>
        <pc:sldMkLst>
          <pc:docMk/>
          <pc:sldMk cId="1394877572" sldId="389"/>
        </pc:sldMkLst>
      </pc:sldChg>
      <pc:sldChg chg="del">
        <pc:chgData name="marcos aurelio gularte de castro" userId="67f50566e2aee3b4" providerId="LiveId" clId="{83AF7925-F550-48D9-9668-29E63FD1A451}" dt="2019-11-14T05:06:13.779" v="28" actId="2696"/>
        <pc:sldMkLst>
          <pc:docMk/>
          <pc:sldMk cId="706731274" sldId="390"/>
        </pc:sldMkLst>
      </pc:sldChg>
      <pc:sldChg chg="del">
        <pc:chgData name="marcos aurelio gularte de castro" userId="67f50566e2aee3b4" providerId="LiveId" clId="{83AF7925-F550-48D9-9668-29E63FD1A451}" dt="2019-11-14T05:06:13.782" v="29" actId="2696"/>
        <pc:sldMkLst>
          <pc:docMk/>
          <pc:sldMk cId="1235639022" sldId="391"/>
        </pc:sldMkLst>
      </pc:sldChg>
      <pc:sldChg chg="del">
        <pc:chgData name="marcos aurelio gularte de castro" userId="67f50566e2aee3b4" providerId="LiveId" clId="{83AF7925-F550-48D9-9668-29E63FD1A451}" dt="2019-11-14T05:06:13.789" v="31" actId="2696"/>
        <pc:sldMkLst>
          <pc:docMk/>
          <pc:sldMk cId="2702881837" sldId="392"/>
        </pc:sldMkLst>
      </pc:sldChg>
      <pc:sldChg chg="del">
        <pc:chgData name="marcos aurelio gularte de castro" userId="67f50566e2aee3b4" providerId="LiveId" clId="{83AF7925-F550-48D9-9668-29E63FD1A451}" dt="2019-11-14T05:06:13.791" v="32" actId="2696"/>
        <pc:sldMkLst>
          <pc:docMk/>
          <pc:sldMk cId="261892943" sldId="393"/>
        </pc:sldMkLst>
      </pc:sldChg>
      <pc:sldChg chg="del">
        <pc:chgData name="marcos aurelio gularte de castro" userId="67f50566e2aee3b4" providerId="LiveId" clId="{83AF7925-F550-48D9-9668-29E63FD1A451}" dt="2019-11-14T05:06:13.793" v="33" actId="2696"/>
        <pc:sldMkLst>
          <pc:docMk/>
          <pc:sldMk cId="3351756218" sldId="394"/>
        </pc:sldMkLst>
      </pc:sldChg>
      <pc:sldChg chg="del">
        <pc:chgData name="marcos aurelio gularte de castro" userId="67f50566e2aee3b4" providerId="LiveId" clId="{83AF7925-F550-48D9-9668-29E63FD1A451}" dt="2019-11-14T05:06:13.796" v="34" actId="2696"/>
        <pc:sldMkLst>
          <pc:docMk/>
          <pc:sldMk cId="661064080" sldId="395"/>
        </pc:sldMkLst>
      </pc:sldChg>
      <pc:sldChg chg="del">
        <pc:chgData name="marcos aurelio gularte de castro" userId="67f50566e2aee3b4" providerId="LiveId" clId="{83AF7925-F550-48D9-9668-29E63FD1A451}" dt="2019-11-14T05:06:13.798" v="35" actId="2696"/>
        <pc:sldMkLst>
          <pc:docMk/>
          <pc:sldMk cId="2239870181" sldId="396"/>
        </pc:sldMkLst>
      </pc:sldChg>
      <pc:sldChg chg="del">
        <pc:chgData name="marcos aurelio gularte de castro" userId="67f50566e2aee3b4" providerId="LiveId" clId="{83AF7925-F550-48D9-9668-29E63FD1A451}" dt="2019-11-14T05:06:13.805" v="37" actId="2696"/>
        <pc:sldMkLst>
          <pc:docMk/>
          <pc:sldMk cId="1775984768" sldId="397"/>
        </pc:sldMkLst>
      </pc:sldChg>
      <pc:sldChg chg="del">
        <pc:chgData name="marcos aurelio gularte de castro" userId="67f50566e2aee3b4" providerId="LiveId" clId="{83AF7925-F550-48D9-9668-29E63FD1A451}" dt="2019-11-14T05:06:13.807" v="38" actId="2696"/>
        <pc:sldMkLst>
          <pc:docMk/>
          <pc:sldMk cId="3544609795" sldId="398"/>
        </pc:sldMkLst>
      </pc:sldChg>
      <pc:sldChg chg="del">
        <pc:chgData name="marcos aurelio gularte de castro" userId="67f50566e2aee3b4" providerId="LiveId" clId="{83AF7925-F550-48D9-9668-29E63FD1A451}" dt="2019-11-14T05:06:13.809" v="39" actId="2696"/>
        <pc:sldMkLst>
          <pc:docMk/>
          <pc:sldMk cId="2007164297" sldId="399"/>
        </pc:sldMkLst>
      </pc:sldChg>
      <pc:sldChg chg="del">
        <pc:chgData name="marcos aurelio gularte de castro" userId="67f50566e2aee3b4" providerId="LiveId" clId="{83AF7925-F550-48D9-9668-29E63FD1A451}" dt="2019-11-14T05:06:13.811" v="40" actId="2696"/>
        <pc:sldMkLst>
          <pc:docMk/>
          <pc:sldMk cId="3371152982" sldId="400"/>
        </pc:sldMkLst>
      </pc:sldChg>
      <pc:sldChg chg="del">
        <pc:chgData name="marcos aurelio gularte de castro" userId="67f50566e2aee3b4" providerId="LiveId" clId="{83AF7925-F550-48D9-9668-29E63FD1A451}" dt="2019-11-14T05:06:13.813" v="41" actId="2696"/>
        <pc:sldMkLst>
          <pc:docMk/>
          <pc:sldMk cId="1170616367" sldId="401"/>
        </pc:sldMkLst>
      </pc:sldChg>
      <pc:sldChg chg="del">
        <pc:chgData name="marcos aurelio gularte de castro" userId="67f50566e2aee3b4" providerId="LiveId" clId="{83AF7925-F550-48D9-9668-29E63FD1A451}" dt="2019-11-14T05:06:13.785" v="30" actId="2696"/>
        <pc:sldMkLst>
          <pc:docMk/>
          <pc:sldMk cId="2117394010" sldId="402"/>
        </pc:sldMkLst>
      </pc:sldChg>
      <pc:sldChg chg="del">
        <pc:chgData name="marcos aurelio gularte de castro" userId="67f50566e2aee3b4" providerId="LiveId" clId="{83AF7925-F550-48D9-9668-29E63FD1A451}" dt="2019-11-14T05:06:13.800" v="36" actId="2696"/>
        <pc:sldMkLst>
          <pc:docMk/>
          <pc:sldMk cId="2020486345" sldId="403"/>
        </pc:sldMkLst>
      </pc:sldChg>
      <pc:sldChg chg="del">
        <pc:chgData name="marcos aurelio gularte de castro" userId="67f50566e2aee3b4" providerId="LiveId" clId="{83AF7925-F550-48D9-9668-29E63FD1A451}" dt="2019-11-14T05:06:13.815" v="42" actId="2696"/>
        <pc:sldMkLst>
          <pc:docMk/>
          <pc:sldMk cId="2782260581" sldId="404"/>
        </pc:sldMkLst>
      </pc:sldChg>
      <pc:sldChg chg="del">
        <pc:chgData name="marcos aurelio gularte de castro" userId="67f50566e2aee3b4" providerId="LiveId" clId="{83AF7925-F550-48D9-9668-29E63FD1A451}" dt="2019-11-14T05:06:13.817" v="43" actId="2696"/>
        <pc:sldMkLst>
          <pc:docMk/>
          <pc:sldMk cId="2173168647" sldId="405"/>
        </pc:sldMkLst>
      </pc:sldChg>
      <pc:sldChg chg="del">
        <pc:chgData name="marcos aurelio gularte de castro" userId="67f50566e2aee3b4" providerId="LiveId" clId="{83AF7925-F550-48D9-9668-29E63FD1A451}" dt="2019-11-14T05:06:13.822" v="44" actId="2696"/>
        <pc:sldMkLst>
          <pc:docMk/>
          <pc:sldMk cId="634300476" sldId="406"/>
        </pc:sldMkLst>
      </pc:sldChg>
      <pc:sldChg chg="del">
        <pc:chgData name="marcos aurelio gularte de castro" userId="67f50566e2aee3b4" providerId="LiveId" clId="{83AF7925-F550-48D9-9668-29E63FD1A451}" dt="2019-11-14T05:06:13.824" v="45" actId="2696"/>
        <pc:sldMkLst>
          <pc:docMk/>
          <pc:sldMk cId="1392081303" sldId="407"/>
        </pc:sldMkLst>
      </pc:sldChg>
      <pc:sldChg chg="del">
        <pc:chgData name="marcos aurelio gularte de castro" userId="67f50566e2aee3b4" providerId="LiveId" clId="{83AF7925-F550-48D9-9668-29E63FD1A451}" dt="2019-11-14T05:06:13.828" v="46" actId="2696"/>
        <pc:sldMkLst>
          <pc:docMk/>
          <pc:sldMk cId="343536447" sldId="408"/>
        </pc:sldMkLst>
      </pc:sldChg>
      <pc:sldChg chg="del">
        <pc:chgData name="marcos aurelio gularte de castro" userId="67f50566e2aee3b4" providerId="LiveId" clId="{83AF7925-F550-48D9-9668-29E63FD1A451}" dt="2019-11-14T05:06:13.833" v="48" actId="2696"/>
        <pc:sldMkLst>
          <pc:docMk/>
          <pc:sldMk cId="1499831468" sldId="409"/>
        </pc:sldMkLst>
      </pc:sldChg>
      <pc:sldChg chg="del">
        <pc:chgData name="marcos aurelio gularte de castro" userId="67f50566e2aee3b4" providerId="LiveId" clId="{83AF7925-F550-48D9-9668-29E63FD1A451}" dt="2019-11-14T05:06:13.838" v="49" actId="2696"/>
        <pc:sldMkLst>
          <pc:docMk/>
          <pc:sldMk cId="1954562543" sldId="410"/>
        </pc:sldMkLst>
      </pc:sldChg>
      <pc:sldChg chg="del">
        <pc:chgData name="marcos aurelio gularte de castro" userId="67f50566e2aee3b4" providerId="LiveId" clId="{83AF7925-F550-48D9-9668-29E63FD1A451}" dt="2019-11-14T05:06:13.842" v="50" actId="2696"/>
        <pc:sldMkLst>
          <pc:docMk/>
          <pc:sldMk cId="921875616" sldId="411"/>
        </pc:sldMkLst>
      </pc:sldChg>
      <pc:sldChg chg="del">
        <pc:chgData name="marcos aurelio gularte de castro" userId="67f50566e2aee3b4" providerId="LiveId" clId="{83AF7925-F550-48D9-9668-29E63FD1A451}" dt="2019-11-14T05:06:13.845" v="51" actId="2696"/>
        <pc:sldMkLst>
          <pc:docMk/>
          <pc:sldMk cId="151364322" sldId="412"/>
        </pc:sldMkLst>
      </pc:sldChg>
      <pc:sldChg chg="del">
        <pc:chgData name="marcos aurelio gularte de castro" userId="67f50566e2aee3b4" providerId="LiveId" clId="{83AF7925-F550-48D9-9668-29E63FD1A451}" dt="2019-11-14T05:06:13.847" v="52" actId="2696"/>
        <pc:sldMkLst>
          <pc:docMk/>
          <pc:sldMk cId="716015484" sldId="413"/>
        </pc:sldMkLst>
      </pc:sldChg>
      <pc:sldChg chg="del">
        <pc:chgData name="marcos aurelio gularte de castro" userId="67f50566e2aee3b4" providerId="LiveId" clId="{83AF7925-F550-48D9-9668-29E63FD1A451}" dt="2019-11-14T05:06:13.849" v="53" actId="2696"/>
        <pc:sldMkLst>
          <pc:docMk/>
          <pc:sldMk cId="611420483" sldId="414"/>
        </pc:sldMkLst>
      </pc:sldChg>
      <pc:sldChg chg="del">
        <pc:chgData name="marcos aurelio gularte de castro" userId="67f50566e2aee3b4" providerId="LiveId" clId="{83AF7925-F550-48D9-9668-29E63FD1A451}" dt="2019-11-14T05:06:13.851" v="54" actId="2696"/>
        <pc:sldMkLst>
          <pc:docMk/>
          <pc:sldMk cId="2928606741" sldId="415"/>
        </pc:sldMkLst>
      </pc:sldChg>
      <pc:sldChg chg="del">
        <pc:chgData name="marcos aurelio gularte de castro" userId="67f50566e2aee3b4" providerId="LiveId" clId="{83AF7925-F550-48D9-9668-29E63FD1A451}" dt="2019-11-14T05:06:13.856" v="55" actId="2696"/>
        <pc:sldMkLst>
          <pc:docMk/>
          <pc:sldMk cId="341174936" sldId="416"/>
        </pc:sldMkLst>
      </pc:sldChg>
      <pc:sldChg chg="del">
        <pc:chgData name="marcos aurelio gularte de castro" userId="67f50566e2aee3b4" providerId="LiveId" clId="{83AF7925-F550-48D9-9668-29E63FD1A451}" dt="2019-11-14T05:06:13.858" v="56" actId="2696"/>
        <pc:sldMkLst>
          <pc:docMk/>
          <pc:sldMk cId="2589290609" sldId="417"/>
        </pc:sldMkLst>
      </pc:sldChg>
      <pc:sldChg chg="del">
        <pc:chgData name="marcos aurelio gularte de castro" userId="67f50566e2aee3b4" providerId="LiveId" clId="{83AF7925-F550-48D9-9668-29E63FD1A451}" dt="2019-11-14T05:06:13.887" v="58" actId="2696"/>
        <pc:sldMkLst>
          <pc:docMk/>
          <pc:sldMk cId="4030308405" sldId="418"/>
        </pc:sldMkLst>
      </pc:sldChg>
      <pc:sldChg chg="del">
        <pc:chgData name="marcos aurelio gularte de castro" userId="67f50566e2aee3b4" providerId="LiveId" clId="{83AF7925-F550-48D9-9668-29E63FD1A451}" dt="2019-11-14T05:06:13.889" v="59" actId="2696"/>
        <pc:sldMkLst>
          <pc:docMk/>
          <pc:sldMk cId="351596848" sldId="419"/>
        </pc:sldMkLst>
      </pc:sldChg>
      <pc:sldChg chg="del">
        <pc:chgData name="marcos aurelio gularte de castro" userId="67f50566e2aee3b4" providerId="LiveId" clId="{83AF7925-F550-48D9-9668-29E63FD1A451}" dt="2019-11-14T05:06:13.892" v="60" actId="2696"/>
        <pc:sldMkLst>
          <pc:docMk/>
          <pc:sldMk cId="1202000375" sldId="420"/>
        </pc:sldMkLst>
      </pc:sldChg>
      <pc:sldChg chg="del">
        <pc:chgData name="marcos aurelio gularte de castro" userId="67f50566e2aee3b4" providerId="LiveId" clId="{83AF7925-F550-48D9-9668-29E63FD1A451}" dt="2019-11-14T05:06:13.894" v="61" actId="2696"/>
        <pc:sldMkLst>
          <pc:docMk/>
          <pc:sldMk cId="4010292005" sldId="421"/>
        </pc:sldMkLst>
      </pc:sldChg>
      <pc:sldChg chg="del">
        <pc:chgData name="marcos aurelio gularte de castro" userId="67f50566e2aee3b4" providerId="LiveId" clId="{83AF7925-F550-48D9-9668-29E63FD1A451}" dt="2019-11-14T05:06:13.896" v="62" actId="2696"/>
        <pc:sldMkLst>
          <pc:docMk/>
          <pc:sldMk cId="1854210923" sldId="422"/>
        </pc:sldMkLst>
      </pc:sldChg>
      <pc:sldChg chg="del">
        <pc:chgData name="marcos aurelio gularte de castro" userId="67f50566e2aee3b4" providerId="LiveId" clId="{83AF7925-F550-48D9-9668-29E63FD1A451}" dt="2019-11-14T05:06:13.831" v="47" actId="2696"/>
        <pc:sldMkLst>
          <pc:docMk/>
          <pc:sldMk cId="3315428984" sldId="423"/>
        </pc:sldMkLst>
      </pc:sldChg>
      <pc:sldChg chg="del">
        <pc:chgData name="marcos aurelio gularte de castro" userId="67f50566e2aee3b4" providerId="LiveId" clId="{83AF7925-F550-48D9-9668-29E63FD1A451}" dt="2019-11-14T05:06:13.860" v="57" actId="2696"/>
        <pc:sldMkLst>
          <pc:docMk/>
          <pc:sldMk cId="635399922" sldId="424"/>
        </pc:sldMkLst>
      </pc:sldChg>
      <pc:sldChg chg="del">
        <pc:chgData name="marcos aurelio gularte de castro" userId="67f50566e2aee3b4" providerId="LiveId" clId="{83AF7925-F550-48D9-9668-29E63FD1A451}" dt="2019-11-14T05:06:13.905" v="63" actId="2696"/>
        <pc:sldMkLst>
          <pc:docMk/>
          <pc:sldMk cId="2433902720" sldId="425"/>
        </pc:sldMkLst>
      </pc:sldChg>
      <pc:sldMasterChg chg="modSp setBg delSldLayout modSldLayout">
        <pc:chgData name="marcos aurelio gularte de castro" userId="67f50566e2aee3b4" providerId="LiveId" clId="{83AF7925-F550-48D9-9668-29E63FD1A451}" dt="2019-11-14T05:36:12.951" v="237" actId="2696"/>
        <pc:sldMasterMkLst>
          <pc:docMk/>
          <pc:sldMasterMk cId="1856760685" sldId="2147483648"/>
        </pc:sldMasterMkLst>
        <pc:spChg chg="mod">
          <ac:chgData name="marcos aurelio gularte de castro" userId="67f50566e2aee3b4" providerId="LiveId" clId="{83AF7925-F550-48D9-9668-29E63FD1A451}" dt="2019-11-14T05:23:23.528" v="166" actId="14100"/>
          <ac:spMkLst>
            <pc:docMk/>
            <pc:sldMasterMk cId="1856760685" sldId="2147483648"/>
            <ac:spMk id="2" creationId="{5327C3C2-CD82-4DF9-B2CE-A29921209CDD}"/>
          </ac:spMkLst>
        </pc:spChg>
        <pc:spChg chg="mod">
          <ac:chgData name="marcos aurelio gularte de castro" userId="67f50566e2aee3b4" providerId="LiveId" clId="{83AF7925-F550-48D9-9668-29E63FD1A451}" dt="2019-11-14T05:22:22.430" v="158" actId="14100"/>
          <ac:spMkLst>
            <pc:docMk/>
            <pc:sldMasterMk cId="1856760685" sldId="2147483648"/>
            <ac:spMk id="3" creationId="{0AA5E0A0-02AC-4009-ABCE-37A1B9C5D89E}"/>
          </ac:spMkLst>
        </pc:spChg>
        <pc:sldLayoutChg chg="addSp delSp modSp setBg">
          <pc:chgData name="marcos aurelio gularte de castro" userId="67f50566e2aee3b4" providerId="LiveId" clId="{83AF7925-F550-48D9-9668-29E63FD1A451}" dt="2019-11-14T05:20:48.784" v="152" actId="207"/>
          <pc:sldLayoutMkLst>
            <pc:docMk/>
            <pc:sldMasterMk cId="1856760685" sldId="2147483648"/>
            <pc:sldLayoutMk cId="297581817" sldId="2147483649"/>
          </pc:sldLayoutMkLst>
          <pc:spChg chg="mod">
            <ac:chgData name="marcos aurelio gularte de castro" userId="67f50566e2aee3b4" providerId="LiveId" clId="{83AF7925-F550-48D9-9668-29E63FD1A451}" dt="2019-11-14T05:20:48.784" v="152" actId="207"/>
            <ac:spMkLst>
              <pc:docMk/>
              <pc:sldMasterMk cId="1856760685" sldId="2147483648"/>
              <pc:sldLayoutMk cId="297581817" sldId="2147483649"/>
              <ac:spMk id="2" creationId="{DDFCC7FF-8445-4B8B-9835-7802436CD149}"/>
            </ac:spMkLst>
          </pc:spChg>
          <pc:spChg chg="del">
            <ac:chgData name="marcos aurelio gularte de castro" userId="67f50566e2aee3b4" providerId="LiveId" clId="{83AF7925-F550-48D9-9668-29E63FD1A451}" dt="2019-11-14T05:11:10.461" v="135" actId="478"/>
            <ac:spMkLst>
              <pc:docMk/>
              <pc:sldMasterMk cId="1856760685" sldId="2147483648"/>
              <pc:sldLayoutMk cId="297581817" sldId="2147483649"/>
              <ac:spMk id="3" creationId="{A66ADC7F-BEBC-4564-B0BD-5C58AB3A5942}"/>
            </ac:spMkLst>
          </pc:spChg>
          <pc:picChg chg="add del mod modCrop">
            <ac:chgData name="marcos aurelio gularte de castro" userId="67f50566e2aee3b4" providerId="LiveId" clId="{83AF7925-F550-48D9-9668-29E63FD1A451}" dt="2019-11-14T05:19:24.384" v="140" actId="478"/>
            <ac:picMkLst>
              <pc:docMk/>
              <pc:sldMasterMk cId="1856760685" sldId="2147483648"/>
              <pc:sldLayoutMk cId="297581817" sldId="2147483649"/>
              <ac:picMk id="5" creationId="{391CF7E2-58FF-4757-AB51-44727F554A26}"/>
            </ac:picMkLst>
          </pc:picChg>
        </pc:sldLayoutChg>
        <pc:sldLayoutChg chg="modSp setBg">
          <pc:chgData name="marcos aurelio gularte de castro" userId="67f50566e2aee3b4" providerId="LiveId" clId="{83AF7925-F550-48D9-9668-29E63FD1A451}" dt="2019-11-14T05:33:37.708" v="205" actId="14100"/>
          <pc:sldLayoutMkLst>
            <pc:docMk/>
            <pc:sldMasterMk cId="1856760685" sldId="2147483648"/>
            <pc:sldLayoutMk cId="3702479123" sldId="2147483651"/>
          </pc:sldLayoutMkLst>
          <pc:spChg chg="mod">
            <ac:chgData name="marcos aurelio gularte de castro" userId="67f50566e2aee3b4" providerId="LiveId" clId="{83AF7925-F550-48D9-9668-29E63FD1A451}" dt="2019-11-14T05:33:37.708" v="205" actId="14100"/>
            <ac:spMkLst>
              <pc:docMk/>
              <pc:sldMasterMk cId="1856760685" sldId="2147483648"/>
              <pc:sldLayoutMk cId="3702479123" sldId="2147483651"/>
              <ac:spMk id="2" creationId="{BBC0C0DF-65FE-4DAD-BC9B-494DBEB62943}"/>
            </ac:spMkLst>
          </pc:spChg>
        </pc:sldLayoutChg>
        <pc:sldLayoutChg chg="delSp">
          <pc:chgData name="marcos aurelio gularte de castro" userId="67f50566e2aee3b4" providerId="LiveId" clId="{83AF7925-F550-48D9-9668-29E63FD1A451}" dt="2019-11-14T05:33:52.851" v="206" actId="478"/>
          <pc:sldLayoutMkLst>
            <pc:docMk/>
            <pc:sldMasterMk cId="1856760685" sldId="2147483648"/>
            <pc:sldLayoutMk cId="108183008" sldId="2147483654"/>
          </pc:sldLayoutMkLst>
          <pc:spChg chg="del">
            <ac:chgData name="marcos aurelio gularte de castro" userId="67f50566e2aee3b4" providerId="LiveId" clId="{83AF7925-F550-48D9-9668-29E63FD1A451}" dt="2019-11-14T05:33:52.851" v="206" actId="478"/>
            <ac:spMkLst>
              <pc:docMk/>
              <pc:sldMasterMk cId="1856760685" sldId="2147483648"/>
              <pc:sldLayoutMk cId="108183008" sldId="2147483654"/>
              <ac:spMk id="3" creationId="{B4A753B9-EEC5-4555-A3FC-A6F1D75C108A}"/>
            </ac:spMkLst>
          </pc:spChg>
          <pc:spChg chg="del">
            <ac:chgData name="marcos aurelio gularte de castro" userId="67f50566e2aee3b4" providerId="LiveId" clId="{83AF7925-F550-48D9-9668-29E63FD1A451}" dt="2019-11-14T05:33:52.851" v="206" actId="478"/>
            <ac:spMkLst>
              <pc:docMk/>
              <pc:sldMasterMk cId="1856760685" sldId="2147483648"/>
              <pc:sldLayoutMk cId="108183008" sldId="2147483654"/>
              <ac:spMk id="4" creationId="{072C00F0-7ED1-4304-A443-C96F3EAFDEA4}"/>
            </ac:spMkLst>
          </pc:spChg>
          <pc:spChg chg="del">
            <ac:chgData name="marcos aurelio gularte de castro" userId="67f50566e2aee3b4" providerId="LiveId" clId="{83AF7925-F550-48D9-9668-29E63FD1A451}" dt="2019-11-14T05:33:52.851" v="206" actId="478"/>
            <ac:spMkLst>
              <pc:docMk/>
              <pc:sldMasterMk cId="1856760685" sldId="2147483648"/>
              <pc:sldLayoutMk cId="108183008" sldId="2147483654"/>
              <ac:spMk id="5" creationId="{970FADEB-0022-4984-94E8-2C835A8B7D2D}"/>
            </ac:spMkLst>
          </pc:spChg>
        </pc:sldLayoutChg>
        <pc:sldLayoutChg chg="delSp setBg">
          <pc:chgData name="marcos aurelio gularte de castro" userId="67f50566e2aee3b4" providerId="LiveId" clId="{83AF7925-F550-48D9-9668-29E63FD1A451}" dt="2019-11-14T05:34:17.685" v="209" actId="478"/>
          <pc:sldLayoutMkLst>
            <pc:docMk/>
            <pc:sldMasterMk cId="1856760685" sldId="2147483648"/>
            <pc:sldLayoutMk cId="3019556206" sldId="2147483655"/>
          </pc:sldLayoutMkLst>
          <pc:spChg chg="del">
            <ac:chgData name="marcos aurelio gularte de castro" userId="67f50566e2aee3b4" providerId="LiveId" clId="{83AF7925-F550-48D9-9668-29E63FD1A451}" dt="2019-11-14T05:34:17.685" v="209" actId="478"/>
            <ac:spMkLst>
              <pc:docMk/>
              <pc:sldMasterMk cId="1856760685" sldId="2147483648"/>
              <pc:sldLayoutMk cId="3019556206" sldId="2147483655"/>
              <ac:spMk id="2" creationId="{C7D32C5E-EC52-424B-A7BD-44D76389E2F8}"/>
            </ac:spMkLst>
          </pc:spChg>
          <pc:spChg chg="del">
            <ac:chgData name="marcos aurelio gularte de castro" userId="67f50566e2aee3b4" providerId="LiveId" clId="{83AF7925-F550-48D9-9668-29E63FD1A451}" dt="2019-11-14T05:34:17.685" v="209" actId="478"/>
            <ac:spMkLst>
              <pc:docMk/>
              <pc:sldMasterMk cId="1856760685" sldId="2147483648"/>
              <pc:sldLayoutMk cId="3019556206" sldId="2147483655"/>
              <ac:spMk id="3" creationId="{8159FB43-B43A-45B6-882B-3AC09B2BC864}"/>
            </ac:spMkLst>
          </pc:spChg>
          <pc:spChg chg="del">
            <ac:chgData name="marcos aurelio gularte de castro" userId="67f50566e2aee3b4" providerId="LiveId" clId="{83AF7925-F550-48D9-9668-29E63FD1A451}" dt="2019-11-14T05:34:17.685" v="209" actId="478"/>
            <ac:spMkLst>
              <pc:docMk/>
              <pc:sldMasterMk cId="1856760685" sldId="2147483648"/>
              <pc:sldLayoutMk cId="3019556206" sldId="2147483655"/>
              <ac:spMk id="4" creationId="{56D72FFA-B4DE-4A6F-A738-24E4A9810217}"/>
            </ac:spMkLst>
          </pc:spChg>
        </pc:sldLayoutChg>
        <pc:sldLayoutChg chg="delSp">
          <pc:chgData name="marcos aurelio gularte de castro" userId="67f50566e2aee3b4" providerId="LiveId" clId="{83AF7925-F550-48D9-9668-29E63FD1A451}" dt="2019-11-14T05:34:24.674" v="210" actId="478"/>
          <pc:sldLayoutMkLst>
            <pc:docMk/>
            <pc:sldMasterMk cId="1856760685" sldId="2147483648"/>
            <pc:sldLayoutMk cId="2772868277" sldId="2147483656"/>
          </pc:sldLayoutMkLst>
          <pc:spChg chg="del">
            <ac:chgData name="marcos aurelio gularte de castro" userId="67f50566e2aee3b4" providerId="LiveId" clId="{83AF7925-F550-48D9-9668-29E63FD1A451}" dt="2019-11-14T05:34:24.674" v="210" actId="478"/>
            <ac:spMkLst>
              <pc:docMk/>
              <pc:sldMasterMk cId="1856760685" sldId="2147483648"/>
              <pc:sldLayoutMk cId="2772868277" sldId="2147483656"/>
              <ac:spMk id="2" creationId="{B9993E29-1A42-42A4-B869-0D4915CB407B}"/>
            </ac:spMkLst>
          </pc:spChg>
          <pc:spChg chg="del">
            <ac:chgData name="marcos aurelio gularte de castro" userId="67f50566e2aee3b4" providerId="LiveId" clId="{83AF7925-F550-48D9-9668-29E63FD1A451}" dt="2019-11-14T05:34:24.674" v="210" actId="478"/>
            <ac:spMkLst>
              <pc:docMk/>
              <pc:sldMasterMk cId="1856760685" sldId="2147483648"/>
              <pc:sldLayoutMk cId="2772868277" sldId="2147483656"/>
              <ac:spMk id="3" creationId="{A8966694-27F6-4A37-A76D-F3B249332201}"/>
            </ac:spMkLst>
          </pc:spChg>
          <pc:spChg chg="del">
            <ac:chgData name="marcos aurelio gularte de castro" userId="67f50566e2aee3b4" providerId="LiveId" clId="{83AF7925-F550-48D9-9668-29E63FD1A451}" dt="2019-11-14T05:34:24.674" v="210" actId="478"/>
            <ac:spMkLst>
              <pc:docMk/>
              <pc:sldMasterMk cId="1856760685" sldId="2147483648"/>
              <pc:sldLayoutMk cId="2772868277" sldId="2147483656"/>
              <ac:spMk id="4" creationId="{4F542A6A-956A-4339-9992-5B923447E70C}"/>
            </ac:spMkLst>
          </pc:spChg>
          <pc:spChg chg="del">
            <ac:chgData name="marcos aurelio gularte de castro" userId="67f50566e2aee3b4" providerId="LiveId" clId="{83AF7925-F550-48D9-9668-29E63FD1A451}" dt="2019-11-14T05:34:24.674" v="210" actId="478"/>
            <ac:spMkLst>
              <pc:docMk/>
              <pc:sldMasterMk cId="1856760685" sldId="2147483648"/>
              <pc:sldLayoutMk cId="2772868277" sldId="2147483656"/>
              <ac:spMk id="5" creationId="{237771BC-50B4-473B-A441-5E4DF2E3AB77}"/>
            </ac:spMkLst>
          </pc:spChg>
          <pc:spChg chg="del">
            <ac:chgData name="marcos aurelio gularte de castro" userId="67f50566e2aee3b4" providerId="LiveId" clId="{83AF7925-F550-48D9-9668-29E63FD1A451}" dt="2019-11-14T05:34:24.674" v="210" actId="478"/>
            <ac:spMkLst>
              <pc:docMk/>
              <pc:sldMasterMk cId="1856760685" sldId="2147483648"/>
              <pc:sldLayoutMk cId="2772868277" sldId="2147483656"/>
              <ac:spMk id="6" creationId="{54C56C2B-F7A9-4264-8988-201B2DA2687D}"/>
            </ac:spMkLst>
          </pc:spChg>
          <pc:spChg chg="del">
            <ac:chgData name="marcos aurelio gularte de castro" userId="67f50566e2aee3b4" providerId="LiveId" clId="{83AF7925-F550-48D9-9668-29E63FD1A451}" dt="2019-11-14T05:34:24.674" v="210" actId="478"/>
            <ac:spMkLst>
              <pc:docMk/>
              <pc:sldMasterMk cId="1856760685" sldId="2147483648"/>
              <pc:sldLayoutMk cId="2772868277" sldId="2147483656"/>
              <ac:spMk id="7" creationId="{E5668045-F52D-4434-B96C-01AB3A85E972}"/>
            </ac:spMkLst>
          </pc:spChg>
        </pc:sldLayoutChg>
        <pc:sldLayoutChg chg="delSp modSp">
          <pc:chgData name="marcos aurelio gularte de castro" userId="67f50566e2aee3b4" providerId="LiveId" clId="{83AF7925-F550-48D9-9668-29E63FD1A451}" dt="2019-11-14T05:35:24.684" v="226" actId="242"/>
          <pc:sldLayoutMkLst>
            <pc:docMk/>
            <pc:sldMasterMk cId="1856760685" sldId="2147483648"/>
            <pc:sldLayoutMk cId="1019017668" sldId="2147483657"/>
          </pc:sldLayoutMkLst>
          <pc:spChg chg="mod">
            <ac:chgData name="marcos aurelio gularte de castro" userId="67f50566e2aee3b4" providerId="LiveId" clId="{83AF7925-F550-48D9-9668-29E63FD1A451}" dt="2019-11-14T05:35:05.203" v="218" actId="1076"/>
            <ac:spMkLst>
              <pc:docMk/>
              <pc:sldMasterMk cId="1856760685" sldId="2147483648"/>
              <pc:sldLayoutMk cId="1019017668" sldId="2147483657"/>
              <ac:spMk id="2" creationId="{7D38A0D1-A127-4E7A-A6CB-9E24CBA445F0}"/>
            </ac:spMkLst>
          </pc:spChg>
          <pc:spChg chg="mod">
            <ac:chgData name="marcos aurelio gularte de castro" userId="67f50566e2aee3b4" providerId="LiveId" clId="{83AF7925-F550-48D9-9668-29E63FD1A451}" dt="2019-11-14T05:34:45.024" v="213" actId="14100"/>
            <ac:spMkLst>
              <pc:docMk/>
              <pc:sldMasterMk cId="1856760685" sldId="2147483648"/>
              <pc:sldLayoutMk cId="1019017668" sldId="2147483657"/>
              <ac:spMk id="3" creationId="{565B169C-177A-42E7-91A3-16CB3582793B}"/>
            </ac:spMkLst>
          </pc:spChg>
          <pc:spChg chg="mod">
            <ac:chgData name="marcos aurelio gularte de castro" userId="67f50566e2aee3b4" providerId="LiveId" clId="{83AF7925-F550-48D9-9668-29E63FD1A451}" dt="2019-11-14T05:35:24.684" v="226" actId="242"/>
            <ac:spMkLst>
              <pc:docMk/>
              <pc:sldMasterMk cId="1856760685" sldId="2147483648"/>
              <pc:sldLayoutMk cId="1019017668" sldId="2147483657"/>
              <ac:spMk id="4" creationId="{28B87AF4-6F34-460E-B927-CDA8434DB046}"/>
            </ac:spMkLst>
          </pc:spChg>
          <pc:spChg chg="del">
            <ac:chgData name="marcos aurelio gularte de castro" userId="67f50566e2aee3b4" providerId="LiveId" clId="{83AF7925-F550-48D9-9668-29E63FD1A451}" dt="2019-11-14T05:34:38.008" v="211" actId="478"/>
            <ac:spMkLst>
              <pc:docMk/>
              <pc:sldMasterMk cId="1856760685" sldId="2147483648"/>
              <pc:sldLayoutMk cId="1019017668" sldId="2147483657"/>
              <ac:spMk id="5" creationId="{92C9A7C8-5BF7-463A-AFFE-ABD7A79772D5}"/>
            </ac:spMkLst>
          </pc:spChg>
          <pc:spChg chg="del">
            <ac:chgData name="marcos aurelio gularte de castro" userId="67f50566e2aee3b4" providerId="LiveId" clId="{83AF7925-F550-48D9-9668-29E63FD1A451}" dt="2019-11-14T05:34:38.008" v="211" actId="478"/>
            <ac:spMkLst>
              <pc:docMk/>
              <pc:sldMasterMk cId="1856760685" sldId="2147483648"/>
              <pc:sldLayoutMk cId="1019017668" sldId="2147483657"/>
              <ac:spMk id="6" creationId="{6E7E03BC-7377-44F4-A7D3-D7EF08FD3597}"/>
            </ac:spMkLst>
          </pc:spChg>
          <pc:spChg chg="del">
            <ac:chgData name="marcos aurelio gularte de castro" userId="67f50566e2aee3b4" providerId="LiveId" clId="{83AF7925-F550-48D9-9668-29E63FD1A451}" dt="2019-11-14T05:34:38.008" v="211" actId="478"/>
            <ac:spMkLst>
              <pc:docMk/>
              <pc:sldMasterMk cId="1856760685" sldId="2147483648"/>
              <pc:sldLayoutMk cId="1019017668" sldId="2147483657"/>
              <ac:spMk id="7" creationId="{53E1DA0E-7031-465D-904B-046117952795}"/>
            </ac:spMkLst>
          </pc:spChg>
        </pc:sldLayoutChg>
        <pc:sldLayoutChg chg="addSp delSp modSp">
          <pc:chgData name="marcos aurelio gularte de castro" userId="67f50566e2aee3b4" providerId="LiveId" clId="{83AF7925-F550-48D9-9668-29E63FD1A451}" dt="2019-11-14T05:36:08.137" v="236" actId="404"/>
          <pc:sldLayoutMkLst>
            <pc:docMk/>
            <pc:sldMasterMk cId="1856760685" sldId="2147483648"/>
            <pc:sldLayoutMk cId="2636231320" sldId="2147483658"/>
          </pc:sldLayoutMkLst>
          <pc:spChg chg="del">
            <ac:chgData name="marcos aurelio gularte de castro" userId="67f50566e2aee3b4" providerId="LiveId" clId="{83AF7925-F550-48D9-9668-29E63FD1A451}" dt="2019-11-14T05:35:32.971" v="227" actId="478"/>
            <ac:spMkLst>
              <pc:docMk/>
              <pc:sldMasterMk cId="1856760685" sldId="2147483648"/>
              <pc:sldLayoutMk cId="2636231320" sldId="2147483658"/>
              <ac:spMk id="2" creationId="{3937433A-D162-459D-BE7F-D9DF735AC428}"/>
            </ac:spMkLst>
          </pc:spChg>
          <pc:spChg chg="del">
            <ac:chgData name="marcos aurelio gularte de castro" userId="67f50566e2aee3b4" providerId="LiveId" clId="{83AF7925-F550-48D9-9668-29E63FD1A451}" dt="2019-11-14T05:35:32.971" v="227" actId="478"/>
            <ac:spMkLst>
              <pc:docMk/>
              <pc:sldMasterMk cId="1856760685" sldId="2147483648"/>
              <pc:sldLayoutMk cId="2636231320" sldId="2147483658"/>
              <ac:spMk id="3" creationId="{EE738DC3-7057-483D-B29B-B5E28A610D77}"/>
            </ac:spMkLst>
          </pc:spChg>
          <pc:spChg chg="del">
            <ac:chgData name="marcos aurelio gularte de castro" userId="67f50566e2aee3b4" providerId="LiveId" clId="{83AF7925-F550-48D9-9668-29E63FD1A451}" dt="2019-11-14T05:35:32.971" v="227" actId="478"/>
            <ac:spMkLst>
              <pc:docMk/>
              <pc:sldMasterMk cId="1856760685" sldId="2147483648"/>
              <pc:sldLayoutMk cId="2636231320" sldId="2147483658"/>
              <ac:spMk id="4" creationId="{97189FB0-28FE-42A0-AEE5-9598BE18113F}"/>
            </ac:spMkLst>
          </pc:spChg>
          <pc:spChg chg="del">
            <ac:chgData name="marcos aurelio gularte de castro" userId="67f50566e2aee3b4" providerId="LiveId" clId="{83AF7925-F550-48D9-9668-29E63FD1A451}" dt="2019-11-14T05:35:32.971" v="227" actId="478"/>
            <ac:spMkLst>
              <pc:docMk/>
              <pc:sldMasterMk cId="1856760685" sldId="2147483648"/>
              <pc:sldLayoutMk cId="2636231320" sldId="2147483658"/>
              <ac:spMk id="5" creationId="{E175F427-E826-4EBC-9E8F-A94411E214D9}"/>
            </ac:spMkLst>
          </pc:spChg>
          <pc:spChg chg="del">
            <ac:chgData name="marcos aurelio gularte de castro" userId="67f50566e2aee3b4" providerId="LiveId" clId="{83AF7925-F550-48D9-9668-29E63FD1A451}" dt="2019-11-14T05:35:32.971" v="227" actId="478"/>
            <ac:spMkLst>
              <pc:docMk/>
              <pc:sldMasterMk cId="1856760685" sldId="2147483648"/>
              <pc:sldLayoutMk cId="2636231320" sldId="2147483658"/>
              <ac:spMk id="6" creationId="{BFEDECE0-658C-430B-8CA4-77D27086D35A}"/>
            </ac:spMkLst>
          </pc:spChg>
          <pc:spChg chg="add del">
            <ac:chgData name="marcos aurelio gularte de castro" userId="67f50566e2aee3b4" providerId="LiveId" clId="{83AF7925-F550-48D9-9668-29E63FD1A451}" dt="2019-11-14T05:35:48.084" v="228" actId="11529"/>
            <ac:spMkLst>
              <pc:docMk/>
              <pc:sldMasterMk cId="1856760685" sldId="2147483648"/>
              <pc:sldLayoutMk cId="2636231320" sldId="2147483658"/>
              <ac:spMk id="7" creationId="{628C0DD2-7829-4CCB-8876-58187E95E3E3}"/>
            </ac:spMkLst>
          </pc:spChg>
          <pc:spChg chg="add mod">
            <ac:chgData name="marcos aurelio gularte de castro" userId="67f50566e2aee3b4" providerId="LiveId" clId="{83AF7925-F550-48D9-9668-29E63FD1A451}" dt="2019-11-14T05:36:08.137" v="236" actId="404"/>
            <ac:spMkLst>
              <pc:docMk/>
              <pc:sldMasterMk cId="1856760685" sldId="2147483648"/>
              <pc:sldLayoutMk cId="2636231320" sldId="2147483658"/>
              <ac:spMk id="8" creationId="{F2C4AD96-ECF1-4180-8ADA-327734BA13B6}"/>
            </ac:spMkLst>
          </pc:spChg>
        </pc:sldLayoutChg>
        <pc:sldLayoutChg chg="del">
          <pc:chgData name="marcos aurelio gularte de castro" userId="67f50566e2aee3b4" providerId="LiveId" clId="{83AF7925-F550-48D9-9668-29E63FD1A451}" dt="2019-11-14T05:36:12.951" v="237" actId="2696"/>
          <pc:sldLayoutMkLst>
            <pc:docMk/>
            <pc:sldMasterMk cId="1856760685" sldId="2147483648"/>
            <pc:sldLayoutMk cId="690829767" sldId="2147483659"/>
          </pc:sldLayoutMkLst>
        </pc:sldLayoutChg>
        <pc:sldLayoutChg chg="delSp setBg">
          <pc:chgData name="marcos aurelio gularte de castro" userId="67f50566e2aee3b4" providerId="LiveId" clId="{83AF7925-F550-48D9-9668-29E63FD1A451}" dt="2019-11-14T05:07:59.205" v="67" actId="478"/>
          <pc:sldLayoutMkLst>
            <pc:docMk/>
            <pc:sldMasterMk cId="1856760685" sldId="2147483648"/>
            <pc:sldLayoutMk cId="1863328013" sldId="2147483660"/>
          </pc:sldLayoutMkLst>
          <pc:spChg chg="del">
            <ac:chgData name="marcos aurelio gularte de castro" userId="67f50566e2aee3b4" providerId="LiveId" clId="{83AF7925-F550-48D9-9668-29E63FD1A451}" dt="2019-11-14T05:07:59.205" v="67" actId="478"/>
            <ac:spMkLst>
              <pc:docMk/>
              <pc:sldMasterMk cId="1856760685" sldId="2147483648"/>
              <pc:sldLayoutMk cId="1863328013" sldId="2147483660"/>
              <ac:spMk id="4" creationId="{B57CDE7C-0BA6-4C76-888B-94428A4550F4}"/>
            </ac:spMkLst>
          </pc:spChg>
          <pc:spChg chg="del">
            <ac:chgData name="marcos aurelio gularte de castro" userId="67f50566e2aee3b4" providerId="LiveId" clId="{83AF7925-F550-48D9-9668-29E63FD1A451}" dt="2019-11-14T05:07:56.410" v="66" actId="478"/>
            <ac:spMkLst>
              <pc:docMk/>
              <pc:sldMasterMk cId="1856760685" sldId="2147483648"/>
              <pc:sldLayoutMk cId="1863328013" sldId="2147483660"/>
              <ac:spMk id="6" creationId="{1F0A1592-64F2-4AF5-9111-5816E9C875E0}"/>
            </ac:spMkLst>
          </pc:spChg>
        </pc:sldLayoutChg>
        <pc:sldLayoutChg chg="modSp">
          <pc:chgData name="marcos aurelio gularte de castro" userId="67f50566e2aee3b4" providerId="LiveId" clId="{83AF7925-F550-48D9-9668-29E63FD1A451}" dt="2019-11-14T05:25:44.913" v="187" actId="14100"/>
          <pc:sldLayoutMkLst>
            <pc:docMk/>
            <pc:sldMasterMk cId="1856760685" sldId="2147483648"/>
            <pc:sldLayoutMk cId="156889896" sldId="2147483661"/>
          </pc:sldLayoutMkLst>
          <pc:spChg chg="mod">
            <ac:chgData name="marcos aurelio gularte de castro" userId="67f50566e2aee3b4" providerId="LiveId" clId="{83AF7925-F550-48D9-9668-29E63FD1A451}" dt="2019-11-14T05:25:41.884" v="186" actId="14100"/>
            <ac:spMkLst>
              <pc:docMk/>
              <pc:sldMasterMk cId="1856760685" sldId="2147483648"/>
              <pc:sldLayoutMk cId="156889896" sldId="2147483661"/>
              <ac:spMk id="2" creationId="{FB97DC87-3D42-4B48-AB23-2D19C919435B}"/>
            </ac:spMkLst>
          </pc:spChg>
          <pc:spChg chg="mod">
            <ac:chgData name="marcos aurelio gularte de castro" userId="67f50566e2aee3b4" providerId="LiveId" clId="{83AF7925-F550-48D9-9668-29E63FD1A451}" dt="2019-11-14T05:25:44.913" v="187" actId="14100"/>
            <ac:spMkLst>
              <pc:docMk/>
              <pc:sldMasterMk cId="1856760685" sldId="2147483648"/>
              <pc:sldLayoutMk cId="156889896" sldId="2147483661"/>
              <ac:spMk id="3" creationId="{E63B17CA-856B-4734-A8BF-88ED99DDB135}"/>
            </ac:spMkLst>
          </pc:spChg>
          <pc:spChg chg="mod">
            <ac:chgData name="marcos aurelio gularte de castro" userId="67f50566e2aee3b4" providerId="LiveId" clId="{83AF7925-F550-48D9-9668-29E63FD1A451}" dt="2019-11-14T05:25:22.966" v="178" actId="14100"/>
            <ac:spMkLst>
              <pc:docMk/>
              <pc:sldMasterMk cId="1856760685" sldId="2147483648"/>
              <pc:sldLayoutMk cId="156889896" sldId="2147483661"/>
              <ac:spMk id="5" creationId="{9D4F7104-EA14-4D70-B170-D8914701C472}"/>
            </ac:spMkLst>
          </pc:spChg>
        </pc:sldLayoutChg>
        <pc:sldLayoutChg chg="modSp">
          <pc:chgData name="marcos aurelio gularte de castro" userId="67f50566e2aee3b4" providerId="LiveId" clId="{83AF7925-F550-48D9-9668-29E63FD1A451}" dt="2019-11-14T05:29:05.656" v="198" actId="14100"/>
          <pc:sldLayoutMkLst>
            <pc:docMk/>
            <pc:sldMasterMk cId="1856760685" sldId="2147483648"/>
            <pc:sldLayoutMk cId="3700155383" sldId="2147483662"/>
          </pc:sldLayoutMkLst>
          <pc:spChg chg="mod">
            <ac:chgData name="marcos aurelio gularte de castro" userId="67f50566e2aee3b4" providerId="LiveId" clId="{83AF7925-F550-48D9-9668-29E63FD1A451}" dt="2019-11-14T05:29:05.656" v="198" actId="14100"/>
            <ac:spMkLst>
              <pc:docMk/>
              <pc:sldMasterMk cId="1856760685" sldId="2147483648"/>
              <pc:sldLayoutMk cId="3700155383" sldId="2147483662"/>
              <ac:spMk id="3" creationId="{E63B17CA-856B-4734-A8BF-88ED99DDB135}"/>
            </ac:spMkLst>
          </pc:spChg>
          <pc:spChg chg="mod">
            <ac:chgData name="marcos aurelio gularte de castro" userId="67f50566e2aee3b4" providerId="LiveId" clId="{83AF7925-F550-48D9-9668-29E63FD1A451}" dt="2019-11-14T05:29:01.581" v="197" actId="14100"/>
            <ac:spMkLst>
              <pc:docMk/>
              <pc:sldMasterMk cId="1856760685" sldId="2147483648"/>
              <pc:sldLayoutMk cId="3700155383" sldId="2147483662"/>
              <ac:spMk id="5" creationId="{9D4F7104-EA14-4D70-B170-D8914701C472}"/>
            </ac:spMkLst>
          </pc:spChg>
        </pc:sldLayoutChg>
        <pc:sldLayoutChg chg="modSp">
          <pc:chgData name="marcos aurelio gularte de castro" userId="67f50566e2aee3b4" providerId="LiveId" clId="{83AF7925-F550-48D9-9668-29E63FD1A451}" dt="2019-11-14T05:25:07.257" v="177" actId="208"/>
          <pc:sldLayoutMkLst>
            <pc:docMk/>
            <pc:sldMasterMk cId="1856760685" sldId="2147483648"/>
            <pc:sldLayoutMk cId="3939952541" sldId="2147483663"/>
          </pc:sldLayoutMkLst>
          <pc:spChg chg="mod">
            <ac:chgData name="marcos aurelio gularte de castro" userId="67f50566e2aee3b4" providerId="LiveId" clId="{83AF7925-F550-48D9-9668-29E63FD1A451}" dt="2019-11-14T05:25:07.257" v="177" actId="208"/>
            <ac:spMkLst>
              <pc:docMk/>
              <pc:sldMasterMk cId="1856760685" sldId="2147483648"/>
              <pc:sldLayoutMk cId="3939952541" sldId="2147483663"/>
              <ac:spMk id="2" creationId="{FB97DC87-3D42-4B48-AB23-2D19C919435B}"/>
            </ac:spMkLst>
          </pc:spChg>
          <pc:spChg chg="mod">
            <ac:chgData name="marcos aurelio gularte de castro" userId="67f50566e2aee3b4" providerId="LiveId" clId="{83AF7925-F550-48D9-9668-29E63FD1A451}" dt="2019-11-14T05:24:32.134" v="173" actId="14100"/>
            <ac:spMkLst>
              <pc:docMk/>
              <pc:sldMasterMk cId="1856760685" sldId="2147483648"/>
              <pc:sldLayoutMk cId="3939952541" sldId="2147483663"/>
              <ac:spMk id="3" creationId="{E63B17CA-856B-4734-A8BF-88ED99DDB135}"/>
            </ac:spMkLst>
          </pc:spChg>
          <pc:spChg chg="mod">
            <ac:chgData name="marcos aurelio gularte de castro" userId="67f50566e2aee3b4" providerId="LiveId" clId="{83AF7925-F550-48D9-9668-29E63FD1A451}" dt="2019-11-14T05:24:38.012" v="174" actId="14100"/>
            <ac:spMkLst>
              <pc:docMk/>
              <pc:sldMasterMk cId="1856760685" sldId="2147483648"/>
              <pc:sldLayoutMk cId="3939952541" sldId="2147483663"/>
              <ac:spMk id="8" creationId="{0443291D-CCB6-4E2C-964E-8D26A466B69C}"/>
            </ac:spMkLst>
          </pc:spChg>
          <pc:spChg chg="mod">
            <ac:chgData name="marcos aurelio gularte de castro" userId="67f50566e2aee3b4" providerId="LiveId" clId="{83AF7925-F550-48D9-9668-29E63FD1A451}" dt="2019-11-14T05:24:26.299" v="172" actId="208"/>
            <ac:spMkLst>
              <pc:docMk/>
              <pc:sldMasterMk cId="1856760685" sldId="2147483648"/>
              <pc:sldLayoutMk cId="3939952541" sldId="2147483663"/>
              <ac:spMk id="9" creationId="{33EFDCD5-9D1D-463A-B0B9-39CDC75F1EC2}"/>
            </ac:spMkLst>
          </pc:spChg>
          <pc:picChg chg="mod">
            <ac:chgData name="marcos aurelio gularte de castro" userId="67f50566e2aee3b4" providerId="LiveId" clId="{83AF7925-F550-48D9-9668-29E63FD1A451}" dt="2019-11-14T05:24:14.803" v="171" actId="207"/>
            <ac:picMkLst>
              <pc:docMk/>
              <pc:sldMasterMk cId="1856760685" sldId="2147483648"/>
              <pc:sldLayoutMk cId="3939952541" sldId="2147483663"/>
              <ac:picMk id="11" creationId="{9A17B27F-7FF8-4615-9648-36C683BD90D8}"/>
            </ac:picMkLst>
          </pc:picChg>
          <pc:picChg chg="mod">
            <ac:chgData name="marcos aurelio gularte de castro" userId="67f50566e2aee3b4" providerId="LiveId" clId="{83AF7925-F550-48D9-9668-29E63FD1A451}" dt="2019-11-14T05:24:40.178" v="175" actId="1076"/>
            <ac:picMkLst>
              <pc:docMk/>
              <pc:sldMasterMk cId="1856760685" sldId="2147483648"/>
              <pc:sldLayoutMk cId="3939952541" sldId="2147483663"/>
              <ac:picMk id="12" creationId="{E5D70E1C-8155-48E7-95EB-B201AF4F0DD1}"/>
            </ac:picMkLst>
          </pc:picChg>
        </pc:sldLayoutChg>
        <pc:sldLayoutChg chg="modSp setBg">
          <pc:chgData name="marcos aurelio gularte de castro" userId="67f50566e2aee3b4" providerId="LiveId" clId="{83AF7925-F550-48D9-9668-29E63FD1A451}" dt="2019-11-14T05:28:48.980" v="196" actId="207"/>
          <pc:sldLayoutMkLst>
            <pc:docMk/>
            <pc:sldMasterMk cId="1856760685" sldId="2147483648"/>
            <pc:sldLayoutMk cId="518793809" sldId="2147483664"/>
          </pc:sldLayoutMkLst>
          <pc:spChg chg="mod">
            <ac:chgData name="marcos aurelio gularte de castro" userId="67f50566e2aee3b4" providerId="LiveId" clId="{83AF7925-F550-48D9-9668-29E63FD1A451}" dt="2019-11-14T05:28:48.980" v="196" actId="207"/>
            <ac:spMkLst>
              <pc:docMk/>
              <pc:sldMasterMk cId="1856760685" sldId="2147483648"/>
              <pc:sldLayoutMk cId="518793809" sldId="2147483664"/>
              <ac:spMk id="2" creationId="{FB97DC87-3D42-4B48-AB23-2D19C919435B}"/>
            </ac:spMkLst>
          </pc:spChg>
          <pc:spChg chg="mod">
            <ac:chgData name="marcos aurelio gularte de castro" userId="67f50566e2aee3b4" providerId="LiveId" clId="{83AF7925-F550-48D9-9668-29E63FD1A451}" dt="2019-11-14T05:28:44.715" v="195" actId="207"/>
            <ac:spMkLst>
              <pc:docMk/>
              <pc:sldMasterMk cId="1856760685" sldId="2147483648"/>
              <pc:sldLayoutMk cId="518793809" sldId="2147483664"/>
              <ac:spMk id="3" creationId="{E63B17CA-856B-4734-A8BF-88ED99DDB135}"/>
            </ac:spMkLst>
          </pc:spChg>
        </pc:sldLayoutChg>
        <pc:sldLayoutChg chg="modSp">
          <pc:chgData name="marcos aurelio gularte de castro" userId="67f50566e2aee3b4" providerId="LiveId" clId="{83AF7925-F550-48D9-9668-29E63FD1A451}" dt="2019-11-14T05:29:22.964" v="201" actId="14100"/>
          <pc:sldLayoutMkLst>
            <pc:docMk/>
            <pc:sldMasterMk cId="1856760685" sldId="2147483648"/>
            <pc:sldLayoutMk cId="397970400" sldId="2147483665"/>
          </pc:sldLayoutMkLst>
          <pc:spChg chg="mod">
            <ac:chgData name="marcos aurelio gularte de castro" userId="67f50566e2aee3b4" providerId="LiveId" clId="{83AF7925-F550-48D9-9668-29E63FD1A451}" dt="2019-11-14T05:29:22.964" v="201" actId="14100"/>
            <ac:spMkLst>
              <pc:docMk/>
              <pc:sldMasterMk cId="1856760685" sldId="2147483648"/>
              <pc:sldLayoutMk cId="397970400" sldId="2147483665"/>
              <ac:spMk id="3" creationId="{E63B17CA-856B-4734-A8BF-88ED99DDB135}"/>
            </ac:spMkLst>
          </pc:spChg>
          <pc:spChg chg="mod">
            <ac:chgData name="marcos aurelio gularte de castro" userId="67f50566e2aee3b4" providerId="LiveId" clId="{83AF7925-F550-48D9-9668-29E63FD1A451}" dt="2019-11-14T05:29:14.431" v="199" actId="14100"/>
            <ac:spMkLst>
              <pc:docMk/>
              <pc:sldMasterMk cId="1856760685" sldId="2147483648"/>
              <pc:sldLayoutMk cId="397970400" sldId="2147483665"/>
              <ac:spMk id="5" creationId="{9D4F7104-EA14-4D70-B170-D8914701C472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6AFCD-E046-47DE-82FB-60C68CCD5025}" type="datetimeFigureOut">
              <a:rPr lang="pt-BR" smtClean="0"/>
              <a:t>16/11/2019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85EAE-0455-4821-A447-811EB6673A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6446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328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2CFA8E-A121-45C3-8CBB-AE7ACB88A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730D88-825B-4A11-BD69-4B1262B1C5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E5A94DD-99CF-4B83-A553-1DBA8B8CC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E16F22C-9BCC-4C96-8B0C-14D57165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16/11/2019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38970A9-964F-4EB1-BFE9-F6578BC9E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6B7FA68-59EC-4923-8C58-95535BFB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469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D3AD2D-B341-48EF-A518-35785DB5F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90A7475-968E-4533-97AA-6EDD1CABC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2765C70-5FB8-4572-AB21-58588FF519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8B50DB1-020F-4E68-9A6C-336A97C474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73734B1-D5A9-4930-8755-201A8CB7C4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EAA0F85-840A-4667-B038-12BFD2F2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16/11/2019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FE42C2E-BB7C-474D-8DF9-564B23813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B916552-0F73-483A-8E3A-8E0CDFBA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2759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D5F9ED-59DB-4CD1-A85C-10D2EA435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08183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556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868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38A0D1-A127-4E7A-A6CB-9E24CBA44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516" y="1396314"/>
            <a:ext cx="5239737" cy="100089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65B169C-177A-42E7-91A3-16CB358279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46483" y="1313536"/>
            <a:ext cx="5400000" cy="5400000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8B87AF4-6F34-460E-B927-CDA8434DB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5517" y="2780271"/>
            <a:ext cx="5239737" cy="37189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019017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F2C4AD96-ECF1-4180-8ADA-327734BA13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2925" y="1446213"/>
            <a:ext cx="11307763" cy="51149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636231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FCC7FF-8445-4B8B-9835-7802436CD1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5065160"/>
            <a:ext cx="12192000" cy="775406"/>
          </a:xfrm>
        </p:spPr>
        <p:txBody>
          <a:bodyPr anchor="ctr"/>
          <a:lstStyle>
            <a:lvl1pPr algn="ctr">
              <a:defRPr sz="6000" b="1" cap="all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pt-BR" dirty="0"/>
              <a:t>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97581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97DC87-3D42-4B48-AB23-2D19C919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32" y="1343259"/>
            <a:ext cx="5982947" cy="97981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632" y="2619632"/>
            <a:ext cx="5982947" cy="3701709"/>
          </a:xfrm>
        </p:spPr>
        <p:txBody>
          <a:bodyPr anchor="ctr"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9D4F7104-EA14-4D70-B170-D8914701C4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29068" y="1343259"/>
            <a:ext cx="5400000" cy="5400000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88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97DC87-3D42-4B48-AB23-2D19C9194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377DEB-7FEB-4436-8C5A-065781E203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16/11/2019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A6A800-9D89-4563-8222-CA2C758B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AF7EE0-A42D-4AF9-8364-C8F86A623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2160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570" y="1606008"/>
            <a:ext cx="10865478" cy="4303177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0443291D-CCB6-4E2C-964E-8D26A466B69C}"/>
              </a:ext>
            </a:extLst>
          </p:cNvPr>
          <p:cNvSpPr/>
          <p:nvPr userDrawn="1"/>
        </p:nvSpPr>
        <p:spPr>
          <a:xfrm flipH="1" flipV="1">
            <a:off x="963825" y="1269551"/>
            <a:ext cx="10961823" cy="4527637"/>
          </a:xfrm>
          <a:custGeom>
            <a:avLst/>
            <a:gdLst>
              <a:gd name="connsiteX0" fmla="*/ 0 w 10961823"/>
              <a:gd name="connsiteY0" fmla="*/ 0 h 4527637"/>
              <a:gd name="connsiteX1" fmla="*/ 0 w 10961823"/>
              <a:gd name="connsiteY1" fmla="*/ 734627 h 4527637"/>
              <a:gd name="connsiteX2" fmla="*/ 0 w 10961823"/>
              <a:gd name="connsiteY2" fmla="*/ 1243711 h 4527637"/>
              <a:gd name="connsiteX3" fmla="*/ 0 w 10961823"/>
              <a:gd name="connsiteY3" fmla="*/ 1752794 h 4527637"/>
              <a:gd name="connsiteX4" fmla="*/ 0 w 10961823"/>
              <a:gd name="connsiteY4" fmla="*/ 2442313 h 4527637"/>
              <a:gd name="connsiteX5" fmla="*/ 0 w 10961823"/>
              <a:gd name="connsiteY5" fmla="*/ 2996505 h 4527637"/>
              <a:gd name="connsiteX6" fmla="*/ 0 w 10961823"/>
              <a:gd name="connsiteY6" fmla="*/ 3595806 h 4527637"/>
              <a:gd name="connsiteX7" fmla="*/ 0 w 10961823"/>
              <a:gd name="connsiteY7" fmla="*/ 4510868 h 4527637"/>
              <a:gd name="connsiteX8" fmla="*/ 356950 w 10961823"/>
              <a:gd name="connsiteY8" fmla="*/ 4527637 h 4527637"/>
              <a:gd name="connsiteX9" fmla="*/ 807657 w 10961823"/>
              <a:gd name="connsiteY9" fmla="*/ 4527637 h 4527637"/>
              <a:gd name="connsiteX10" fmla="*/ 1364413 w 10961823"/>
              <a:gd name="connsiteY10" fmla="*/ 4527637 h 4527637"/>
              <a:gd name="connsiteX11" fmla="*/ 1709071 w 10961823"/>
              <a:gd name="connsiteY11" fmla="*/ 4527637 h 4527637"/>
              <a:gd name="connsiteX12" fmla="*/ 2053730 w 10961823"/>
              <a:gd name="connsiteY12" fmla="*/ 4527637 h 4527637"/>
              <a:gd name="connsiteX13" fmla="*/ 2504437 w 10961823"/>
              <a:gd name="connsiteY13" fmla="*/ 4527637 h 4527637"/>
              <a:gd name="connsiteX14" fmla="*/ 2955144 w 10961823"/>
              <a:gd name="connsiteY14" fmla="*/ 4527637 h 4527637"/>
              <a:gd name="connsiteX15" fmla="*/ 3830046 w 10961823"/>
              <a:gd name="connsiteY15" fmla="*/ 4527637 h 4527637"/>
              <a:gd name="connsiteX16" fmla="*/ 4280753 w 10961823"/>
              <a:gd name="connsiteY16" fmla="*/ 4527637 h 4527637"/>
              <a:gd name="connsiteX17" fmla="*/ 4625411 w 10961823"/>
              <a:gd name="connsiteY17" fmla="*/ 4527637 h 4527637"/>
              <a:gd name="connsiteX18" fmla="*/ 5182167 w 10961823"/>
              <a:gd name="connsiteY18" fmla="*/ 4527637 h 4527637"/>
              <a:gd name="connsiteX19" fmla="*/ 5738923 w 10961823"/>
              <a:gd name="connsiteY19" fmla="*/ 4527637 h 4527637"/>
              <a:gd name="connsiteX20" fmla="*/ 6083581 w 10961823"/>
              <a:gd name="connsiteY20" fmla="*/ 4527637 h 4527637"/>
              <a:gd name="connsiteX21" fmla="*/ 6428240 w 10961823"/>
              <a:gd name="connsiteY21" fmla="*/ 4527637 h 4527637"/>
              <a:gd name="connsiteX22" fmla="*/ 6772898 w 10961823"/>
              <a:gd name="connsiteY22" fmla="*/ 4527637 h 4527637"/>
              <a:gd name="connsiteX23" fmla="*/ 7647800 w 10961823"/>
              <a:gd name="connsiteY23" fmla="*/ 4527637 h 4527637"/>
              <a:gd name="connsiteX24" fmla="*/ 8098507 w 10961823"/>
              <a:gd name="connsiteY24" fmla="*/ 4527637 h 4527637"/>
              <a:gd name="connsiteX25" fmla="*/ 8867361 w 10961823"/>
              <a:gd name="connsiteY25" fmla="*/ 4527637 h 4527637"/>
              <a:gd name="connsiteX26" fmla="*/ 9636214 w 10961823"/>
              <a:gd name="connsiteY26" fmla="*/ 4527637 h 4527637"/>
              <a:gd name="connsiteX27" fmla="*/ 10961823 w 10961823"/>
              <a:gd name="connsiteY27" fmla="*/ 4527637 h 452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961823" h="4527637" extrusionOk="0">
                <a:moveTo>
                  <a:pt x="0" y="0"/>
                </a:moveTo>
                <a:cubicBezTo>
                  <a:pt x="28041" y="147254"/>
                  <a:pt x="-28542" y="523249"/>
                  <a:pt x="0" y="734627"/>
                </a:cubicBezTo>
                <a:cubicBezTo>
                  <a:pt x="28542" y="946005"/>
                  <a:pt x="19974" y="1035962"/>
                  <a:pt x="0" y="1243711"/>
                </a:cubicBezTo>
                <a:cubicBezTo>
                  <a:pt x="-19974" y="1451460"/>
                  <a:pt x="22153" y="1610474"/>
                  <a:pt x="0" y="1752794"/>
                </a:cubicBezTo>
                <a:cubicBezTo>
                  <a:pt x="-22153" y="1895114"/>
                  <a:pt x="19454" y="2162401"/>
                  <a:pt x="0" y="2442313"/>
                </a:cubicBezTo>
                <a:cubicBezTo>
                  <a:pt x="-19454" y="2722225"/>
                  <a:pt x="12434" y="2842098"/>
                  <a:pt x="0" y="2996505"/>
                </a:cubicBezTo>
                <a:cubicBezTo>
                  <a:pt x="-12434" y="3150912"/>
                  <a:pt x="-18045" y="3320004"/>
                  <a:pt x="0" y="3595806"/>
                </a:cubicBezTo>
                <a:cubicBezTo>
                  <a:pt x="18045" y="3871608"/>
                  <a:pt x="32784" y="4186352"/>
                  <a:pt x="0" y="4510868"/>
                </a:cubicBezTo>
                <a:cubicBezTo>
                  <a:pt x="107055" y="4512317"/>
                  <a:pt x="227188" y="4536152"/>
                  <a:pt x="356950" y="4527637"/>
                </a:cubicBezTo>
                <a:cubicBezTo>
                  <a:pt x="536494" y="4545923"/>
                  <a:pt x="607325" y="4520981"/>
                  <a:pt x="807657" y="4527637"/>
                </a:cubicBezTo>
                <a:cubicBezTo>
                  <a:pt x="1007989" y="4534293"/>
                  <a:pt x="1232139" y="4553119"/>
                  <a:pt x="1364413" y="4527637"/>
                </a:cubicBezTo>
                <a:cubicBezTo>
                  <a:pt x="1496687" y="4502155"/>
                  <a:pt x="1591437" y="4516853"/>
                  <a:pt x="1709071" y="4527637"/>
                </a:cubicBezTo>
                <a:cubicBezTo>
                  <a:pt x="1826705" y="4538421"/>
                  <a:pt x="1919220" y="4517980"/>
                  <a:pt x="2053730" y="4527637"/>
                </a:cubicBezTo>
                <a:cubicBezTo>
                  <a:pt x="2188240" y="4537294"/>
                  <a:pt x="2356440" y="4546898"/>
                  <a:pt x="2504437" y="4527637"/>
                </a:cubicBezTo>
                <a:cubicBezTo>
                  <a:pt x="2652434" y="4508376"/>
                  <a:pt x="2854589" y="4523505"/>
                  <a:pt x="2955144" y="4527637"/>
                </a:cubicBezTo>
                <a:cubicBezTo>
                  <a:pt x="3055699" y="4531769"/>
                  <a:pt x="3629111" y="4543100"/>
                  <a:pt x="3830046" y="4527637"/>
                </a:cubicBezTo>
                <a:cubicBezTo>
                  <a:pt x="4030981" y="4512174"/>
                  <a:pt x="4121032" y="4513010"/>
                  <a:pt x="4280753" y="4527637"/>
                </a:cubicBezTo>
                <a:cubicBezTo>
                  <a:pt x="4440474" y="4542264"/>
                  <a:pt x="4527310" y="4523266"/>
                  <a:pt x="4625411" y="4527637"/>
                </a:cubicBezTo>
                <a:cubicBezTo>
                  <a:pt x="4723512" y="4532008"/>
                  <a:pt x="4942201" y="4528145"/>
                  <a:pt x="5182167" y="4527637"/>
                </a:cubicBezTo>
                <a:cubicBezTo>
                  <a:pt x="5422133" y="4527129"/>
                  <a:pt x="5536688" y="4553176"/>
                  <a:pt x="5738923" y="4527637"/>
                </a:cubicBezTo>
                <a:cubicBezTo>
                  <a:pt x="5941158" y="4502098"/>
                  <a:pt x="6002948" y="4533593"/>
                  <a:pt x="6083581" y="4527637"/>
                </a:cubicBezTo>
                <a:cubicBezTo>
                  <a:pt x="6164214" y="4521681"/>
                  <a:pt x="6320590" y="4533589"/>
                  <a:pt x="6428240" y="4527637"/>
                </a:cubicBezTo>
                <a:cubicBezTo>
                  <a:pt x="6535890" y="4521685"/>
                  <a:pt x="6618604" y="4533179"/>
                  <a:pt x="6772898" y="4527637"/>
                </a:cubicBezTo>
                <a:cubicBezTo>
                  <a:pt x="6927192" y="4522095"/>
                  <a:pt x="7403886" y="4533716"/>
                  <a:pt x="7647800" y="4527637"/>
                </a:cubicBezTo>
                <a:cubicBezTo>
                  <a:pt x="7891714" y="4521558"/>
                  <a:pt x="7893487" y="4522303"/>
                  <a:pt x="8098507" y="4527637"/>
                </a:cubicBezTo>
                <a:cubicBezTo>
                  <a:pt x="8303527" y="4532971"/>
                  <a:pt x="8580082" y="4543947"/>
                  <a:pt x="8867361" y="4527637"/>
                </a:cubicBezTo>
                <a:cubicBezTo>
                  <a:pt x="9154640" y="4511327"/>
                  <a:pt x="9387047" y="4510214"/>
                  <a:pt x="9636214" y="4527637"/>
                </a:cubicBezTo>
                <a:cubicBezTo>
                  <a:pt x="9885381" y="4545060"/>
                  <a:pt x="10316624" y="4553521"/>
                  <a:pt x="10961823" y="4527637"/>
                </a:cubicBezTo>
              </a:path>
            </a:pathLst>
          </a:custGeom>
          <a:noFill/>
          <a:ln>
            <a:solidFill>
              <a:srgbClr val="35587D"/>
            </a:solidFill>
            <a:extLst>
              <a:ext uri="{C807C97D-BFC1-408E-A445-0C87EB9F89A2}">
                <ask:lineSketchStyleProps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33EFDCD5-9D1D-463A-B0B9-39CDC75F1EC2}"/>
              </a:ext>
            </a:extLst>
          </p:cNvPr>
          <p:cNvSpPr/>
          <p:nvPr userDrawn="1"/>
        </p:nvSpPr>
        <p:spPr>
          <a:xfrm>
            <a:off x="534257" y="1469204"/>
            <a:ext cx="10865478" cy="4854014"/>
          </a:xfrm>
          <a:custGeom>
            <a:avLst/>
            <a:gdLst>
              <a:gd name="connsiteX0" fmla="*/ 0 w 10865478"/>
              <a:gd name="connsiteY0" fmla="*/ 0 h 4854014"/>
              <a:gd name="connsiteX1" fmla="*/ 0 w 10865478"/>
              <a:gd name="connsiteY1" fmla="*/ 787583 h 4854014"/>
              <a:gd name="connsiteX2" fmla="*/ 0 w 10865478"/>
              <a:gd name="connsiteY2" fmla="*/ 1333364 h 4854014"/>
              <a:gd name="connsiteX3" fmla="*/ 0 w 10865478"/>
              <a:gd name="connsiteY3" fmla="*/ 1879145 h 4854014"/>
              <a:gd name="connsiteX4" fmla="*/ 0 w 10865478"/>
              <a:gd name="connsiteY4" fmla="*/ 2618368 h 4854014"/>
              <a:gd name="connsiteX5" fmla="*/ 0 w 10865478"/>
              <a:gd name="connsiteY5" fmla="*/ 3212510 h 4854014"/>
              <a:gd name="connsiteX6" fmla="*/ 0 w 10865478"/>
              <a:gd name="connsiteY6" fmla="*/ 3855012 h 4854014"/>
              <a:gd name="connsiteX7" fmla="*/ 0 w 10865478"/>
              <a:gd name="connsiteY7" fmla="*/ 4836036 h 4854014"/>
              <a:gd name="connsiteX8" fmla="*/ 353812 w 10865478"/>
              <a:gd name="connsiteY8" fmla="*/ 4854014 h 4854014"/>
              <a:gd name="connsiteX9" fmla="*/ 800558 w 10865478"/>
              <a:gd name="connsiteY9" fmla="*/ 4854014 h 4854014"/>
              <a:gd name="connsiteX10" fmla="*/ 1352420 w 10865478"/>
              <a:gd name="connsiteY10" fmla="*/ 4854014 h 4854014"/>
              <a:gd name="connsiteX11" fmla="*/ 1694049 w 10865478"/>
              <a:gd name="connsiteY11" fmla="*/ 4854014 h 4854014"/>
              <a:gd name="connsiteX12" fmla="*/ 2035679 w 10865478"/>
              <a:gd name="connsiteY12" fmla="*/ 4854014 h 4854014"/>
              <a:gd name="connsiteX13" fmla="*/ 2482424 w 10865478"/>
              <a:gd name="connsiteY13" fmla="*/ 4854014 h 4854014"/>
              <a:gd name="connsiteX14" fmla="*/ 2929170 w 10865478"/>
              <a:gd name="connsiteY14" fmla="*/ 4854014 h 4854014"/>
              <a:gd name="connsiteX15" fmla="*/ 3796383 w 10865478"/>
              <a:gd name="connsiteY15" fmla="*/ 4854014 h 4854014"/>
              <a:gd name="connsiteX16" fmla="*/ 4243128 w 10865478"/>
              <a:gd name="connsiteY16" fmla="*/ 4854014 h 4854014"/>
              <a:gd name="connsiteX17" fmla="*/ 4584758 w 10865478"/>
              <a:gd name="connsiteY17" fmla="*/ 4854014 h 4854014"/>
              <a:gd name="connsiteX18" fmla="*/ 5136620 w 10865478"/>
              <a:gd name="connsiteY18" fmla="*/ 4854014 h 4854014"/>
              <a:gd name="connsiteX19" fmla="*/ 5688482 w 10865478"/>
              <a:gd name="connsiteY19" fmla="*/ 4854014 h 4854014"/>
              <a:gd name="connsiteX20" fmla="*/ 6030112 w 10865478"/>
              <a:gd name="connsiteY20" fmla="*/ 4854014 h 4854014"/>
              <a:gd name="connsiteX21" fmla="*/ 6371741 w 10865478"/>
              <a:gd name="connsiteY21" fmla="*/ 4854014 h 4854014"/>
              <a:gd name="connsiteX22" fmla="*/ 6713370 w 10865478"/>
              <a:gd name="connsiteY22" fmla="*/ 4854014 h 4854014"/>
              <a:gd name="connsiteX23" fmla="*/ 7580582 w 10865478"/>
              <a:gd name="connsiteY23" fmla="*/ 4854014 h 4854014"/>
              <a:gd name="connsiteX24" fmla="*/ 8027328 w 10865478"/>
              <a:gd name="connsiteY24" fmla="*/ 4854014 h 4854014"/>
              <a:gd name="connsiteX25" fmla="*/ 8789424 w 10865478"/>
              <a:gd name="connsiteY25" fmla="*/ 4854014 h 4854014"/>
              <a:gd name="connsiteX26" fmla="*/ 9551520 w 10865478"/>
              <a:gd name="connsiteY26" fmla="*/ 4854014 h 4854014"/>
              <a:gd name="connsiteX27" fmla="*/ 10865478 w 10865478"/>
              <a:gd name="connsiteY27" fmla="*/ 4854014 h 4854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865478" h="4854014" extrusionOk="0">
                <a:moveTo>
                  <a:pt x="0" y="0"/>
                </a:moveTo>
                <a:cubicBezTo>
                  <a:pt x="10120" y="314370"/>
                  <a:pt x="1009" y="557217"/>
                  <a:pt x="0" y="787583"/>
                </a:cubicBezTo>
                <a:cubicBezTo>
                  <a:pt x="-1009" y="1017949"/>
                  <a:pt x="-6858" y="1148083"/>
                  <a:pt x="0" y="1333364"/>
                </a:cubicBezTo>
                <a:cubicBezTo>
                  <a:pt x="6858" y="1518645"/>
                  <a:pt x="-10089" y="1625332"/>
                  <a:pt x="0" y="1879145"/>
                </a:cubicBezTo>
                <a:cubicBezTo>
                  <a:pt x="10089" y="2132958"/>
                  <a:pt x="-32700" y="2427681"/>
                  <a:pt x="0" y="2618368"/>
                </a:cubicBezTo>
                <a:cubicBezTo>
                  <a:pt x="32700" y="2809055"/>
                  <a:pt x="-28715" y="3092615"/>
                  <a:pt x="0" y="3212510"/>
                </a:cubicBezTo>
                <a:cubicBezTo>
                  <a:pt x="28715" y="3332405"/>
                  <a:pt x="2618" y="3720958"/>
                  <a:pt x="0" y="3855012"/>
                </a:cubicBezTo>
                <a:cubicBezTo>
                  <a:pt x="-2618" y="3989066"/>
                  <a:pt x="-48602" y="4601706"/>
                  <a:pt x="0" y="4836036"/>
                </a:cubicBezTo>
                <a:cubicBezTo>
                  <a:pt x="135386" y="4846148"/>
                  <a:pt x="186733" y="4832057"/>
                  <a:pt x="353812" y="4854014"/>
                </a:cubicBezTo>
                <a:cubicBezTo>
                  <a:pt x="510616" y="4834582"/>
                  <a:pt x="598259" y="4868484"/>
                  <a:pt x="800558" y="4854014"/>
                </a:cubicBezTo>
                <a:cubicBezTo>
                  <a:pt x="1002857" y="4839544"/>
                  <a:pt x="1143200" y="4877360"/>
                  <a:pt x="1352420" y="4854014"/>
                </a:cubicBezTo>
                <a:cubicBezTo>
                  <a:pt x="1561640" y="4830668"/>
                  <a:pt x="1583748" y="4867561"/>
                  <a:pt x="1694049" y="4854014"/>
                </a:cubicBezTo>
                <a:cubicBezTo>
                  <a:pt x="1804350" y="4840467"/>
                  <a:pt x="1903899" y="4857195"/>
                  <a:pt x="2035679" y="4854014"/>
                </a:cubicBezTo>
                <a:cubicBezTo>
                  <a:pt x="2167459" y="4850834"/>
                  <a:pt x="2310474" y="4852537"/>
                  <a:pt x="2482424" y="4854014"/>
                </a:cubicBezTo>
                <a:cubicBezTo>
                  <a:pt x="2654374" y="4855491"/>
                  <a:pt x="2756912" y="4855628"/>
                  <a:pt x="2929170" y="4854014"/>
                </a:cubicBezTo>
                <a:cubicBezTo>
                  <a:pt x="3101428" y="4852400"/>
                  <a:pt x="3569930" y="4867237"/>
                  <a:pt x="3796383" y="4854014"/>
                </a:cubicBezTo>
                <a:cubicBezTo>
                  <a:pt x="4022836" y="4840791"/>
                  <a:pt x="4110529" y="4841044"/>
                  <a:pt x="4243128" y="4854014"/>
                </a:cubicBezTo>
                <a:cubicBezTo>
                  <a:pt x="4375727" y="4866984"/>
                  <a:pt x="4485510" y="4843364"/>
                  <a:pt x="4584758" y="4854014"/>
                </a:cubicBezTo>
                <a:cubicBezTo>
                  <a:pt x="4684006" y="4864665"/>
                  <a:pt x="4939912" y="4879927"/>
                  <a:pt x="5136620" y="4854014"/>
                </a:cubicBezTo>
                <a:cubicBezTo>
                  <a:pt x="5333328" y="4828101"/>
                  <a:pt x="5532311" y="4865916"/>
                  <a:pt x="5688482" y="4854014"/>
                </a:cubicBezTo>
                <a:cubicBezTo>
                  <a:pt x="5844653" y="4842112"/>
                  <a:pt x="5935240" y="4869810"/>
                  <a:pt x="6030112" y="4854014"/>
                </a:cubicBezTo>
                <a:cubicBezTo>
                  <a:pt x="6124984" y="4838219"/>
                  <a:pt x="6243564" y="4844841"/>
                  <a:pt x="6371741" y="4854014"/>
                </a:cubicBezTo>
                <a:cubicBezTo>
                  <a:pt x="6499918" y="4863187"/>
                  <a:pt x="6549859" y="4858303"/>
                  <a:pt x="6713370" y="4854014"/>
                </a:cubicBezTo>
                <a:cubicBezTo>
                  <a:pt x="6876881" y="4849725"/>
                  <a:pt x="7397227" y="4870804"/>
                  <a:pt x="7580582" y="4854014"/>
                </a:cubicBezTo>
                <a:cubicBezTo>
                  <a:pt x="7763937" y="4837224"/>
                  <a:pt x="7816738" y="4872534"/>
                  <a:pt x="8027328" y="4854014"/>
                </a:cubicBezTo>
                <a:cubicBezTo>
                  <a:pt x="8237918" y="4835494"/>
                  <a:pt x="8469973" y="4838523"/>
                  <a:pt x="8789424" y="4854014"/>
                </a:cubicBezTo>
                <a:cubicBezTo>
                  <a:pt x="9108875" y="4869505"/>
                  <a:pt x="9192432" y="4828608"/>
                  <a:pt x="9551520" y="4854014"/>
                </a:cubicBezTo>
                <a:cubicBezTo>
                  <a:pt x="9910608" y="4879420"/>
                  <a:pt x="10572343" y="4876633"/>
                  <a:pt x="10865478" y="4854014"/>
                </a:cubicBezTo>
              </a:path>
            </a:pathLst>
          </a:custGeom>
          <a:noFill/>
          <a:ln>
            <a:solidFill>
              <a:srgbClr val="35587D"/>
            </a:solidFill>
            <a:extLst>
              <a:ext uri="{C807C97D-BFC1-408E-A445-0C87EB9F89A2}">
                <ask:lineSketchStyleProps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9A17B27F-7FF8-4615-9648-36C683BD90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801" y="1108404"/>
            <a:ext cx="525915" cy="497605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E5D70E1C-8155-48E7-95EB-B201AF4F0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11574726" y="5933992"/>
            <a:ext cx="525915" cy="49760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97DC87-3D42-4B48-AB23-2D19C919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178" y="6123568"/>
            <a:ext cx="5766619" cy="399300"/>
          </a:xfrm>
          <a:custGeom>
            <a:avLst/>
            <a:gdLst>
              <a:gd name="connsiteX0" fmla="*/ 0 w 5766619"/>
              <a:gd name="connsiteY0" fmla="*/ 0 h 399300"/>
              <a:gd name="connsiteX1" fmla="*/ 640735 w 5766619"/>
              <a:gd name="connsiteY1" fmla="*/ 0 h 399300"/>
              <a:gd name="connsiteX2" fmla="*/ 1396803 w 5766619"/>
              <a:gd name="connsiteY2" fmla="*/ 0 h 399300"/>
              <a:gd name="connsiteX3" fmla="*/ 1979873 w 5766619"/>
              <a:gd name="connsiteY3" fmla="*/ 0 h 399300"/>
              <a:gd name="connsiteX4" fmla="*/ 2620608 w 5766619"/>
              <a:gd name="connsiteY4" fmla="*/ 0 h 399300"/>
              <a:gd name="connsiteX5" fmla="*/ 3088345 w 5766619"/>
              <a:gd name="connsiteY5" fmla="*/ 0 h 399300"/>
              <a:gd name="connsiteX6" fmla="*/ 3613748 w 5766619"/>
              <a:gd name="connsiteY6" fmla="*/ 0 h 399300"/>
              <a:gd name="connsiteX7" fmla="*/ 4312150 w 5766619"/>
              <a:gd name="connsiteY7" fmla="*/ 0 h 399300"/>
              <a:gd name="connsiteX8" fmla="*/ 5010551 w 5766619"/>
              <a:gd name="connsiteY8" fmla="*/ 0 h 399300"/>
              <a:gd name="connsiteX9" fmla="*/ 5766619 w 5766619"/>
              <a:gd name="connsiteY9" fmla="*/ 0 h 399300"/>
              <a:gd name="connsiteX10" fmla="*/ 5766619 w 5766619"/>
              <a:gd name="connsiteY10" fmla="*/ 399300 h 399300"/>
              <a:gd name="connsiteX11" fmla="*/ 5241216 w 5766619"/>
              <a:gd name="connsiteY11" fmla="*/ 399300 h 399300"/>
              <a:gd name="connsiteX12" fmla="*/ 4542814 w 5766619"/>
              <a:gd name="connsiteY12" fmla="*/ 399300 h 399300"/>
              <a:gd name="connsiteX13" fmla="*/ 3902079 w 5766619"/>
              <a:gd name="connsiteY13" fmla="*/ 399300 h 399300"/>
              <a:gd name="connsiteX14" fmla="*/ 3203677 w 5766619"/>
              <a:gd name="connsiteY14" fmla="*/ 399300 h 399300"/>
              <a:gd name="connsiteX15" fmla="*/ 2505276 w 5766619"/>
              <a:gd name="connsiteY15" fmla="*/ 399300 h 399300"/>
              <a:gd name="connsiteX16" fmla="*/ 1749208 w 5766619"/>
              <a:gd name="connsiteY16" fmla="*/ 399300 h 399300"/>
              <a:gd name="connsiteX17" fmla="*/ 993140 w 5766619"/>
              <a:gd name="connsiteY17" fmla="*/ 399300 h 399300"/>
              <a:gd name="connsiteX18" fmla="*/ 0 w 5766619"/>
              <a:gd name="connsiteY18" fmla="*/ 399300 h 399300"/>
              <a:gd name="connsiteX19" fmla="*/ 0 w 5766619"/>
              <a:gd name="connsiteY19" fmla="*/ 0 h 39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66619" h="399300" fill="none" extrusionOk="0">
                <a:moveTo>
                  <a:pt x="0" y="0"/>
                </a:moveTo>
                <a:cubicBezTo>
                  <a:pt x="300811" y="-4056"/>
                  <a:pt x="343798" y="-8588"/>
                  <a:pt x="640735" y="0"/>
                </a:cubicBezTo>
                <a:cubicBezTo>
                  <a:pt x="937672" y="8588"/>
                  <a:pt x="1053983" y="-3448"/>
                  <a:pt x="1396803" y="0"/>
                </a:cubicBezTo>
                <a:cubicBezTo>
                  <a:pt x="1739623" y="3448"/>
                  <a:pt x="1705956" y="-22612"/>
                  <a:pt x="1979873" y="0"/>
                </a:cubicBezTo>
                <a:cubicBezTo>
                  <a:pt x="2253790" y="22612"/>
                  <a:pt x="2440569" y="6174"/>
                  <a:pt x="2620608" y="0"/>
                </a:cubicBezTo>
                <a:cubicBezTo>
                  <a:pt x="2800648" y="-6174"/>
                  <a:pt x="2911427" y="16917"/>
                  <a:pt x="3088345" y="0"/>
                </a:cubicBezTo>
                <a:cubicBezTo>
                  <a:pt x="3265263" y="-16917"/>
                  <a:pt x="3355222" y="-21869"/>
                  <a:pt x="3613748" y="0"/>
                </a:cubicBezTo>
                <a:cubicBezTo>
                  <a:pt x="3872274" y="21869"/>
                  <a:pt x="4050268" y="-19860"/>
                  <a:pt x="4312150" y="0"/>
                </a:cubicBezTo>
                <a:cubicBezTo>
                  <a:pt x="4574032" y="19860"/>
                  <a:pt x="4782180" y="-32153"/>
                  <a:pt x="5010551" y="0"/>
                </a:cubicBezTo>
                <a:cubicBezTo>
                  <a:pt x="5238922" y="32153"/>
                  <a:pt x="5481880" y="33807"/>
                  <a:pt x="5766619" y="0"/>
                </a:cubicBezTo>
                <a:cubicBezTo>
                  <a:pt x="5751528" y="111553"/>
                  <a:pt x="5783933" y="285120"/>
                  <a:pt x="5766619" y="399300"/>
                </a:cubicBezTo>
                <a:cubicBezTo>
                  <a:pt x="5548084" y="416547"/>
                  <a:pt x="5366091" y="395397"/>
                  <a:pt x="5241216" y="399300"/>
                </a:cubicBezTo>
                <a:cubicBezTo>
                  <a:pt x="5116341" y="403203"/>
                  <a:pt x="4731696" y="372225"/>
                  <a:pt x="4542814" y="399300"/>
                </a:cubicBezTo>
                <a:cubicBezTo>
                  <a:pt x="4353932" y="426375"/>
                  <a:pt x="4065365" y="388900"/>
                  <a:pt x="3902079" y="399300"/>
                </a:cubicBezTo>
                <a:cubicBezTo>
                  <a:pt x="3738793" y="409700"/>
                  <a:pt x="3508015" y="371152"/>
                  <a:pt x="3203677" y="399300"/>
                </a:cubicBezTo>
                <a:cubicBezTo>
                  <a:pt x="2899339" y="427448"/>
                  <a:pt x="2734718" y="380072"/>
                  <a:pt x="2505276" y="399300"/>
                </a:cubicBezTo>
                <a:cubicBezTo>
                  <a:pt x="2275834" y="418528"/>
                  <a:pt x="2094011" y="405996"/>
                  <a:pt x="1749208" y="399300"/>
                </a:cubicBezTo>
                <a:cubicBezTo>
                  <a:pt x="1404405" y="392604"/>
                  <a:pt x="1178605" y="381650"/>
                  <a:pt x="993140" y="399300"/>
                </a:cubicBezTo>
                <a:cubicBezTo>
                  <a:pt x="807675" y="416950"/>
                  <a:pt x="314519" y="426521"/>
                  <a:pt x="0" y="399300"/>
                </a:cubicBezTo>
                <a:cubicBezTo>
                  <a:pt x="3718" y="253758"/>
                  <a:pt x="13690" y="97757"/>
                  <a:pt x="0" y="0"/>
                </a:cubicBezTo>
                <a:close/>
              </a:path>
              <a:path w="5766619" h="399300" stroke="0" extrusionOk="0">
                <a:moveTo>
                  <a:pt x="0" y="0"/>
                </a:moveTo>
                <a:cubicBezTo>
                  <a:pt x="149791" y="14608"/>
                  <a:pt x="321132" y="-3655"/>
                  <a:pt x="467737" y="0"/>
                </a:cubicBezTo>
                <a:cubicBezTo>
                  <a:pt x="614342" y="3655"/>
                  <a:pt x="813983" y="-16406"/>
                  <a:pt x="1050806" y="0"/>
                </a:cubicBezTo>
                <a:cubicBezTo>
                  <a:pt x="1287629" y="16406"/>
                  <a:pt x="1612623" y="9466"/>
                  <a:pt x="1806874" y="0"/>
                </a:cubicBezTo>
                <a:cubicBezTo>
                  <a:pt x="2001125" y="-9466"/>
                  <a:pt x="2116701" y="-7838"/>
                  <a:pt x="2389943" y="0"/>
                </a:cubicBezTo>
                <a:cubicBezTo>
                  <a:pt x="2663185" y="7838"/>
                  <a:pt x="2701989" y="14546"/>
                  <a:pt x="2857680" y="0"/>
                </a:cubicBezTo>
                <a:cubicBezTo>
                  <a:pt x="3013371" y="-14546"/>
                  <a:pt x="3368295" y="6724"/>
                  <a:pt x="3498416" y="0"/>
                </a:cubicBezTo>
                <a:cubicBezTo>
                  <a:pt x="3628537" y="-6724"/>
                  <a:pt x="3755483" y="19667"/>
                  <a:pt x="3966152" y="0"/>
                </a:cubicBezTo>
                <a:cubicBezTo>
                  <a:pt x="4176821" y="-19667"/>
                  <a:pt x="4382530" y="26701"/>
                  <a:pt x="4722220" y="0"/>
                </a:cubicBezTo>
                <a:cubicBezTo>
                  <a:pt x="5061910" y="-26701"/>
                  <a:pt x="5019995" y="22764"/>
                  <a:pt x="5189957" y="0"/>
                </a:cubicBezTo>
                <a:cubicBezTo>
                  <a:pt x="5359919" y="-22764"/>
                  <a:pt x="5481088" y="-20913"/>
                  <a:pt x="5766619" y="0"/>
                </a:cubicBezTo>
                <a:cubicBezTo>
                  <a:pt x="5757252" y="178215"/>
                  <a:pt x="5747853" y="233417"/>
                  <a:pt x="5766619" y="399300"/>
                </a:cubicBezTo>
                <a:cubicBezTo>
                  <a:pt x="5552596" y="385413"/>
                  <a:pt x="5405829" y="422548"/>
                  <a:pt x="5125884" y="399300"/>
                </a:cubicBezTo>
                <a:cubicBezTo>
                  <a:pt x="4845940" y="376052"/>
                  <a:pt x="4757884" y="424298"/>
                  <a:pt x="4600480" y="399300"/>
                </a:cubicBezTo>
                <a:cubicBezTo>
                  <a:pt x="4443076" y="374302"/>
                  <a:pt x="4362315" y="413533"/>
                  <a:pt x="4132744" y="399300"/>
                </a:cubicBezTo>
                <a:cubicBezTo>
                  <a:pt x="3903173" y="385067"/>
                  <a:pt x="3675882" y="367688"/>
                  <a:pt x="3434342" y="399300"/>
                </a:cubicBezTo>
                <a:cubicBezTo>
                  <a:pt x="3192802" y="430912"/>
                  <a:pt x="3128758" y="426719"/>
                  <a:pt x="2851273" y="399300"/>
                </a:cubicBezTo>
                <a:cubicBezTo>
                  <a:pt x="2573788" y="371881"/>
                  <a:pt x="2340774" y="418399"/>
                  <a:pt x="2210537" y="399300"/>
                </a:cubicBezTo>
                <a:cubicBezTo>
                  <a:pt x="2080300" y="380201"/>
                  <a:pt x="1729906" y="399054"/>
                  <a:pt x="1569802" y="399300"/>
                </a:cubicBezTo>
                <a:cubicBezTo>
                  <a:pt x="1409699" y="399546"/>
                  <a:pt x="1175669" y="383449"/>
                  <a:pt x="986733" y="399300"/>
                </a:cubicBezTo>
                <a:cubicBezTo>
                  <a:pt x="797797" y="415151"/>
                  <a:pt x="391066" y="413487"/>
                  <a:pt x="0" y="399300"/>
                </a:cubicBezTo>
                <a:cubicBezTo>
                  <a:pt x="9601" y="257616"/>
                  <a:pt x="-17927" y="158418"/>
                  <a:pt x="0" y="0"/>
                </a:cubicBezTo>
                <a:close/>
              </a:path>
            </a:pathLst>
          </a:custGeom>
          <a:solidFill>
            <a:srgbClr val="EDEFF9"/>
          </a:solidFill>
          <a:ln>
            <a:solidFill>
              <a:srgbClr val="35587D"/>
            </a:solidFill>
            <a:extLst>
              <a:ext uri="{C807C97D-BFC1-408E-A445-0C87EB9F89A2}">
                <ask:lineSketchStyleProps xmlns:ask="http://schemas.microsoft.com/office/drawing/2018/sketchyshapes" sd="4281589791"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Autofit/>
          </a:bodyPr>
          <a:lstStyle>
            <a:lvl1pPr algn="ctr">
              <a:defRPr sz="2000"/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939952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97DC87-3D42-4B48-AB23-2D19C919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5152767"/>
            <a:ext cx="11763632" cy="1346887"/>
          </a:xfrm>
        </p:spPr>
        <p:txBody>
          <a:bodyPr>
            <a:normAutofit/>
          </a:bodyPr>
          <a:lstStyle>
            <a:lvl1pPr>
              <a:defRPr sz="5400" cap="all" baseline="0">
                <a:solidFill>
                  <a:srgbClr val="575556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74374" y="143412"/>
            <a:ext cx="1591812" cy="1576052"/>
          </a:xfrm>
          <a:prstGeom prst="flowChartConnector">
            <a:avLst/>
          </a:prstGeom>
          <a:solidFill>
            <a:srgbClr val="35587D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60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 err="1"/>
              <a:t>xx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8793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422" y="1421026"/>
            <a:ext cx="5745759" cy="51960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9D4F7104-EA14-4D70-B170-D8914701C4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95483" y="1360439"/>
            <a:ext cx="5400000" cy="5400000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0155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493" y="1421026"/>
            <a:ext cx="6116593" cy="51960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rgbClr val="742C88"/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9D4F7104-EA14-4D70-B170-D8914701C4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77698" y="1291348"/>
            <a:ext cx="5400000" cy="5400000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970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0C0DF-65FE-4DAD-BC9B-494DBEB62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324" y="1037969"/>
            <a:ext cx="8482050" cy="4845474"/>
          </a:xfrm>
        </p:spPr>
        <p:txBody>
          <a:bodyPr anchor="ctr"/>
          <a:lstStyle>
            <a:lvl1pPr algn="ctr">
              <a:defRPr sz="6000" cap="all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70247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327C3C2-CD82-4DF9-B2CE-A29921209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433" y="1417834"/>
            <a:ext cx="11239387" cy="647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AA5E0A0-02AC-4009-ABCE-37A1B9C5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434" y="2280863"/>
            <a:ext cx="11239387" cy="4284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85676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1" r:id="rId3"/>
    <p:sldLayoutId id="2147483650" r:id="rId4"/>
    <p:sldLayoutId id="2147483663" r:id="rId5"/>
    <p:sldLayoutId id="2147483664" r:id="rId6"/>
    <p:sldLayoutId id="2147483662" r:id="rId7"/>
    <p:sldLayoutId id="2147483665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oil-lamp-lamp-wick-nostalgic-510755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752870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86915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AAFC317-42D5-47FB-9249-176CBD11A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Medo sobre nosso </a:t>
            </a:r>
            <a:r>
              <a:rPr lang="pt-BR" b="1" dirty="0"/>
              <a:t>valor pessoal</a:t>
            </a:r>
            <a:endParaRPr lang="pt-BR" dirty="0"/>
          </a:p>
        </p:txBody>
      </p:sp>
      <p:pic>
        <p:nvPicPr>
          <p:cNvPr id="5" name="Espaço Reservado para Imagem 4" descr="Mulher com raquete de tênis&#10;&#10;Descrição gerada automaticamente">
            <a:extLst>
              <a:ext uri="{FF2B5EF4-FFF2-40B4-BE49-F238E27FC236}">
                <a16:creationId xmlns:a16="http://schemas.microsoft.com/office/drawing/2014/main" id="{DEDE0A93-2608-4A39-934C-E1A7DF1FF7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6799589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265E003-4422-4780-8715-3009D9008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“Observem as aves do céu: não semeiam nem colhem nem armazenam em celeiros; contudo, o Pai celestial as alimenta. Não têm vocês muito mais valor do que elas?”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2F7F9E2-0DDD-412B-86B6-83088C327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Mateus 6:26</a:t>
            </a:r>
          </a:p>
        </p:txBody>
      </p:sp>
    </p:spTree>
    <p:extLst>
      <p:ext uri="{BB962C8B-B14F-4D97-AF65-F5344CB8AC3E}">
        <p14:creationId xmlns:p14="http://schemas.microsoft.com/office/powerpoint/2010/main" val="185405136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CD76A1-153E-46AA-9085-C546CBAE7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Medo sobre </a:t>
            </a:r>
            <a:r>
              <a:rPr lang="pt-BR" b="1" dirty="0"/>
              <a:t>coisas que estão além do nosso controle</a:t>
            </a:r>
            <a:endParaRPr lang="pt-BR" dirty="0"/>
          </a:p>
        </p:txBody>
      </p:sp>
      <p:pic>
        <p:nvPicPr>
          <p:cNvPr id="3" name="Espaço Reservado para Imagem 2" descr="Uma imagem contendo pessoa, homem, olhando, celular&#10;&#10;Descrição gerada automaticamente">
            <a:extLst>
              <a:ext uri="{FF2B5EF4-FFF2-40B4-BE49-F238E27FC236}">
                <a16:creationId xmlns:a16="http://schemas.microsoft.com/office/drawing/2014/main" id="{4FF6E2E3-EE5C-4F39-A8C0-D47D566A31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361461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7F74F5D-EA03-4B21-82F7-283C84C1B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“Quem de vocês, por mais que se preocupe, pode acrescentar uma hora que seja à sua vida?”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D51E65C2-4E4B-4899-860D-F6C154879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Mateus 6:27</a:t>
            </a:r>
          </a:p>
        </p:txBody>
      </p:sp>
    </p:spTree>
    <p:extLst>
      <p:ext uri="{BB962C8B-B14F-4D97-AF65-F5344CB8AC3E}">
        <p14:creationId xmlns:p14="http://schemas.microsoft.com/office/powerpoint/2010/main" val="200431326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9C6C6CCA-C0CC-472B-BC83-7DAAFEECC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“Portanto, não se preocupem com o amanhã, pois o amanhã trará as suas próprias preocupações. Basta a cada dia o seu próprio mal”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0222B2E1-4C6B-43E6-9153-85A0772FA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Mateus 6:34</a:t>
            </a:r>
          </a:p>
        </p:txBody>
      </p:sp>
    </p:spTree>
    <p:extLst>
      <p:ext uri="{BB962C8B-B14F-4D97-AF65-F5344CB8AC3E}">
        <p14:creationId xmlns:p14="http://schemas.microsoft.com/office/powerpoint/2010/main" val="261235518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0CB705A-8BFC-4FD7-8569-D490C76F0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Jesus não negou ou minimizou essas fontes de preocupações que invadem a vida do ser humano, mas Ele mostra a estratégia correta: Busque a Deus em primeiro lugar.</a:t>
            </a:r>
          </a:p>
        </p:txBody>
      </p:sp>
      <p:pic>
        <p:nvPicPr>
          <p:cNvPr id="9" name="Espaço Reservado para Imagem 8" descr="Mulher com lenço na cabeça&#10;&#10;Descrição gerada automaticamente">
            <a:extLst>
              <a:ext uri="{FF2B5EF4-FFF2-40B4-BE49-F238E27FC236}">
                <a16:creationId xmlns:a16="http://schemas.microsoft.com/office/drawing/2014/main" id="{60B64FE4-74D2-4ADA-ACF1-866FFFE422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125391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370F0D2A-E4D6-454A-B4FC-9D2341B76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“Quando Deus é exaltado da forma correta em nossas vidas, mil problemas são resolvidos de uma só vez”.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59824E4B-C404-4188-BD63-1EEE3B78A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A. W. </a:t>
            </a:r>
            <a:r>
              <a:rPr lang="pt-BR" dirty="0" err="1"/>
              <a:t>Tozer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00291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2504BBE-0D7C-42B8-A497-B47B71DCD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	Quem é este Deus a quem somos chamados a colocar em primeiro lugar?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A443CB5B-4DE2-4272-8FE8-119E6CB66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6530944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F7B9987-A3DF-4DAD-B645-6D6A85701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As pessoas têm diferentes percepções do mesmo Deus.</a:t>
            </a:r>
          </a:p>
        </p:txBody>
      </p:sp>
      <p:pic>
        <p:nvPicPr>
          <p:cNvPr id="5" name="Espaço Reservado para Imagem 4" descr="Homem com cabelo vermelho&#10;&#10;Descrição gerada automaticamente">
            <a:extLst>
              <a:ext uri="{FF2B5EF4-FFF2-40B4-BE49-F238E27FC236}">
                <a16:creationId xmlns:a16="http://schemas.microsoft.com/office/drawing/2014/main" id="{FA5B8E97-1069-4576-955A-A838E3265F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72"/>
          <a:stretch/>
        </p:blipFill>
        <p:spPr>
          <a:xfrm>
            <a:off x="6395483" y="1360439"/>
            <a:ext cx="5400000" cy="5400000"/>
          </a:xfrm>
        </p:spPr>
      </p:pic>
    </p:spTree>
    <p:extLst>
      <p:ext uri="{BB962C8B-B14F-4D97-AF65-F5344CB8AC3E}">
        <p14:creationId xmlns:p14="http://schemas.microsoft.com/office/powerpoint/2010/main" val="145863372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22CCE206-93A8-4141-A1D1-E5E9C0225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“Quem vocês dizem que eu sou?”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2B4FD98-5A2C-44AF-9375-CB6DF94B0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Mateus 16:15</a:t>
            </a:r>
          </a:p>
        </p:txBody>
      </p:sp>
    </p:spTree>
    <p:extLst>
      <p:ext uri="{BB962C8B-B14F-4D97-AF65-F5344CB8AC3E}">
        <p14:creationId xmlns:p14="http://schemas.microsoft.com/office/powerpoint/2010/main" val="332490031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9F2E21-FCF7-414C-82CE-BC28D5E5B8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>BUSQUE PRIMEIRO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8639149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824899A-98A6-4803-BFD8-8A014D7B7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Muitos crentes mantêm um relacionamento com Deus semelhante ao que Aladim tinha com o gênio da lâmpada mágica.</a:t>
            </a:r>
          </a:p>
        </p:txBody>
      </p:sp>
      <p:pic>
        <p:nvPicPr>
          <p:cNvPr id="5" name="Espaço Reservado para Imagem 4" descr="Uma imagem contendo no interior, mesa, flor, pequeno&#10;&#10;Descrição gerada automaticamente">
            <a:extLst>
              <a:ext uri="{FF2B5EF4-FFF2-40B4-BE49-F238E27FC236}">
                <a16:creationId xmlns:a16="http://schemas.microsoft.com/office/drawing/2014/main" id="{8D4A696F-5CCD-483F-9471-ED2FC244FD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-772"/>
          <a:stretch/>
        </p:blipFill>
        <p:spPr>
          <a:xfrm>
            <a:off x="6395483" y="1360439"/>
            <a:ext cx="5400000" cy="5400000"/>
          </a:xfrm>
        </p:spPr>
      </p:pic>
    </p:spTree>
    <p:extLst>
      <p:ext uri="{BB962C8B-B14F-4D97-AF65-F5344CB8AC3E}">
        <p14:creationId xmlns:p14="http://schemas.microsoft.com/office/powerpoint/2010/main" val="129520668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4DE48D5-4F5B-4C2C-8574-037C70E6B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Se o nosso Deus é apenas um deus-servo, nós nos livraremos dele depois de usá-lo.</a:t>
            </a:r>
          </a:p>
        </p:txBody>
      </p:sp>
      <p:pic>
        <p:nvPicPr>
          <p:cNvPr id="5" name="Espaço Reservado para Imagem 4" descr="Uma imagem contendo pessoa, ao ar livre, homem, edifício&#10;&#10;Descrição gerada automaticamente">
            <a:extLst>
              <a:ext uri="{FF2B5EF4-FFF2-40B4-BE49-F238E27FC236}">
                <a16:creationId xmlns:a16="http://schemas.microsoft.com/office/drawing/2014/main" id="{A175ACC4-B901-43B2-8B76-DE923A89AA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5594060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00E4A77A-04A1-4DF6-A877-6A5D07E2B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O Reino de Deus</a:t>
            </a:r>
            <a:endParaRPr lang="pt-BR" dirty="0"/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04B9266C-C56B-4542-8E8A-42BF7F88A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pt-BR" dirty="0"/>
              <a:t>Um lugar literal.</a:t>
            </a:r>
          </a:p>
          <a:p>
            <a:pPr marL="514350" lvl="0" indent="-514350">
              <a:buFont typeface="+mj-lt"/>
              <a:buAutoNum type="arabicPeriod"/>
            </a:pPr>
            <a:r>
              <a:rPr lang="pt-BR" dirty="0"/>
              <a:t>A manifestação da justiça, paz, e alegria de Deus (Romanos 14:17).</a:t>
            </a:r>
          </a:p>
          <a:p>
            <a:pPr marL="514350" lvl="0" indent="-514350">
              <a:buFont typeface="+mj-lt"/>
              <a:buAutoNum type="arabicPeriod"/>
            </a:pPr>
            <a:r>
              <a:rPr lang="pt-BR" dirty="0"/>
              <a:t>E, sobretudo, o reino de um Rei.</a:t>
            </a:r>
          </a:p>
        </p:txBody>
      </p:sp>
      <p:pic>
        <p:nvPicPr>
          <p:cNvPr id="3" name="Espaço Reservado para Imagem 2" descr="Uma imagem contendo mesa&#10;&#10;Descrição gerada automaticamente">
            <a:extLst>
              <a:ext uri="{FF2B5EF4-FFF2-40B4-BE49-F238E27FC236}">
                <a16:creationId xmlns:a16="http://schemas.microsoft.com/office/drawing/2014/main" id="{47E7E6F6-F083-4567-BA5E-4E5E649417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716539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5243002B-303C-42D9-932C-272B913AA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“Conforme é usada na Bíblia, a expressão “reino de Deus” designa tanto o reino da graça como o de glória”.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0B877679-70B3-4FAD-B2A0-8FAB50A1E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Grande Conflito, p. 346</a:t>
            </a:r>
          </a:p>
        </p:txBody>
      </p:sp>
    </p:spTree>
    <p:extLst>
      <p:ext uri="{BB962C8B-B14F-4D97-AF65-F5344CB8AC3E}">
        <p14:creationId xmlns:p14="http://schemas.microsoft.com/office/powerpoint/2010/main" val="260052182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B38E814-26C7-444E-97CB-86E979E8C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Se nosso Deus é um Deus real, aceitaremos Sua autoridade em todos os aspectos de nossas vidas.</a:t>
            </a:r>
          </a:p>
        </p:txBody>
      </p:sp>
      <p:pic>
        <p:nvPicPr>
          <p:cNvPr id="5" name="Espaço Reservado para Imagem 4" descr="Homem em pé em gramado&#10;&#10;Descrição gerada automaticamente">
            <a:extLst>
              <a:ext uri="{FF2B5EF4-FFF2-40B4-BE49-F238E27FC236}">
                <a16:creationId xmlns:a16="http://schemas.microsoft.com/office/drawing/2014/main" id="{628B2421-4153-4AD5-AFEB-D9099521AF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9722192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A8C494E-BE8F-4099-B290-7B3C2C87A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soberania de Deus afeta todas as esferas da vida.</a:t>
            </a:r>
          </a:p>
        </p:txBody>
      </p:sp>
      <p:pic>
        <p:nvPicPr>
          <p:cNvPr id="5" name="Espaço Reservado para Imagem 4" descr="Pessoas sentadas posando para foto&#10;&#10;Descrição gerada automaticamente">
            <a:extLst>
              <a:ext uri="{FF2B5EF4-FFF2-40B4-BE49-F238E27FC236}">
                <a16:creationId xmlns:a16="http://schemas.microsoft.com/office/drawing/2014/main" id="{A169E3C9-FCCC-4EF0-AC34-A59E990629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3212150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263F9FAD-E4C3-4096-BB70-AA7EB37E2D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405283"/>
              </p:ext>
            </p:extLst>
          </p:nvPr>
        </p:nvGraphicFramePr>
        <p:xfrm>
          <a:off x="510277" y="1759226"/>
          <a:ext cx="11390658" cy="434363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{7E9639D4-E3E2-4D34-9284-5A2195B3D0D7}</a:tableStyleId>
              </a:tblPr>
              <a:tblGrid>
                <a:gridCol w="2910413">
                  <a:extLst>
                    <a:ext uri="{9D8B030D-6E8A-4147-A177-3AD203B41FA5}">
                      <a16:colId xmlns:a16="http://schemas.microsoft.com/office/drawing/2014/main" val="175377861"/>
                    </a:ext>
                  </a:extLst>
                </a:gridCol>
                <a:gridCol w="2589823">
                  <a:extLst>
                    <a:ext uri="{9D8B030D-6E8A-4147-A177-3AD203B41FA5}">
                      <a16:colId xmlns:a16="http://schemas.microsoft.com/office/drawing/2014/main" val="3140969606"/>
                    </a:ext>
                  </a:extLst>
                </a:gridCol>
                <a:gridCol w="5890422">
                  <a:extLst>
                    <a:ext uri="{9D8B030D-6E8A-4147-A177-3AD203B41FA5}">
                      <a16:colId xmlns:a16="http://schemas.microsoft.com/office/drawing/2014/main" val="1746899752"/>
                    </a:ext>
                  </a:extLst>
                </a:gridCol>
              </a:tblGrid>
              <a:tr h="437322">
                <a:tc>
                  <a:txBody>
                    <a:bodyPr/>
                    <a:lstStyle/>
                    <a:p>
                      <a:pPr marL="196850" marR="153035" algn="ctr">
                        <a:lnSpc>
                          <a:spcPct val="115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DEUS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96850" marR="153035" algn="ctr">
                        <a:lnSpc>
                          <a:spcPct val="115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NOSSA IDENTIDADE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2550" marR="153035" algn="ctr">
                        <a:lnSpc>
                          <a:spcPct val="115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MORDOMIA FINANCEIRA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10136442"/>
                  </a:ext>
                </a:extLst>
              </a:tr>
              <a:tr h="6549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b="0" dirty="0"/>
                        <a:t>Deus é o criador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b="0"/>
                        <a:t>Nós somos suas criaturas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b="0"/>
                        <a:t>Nós adoramos com nossos recursos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3985310"/>
                  </a:ext>
                </a:extLst>
              </a:tr>
              <a:tr h="6549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b="0" dirty="0"/>
                        <a:t>Deus é o modelo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b="0" dirty="0"/>
                        <a:t>Estamos à sua imagem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b="0"/>
                        <a:t>Nós refletimos amor no uso de recursos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59681376"/>
                  </a:ext>
                </a:extLst>
              </a:tr>
              <a:tr h="9193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b="0" dirty="0"/>
                        <a:t>Deus é o provedor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b="0" dirty="0"/>
                        <a:t>Somos seus dependentes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b="0" dirty="0"/>
                        <a:t>Devolvemos o dízimo e damos ofertas em reconhecimento de sua propriedade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0325907"/>
                  </a:ext>
                </a:extLst>
              </a:tr>
              <a:tr h="7127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b="0" dirty="0"/>
                        <a:t>Deus é o mestre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b="0" dirty="0"/>
                        <a:t>Nós somos Seus servos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b="0" dirty="0"/>
                        <a:t>Usamos nossos recursos para testemunhar por Ele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7842584"/>
                  </a:ext>
                </a:extLst>
              </a:tr>
              <a:tr h="9643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b="0" dirty="0"/>
                        <a:t>Deus é um companheiro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b="0" dirty="0"/>
                        <a:t>Nós somos seus amigos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b="0" dirty="0"/>
                        <a:t>Nós fazemos do relacionamento com Ele e com os outros a nossa prioridade em vez de finanças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5639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1214422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433EA0AB-F86C-45AE-B0CC-A776459C4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 “Mas as suas maldades separaram vocês do seu Deus; os seus pecados esconderam de vocês o rosto dele, e por isso ele não os ouvirá”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6810AD0-4FBE-4019-89A3-5DDD55C5A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Isaías 59:2</a:t>
            </a:r>
          </a:p>
        </p:txBody>
      </p:sp>
    </p:spTree>
    <p:extLst>
      <p:ext uri="{BB962C8B-B14F-4D97-AF65-F5344CB8AC3E}">
        <p14:creationId xmlns:p14="http://schemas.microsoft.com/office/powerpoint/2010/main" val="2233565527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BA656D5-2346-4996-8215-0D004C735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justiça de Deus é essencial para os seres humanos colocarem Deus em primeiro lugar.</a:t>
            </a:r>
          </a:p>
        </p:txBody>
      </p:sp>
      <p:pic>
        <p:nvPicPr>
          <p:cNvPr id="5" name="Espaço Reservado para Imagem 4" descr="Uma imagem contendo pessoa, comendo, jovem, ao ar livre&#10;&#10;Descrição gerada automaticamente">
            <a:extLst>
              <a:ext uri="{FF2B5EF4-FFF2-40B4-BE49-F238E27FC236}">
                <a16:creationId xmlns:a16="http://schemas.microsoft.com/office/drawing/2014/main" id="{0AC0C34C-9B82-41DF-8D4E-68B42984F6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72"/>
          <a:stretch/>
        </p:blipFill>
        <p:spPr>
          <a:xfrm>
            <a:off x="6395483" y="1360439"/>
            <a:ext cx="5400000" cy="5400000"/>
          </a:xfrm>
        </p:spPr>
      </p:pic>
    </p:spTree>
    <p:extLst>
      <p:ext uri="{BB962C8B-B14F-4D97-AF65-F5344CB8AC3E}">
        <p14:creationId xmlns:p14="http://schemas.microsoft.com/office/powerpoint/2010/main" val="369701319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A452CC38-6F9E-4093-8010-B453631CD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“Deus tornou pecado por nós aquele que não tinha pecado, para que nele nos tornássemos justiça de Deus”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030EC22C-C5EC-40C2-8639-74175AD82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2 Coríntios 5:21</a:t>
            </a:r>
          </a:p>
        </p:txBody>
      </p:sp>
    </p:spTree>
    <p:extLst>
      <p:ext uri="{BB962C8B-B14F-4D97-AF65-F5344CB8AC3E}">
        <p14:creationId xmlns:p14="http://schemas.microsoft.com/office/powerpoint/2010/main" val="136224748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C10DCF9-FB4E-4E0E-9C76-AC13994AE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</a:t>
            </a:r>
            <a:r>
              <a:rPr lang="pt-BR" i="1" dirty="0"/>
              <a:t>Busquem, pois, em primeiro lugar o Reino de Deus e a sua justiça, e todas essas coisas serão acrescentadas a vocês</a:t>
            </a:r>
            <a:r>
              <a:rPr lang="pt-BR" dirty="0"/>
              <a:t>”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C679A00B-932F-4286-98C9-57557498F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Mateus 6:33</a:t>
            </a:r>
          </a:p>
        </p:txBody>
      </p:sp>
    </p:spTree>
    <p:extLst>
      <p:ext uri="{BB962C8B-B14F-4D97-AF65-F5344CB8AC3E}">
        <p14:creationId xmlns:p14="http://schemas.microsoft.com/office/powerpoint/2010/main" val="1818407415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16999FEA-0F82-4B5F-9CF1-E181AE452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</a:t>
            </a:r>
            <a:r>
              <a:rPr lang="pt-BR" i="1" dirty="0"/>
              <a:t>Assim foram alguns de vocês. Mas vocês foram lavados, foram santificados, foram justificados no nome do Senhor Jesus Cristo e no Espírito de nosso Deus</a:t>
            </a:r>
            <a:r>
              <a:rPr lang="pt-BR" dirty="0"/>
              <a:t>”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4B6C122-FF36-4917-855E-DDE9D9BF1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1 Coríntios 6:11</a:t>
            </a:r>
          </a:p>
        </p:txBody>
      </p:sp>
    </p:spTree>
    <p:extLst>
      <p:ext uri="{BB962C8B-B14F-4D97-AF65-F5344CB8AC3E}">
        <p14:creationId xmlns:p14="http://schemas.microsoft.com/office/powerpoint/2010/main" val="3318200309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24DD778-C830-4EAB-B030-F59756A04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justiça transformadora de Deus não modifica apenas as ações externas, mas altera os motivos interiores.</a:t>
            </a:r>
          </a:p>
        </p:txBody>
      </p:sp>
      <p:pic>
        <p:nvPicPr>
          <p:cNvPr id="3" name="Espaço Reservado para Imagem 2" descr="Uma imagem contendo grama, ao ar livre, pessoa, campo&#10;&#10;Descrição gerada automaticamente">
            <a:extLst>
              <a:ext uri="{FF2B5EF4-FFF2-40B4-BE49-F238E27FC236}">
                <a16:creationId xmlns:a16="http://schemas.microsoft.com/office/drawing/2014/main" id="{0973E292-1AD2-44DD-A9C1-6254A843D7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061450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F2BEEDE2-74FA-4181-842A-29B5B422A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“P</a:t>
            </a:r>
            <a:r>
              <a:rPr lang="pt-BR" i="1" dirty="0"/>
              <a:t>ois é Deus quem efetua em vocês tanto o querer quanto o realizar, de acordo com a boa vontade dele</a:t>
            </a:r>
            <a:r>
              <a:rPr lang="pt-BR" dirty="0"/>
              <a:t>”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A500896-C1BC-4E86-86EC-E49AFB7DA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Filipenses 2:13</a:t>
            </a:r>
          </a:p>
        </p:txBody>
      </p:sp>
    </p:spTree>
    <p:extLst>
      <p:ext uri="{BB962C8B-B14F-4D97-AF65-F5344CB8AC3E}">
        <p14:creationId xmlns:p14="http://schemas.microsoft.com/office/powerpoint/2010/main" val="2801394327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CE74BAC-9709-44CF-98E5-068473164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Deus em primeiro lugar não é para crentes “perfeitos”. Erros passados não deveriam impedir que alguém abraçasse uma vida com Deus em primeiro lugar.</a:t>
            </a:r>
          </a:p>
        </p:txBody>
      </p:sp>
      <p:pic>
        <p:nvPicPr>
          <p:cNvPr id="5" name="Espaço Reservado para Imagem 4" descr="Uma imagem contendo pessoa, homem, camisa, olhando&#10;&#10;Descrição gerada automaticamente">
            <a:extLst>
              <a:ext uri="{FF2B5EF4-FFF2-40B4-BE49-F238E27FC236}">
                <a16:creationId xmlns:a16="http://schemas.microsoft.com/office/drawing/2014/main" id="{C619F8E1-BA85-497F-B899-11A478B648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1090596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8A7040C-0E06-4225-BE8E-BCB2C210B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Deus em primeiro lugar não é para super-heróis espirituais. Deus capacita as pessoas a viverem com Ele em primeiro lugar.</a:t>
            </a:r>
          </a:p>
        </p:txBody>
      </p:sp>
      <p:pic>
        <p:nvPicPr>
          <p:cNvPr id="5" name="Espaço Reservado para Imagem 4" descr="Por do sol e mar&#10;&#10;Descrição gerada automaticamente">
            <a:extLst>
              <a:ext uri="{FF2B5EF4-FFF2-40B4-BE49-F238E27FC236}">
                <a16:creationId xmlns:a16="http://schemas.microsoft.com/office/drawing/2014/main" id="{B3E02374-18C7-4B8B-8732-64C1A130210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6970224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49B476F-878D-452E-9AA5-DE760073E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Se adotarmos somente o conceito de um Deus real ignorando o Deus que provê justiça, o resultado é culpa, frustração e desânimo.</a:t>
            </a:r>
          </a:p>
        </p:txBody>
      </p:sp>
      <p:pic>
        <p:nvPicPr>
          <p:cNvPr id="5" name="Espaço Reservado para Imagem 4" descr="Uma imagem contendo pessoa, homem, segurando, frente&#10;&#10;Descrição gerada automaticamente">
            <a:extLst>
              <a:ext uri="{FF2B5EF4-FFF2-40B4-BE49-F238E27FC236}">
                <a16:creationId xmlns:a16="http://schemas.microsoft.com/office/drawing/2014/main" id="{672746DA-8FC4-4FAD-A64F-ACB81EEB31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4656736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C128EAE-E7C7-40ED-B6C7-12290E328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/>
              <a:t>Coloque Deus em primeiro lugar</a:t>
            </a:r>
            <a:endParaRPr lang="pt-BR" dirty="0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A3B7A7C-B234-4CA1-B9D6-5EC07F1E8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lvl="0" indent="-742950" algn="l">
              <a:buFont typeface="+mj-lt"/>
              <a:buAutoNum type="arabicPeriod"/>
            </a:pPr>
            <a:r>
              <a:rPr lang="pt-BR" sz="2400" dirty="0"/>
              <a:t>Ele provê suas necessidades.</a:t>
            </a:r>
          </a:p>
          <a:p>
            <a:pPr marL="742950" lvl="0" indent="-742950" algn="l">
              <a:buFont typeface="+mj-lt"/>
              <a:buAutoNum type="arabicPeriod"/>
            </a:pPr>
            <a:endParaRPr lang="pt-BR" sz="2400" dirty="0"/>
          </a:p>
          <a:p>
            <a:pPr marL="742950" lvl="0" indent="-742950" algn="l">
              <a:buFont typeface="+mj-lt"/>
              <a:buAutoNum type="arabicPeriod"/>
            </a:pPr>
            <a:r>
              <a:rPr lang="pt-BR" sz="2400" dirty="0"/>
              <a:t>Abrace sua identidade como filho ou filha do Rei.</a:t>
            </a:r>
          </a:p>
          <a:p>
            <a:pPr marL="742950" lvl="0" indent="-742950" algn="l">
              <a:buFont typeface="+mj-lt"/>
              <a:buAutoNum type="arabicPeriod"/>
            </a:pPr>
            <a:endParaRPr lang="pt-BR" sz="2400" dirty="0"/>
          </a:p>
          <a:p>
            <a:pPr marL="742950" lvl="0" indent="-742950" algn="l">
              <a:buFont typeface="+mj-lt"/>
              <a:buAutoNum type="arabicPeriod"/>
            </a:pPr>
            <a:r>
              <a:rPr lang="pt-BR" sz="2400" dirty="0"/>
              <a:t>O onipotente, onisciente e onipresente prometeu ser seu companheiro.</a:t>
            </a:r>
          </a:p>
        </p:txBody>
      </p:sp>
      <p:pic>
        <p:nvPicPr>
          <p:cNvPr id="6" name="Espaço Reservado para Imagem 5" descr="Uma imagem contendo ao ar livre, grama, olhando, em pé&#10;&#10;Descrição gerada automaticamente">
            <a:extLst>
              <a:ext uri="{FF2B5EF4-FFF2-40B4-BE49-F238E27FC236}">
                <a16:creationId xmlns:a16="http://schemas.microsoft.com/office/drawing/2014/main" id="{88C98A40-2916-4D15-B546-047BA58ABD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72022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AD8A504-BED5-443E-9F03-3B2052D49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Meu </a:t>
            </a:r>
            <a:r>
              <a:rPr lang="en-US" b="1" dirty="0" err="1"/>
              <a:t>Pacto</a:t>
            </a:r>
            <a:r>
              <a:rPr lang="en-US" b="1" dirty="0"/>
              <a:t>:</a:t>
            </a:r>
            <a:endParaRPr lang="pt-BR" dirty="0"/>
          </a:p>
        </p:txBody>
      </p:sp>
      <p:pic>
        <p:nvPicPr>
          <p:cNvPr id="3" name="Espaço Reservado para Imagem 2" descr="Homem em campo com sol no horizonte&#10;&#10;Descrição gerada automaticamente">
            <a:extLst>
              <a:ext uri="{FF2B5EF4-FFF2-40B4-BE49-F238E27FC236}">
                <a16:creationId xmlns:a16="http://schemas.microsoft.com/office/drawing/2014/main" id="{E06142EE-2977-4504-A035-5EA60895B25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FF3D1A30-5204-43AC-9C5F-E61ACA32F66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/>
              <a:t>Colocar</a:t>
            </a:r>
            <a:r>
              <a:rPr lang="en-US" dirty="0"/>
              <a:t> Deus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primeiro</a:t>
            </a:r>
            <a:r>
              <a:rPr lang="en-US" dirty="0"/>
              <a:t> </a:t>
            </a:r>
            <a:r>
              <a:rPr lang="en-US" dirty="0" err="1"/>
              <a:t>lugar</a:t>
            </a:r>
            <a:r>
              <a:rPr lang="en-US" dirty="0"/>
              <a:t> e ser a </a:t>
            </a:r>
            <a:r>
              <a:rPr lang="en-US" dirty="0" err="1"/>
              <a:t>pessoa</a:t>
            </a:r>
            <a:r>
              <a:rPr lang="en-US" dirty="0"/>
              <a:t> que </a:t>
            </a:r>
            <a:r>
              <a:rPr lang="en-US" dirty="0" err="1"/>
              <a:t>Ele</a:t>
            </a:r>
            <a:r>
              <a:rPr lang="en-US" dirty="0"/>
              <a:t> me </a:t>
            </a:r>
            <a:r>
              <a:rPr lang="en-US" dirty="0" err="1"/>
              <a:t>projetou</a:t>
            </a:r>
            <a:r>
              <a:rPr lang="en-US" dirty="0"/>
              <a:t> para ser.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0857004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10981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92F38BFB-D169-4858-843F-62122056B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> Por que devemos colocar Deus em primeiro lugar?</a:t>
            </a:r>
            <a:endParaRPr lang="pt-BR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07423F68-2982-4801-9AB4-C02937F10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5351939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E35D3EB-5E87-4526-8332-2239C5195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Colocar Deus em primeiro lugar é um reconhecimento da posição de Deus</a:t>
            </a:r>
          </a:p>
        </p:txBody>
      </p:sp>
      <p:pic>
        <p:nvPicPr>
          <p:cNvPr id="9" name="Espaço Reservado para Imagem 8" descr="Pessoa em pé em gramado&#10;&#10;Descrição gerada automaticamente">
            <a:extLst>
              <a:ext uri="{FF2B5EF4-FFF2-40B4-BE49-F238E27FC236}">
                <a16:creationId xmlns:a16="http://schemas.microsoft.com/office/drawing/2014/main" id="{07AFFA23-B160-45CE-BB43-C80DA06886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549463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30D9C24-1A71-4B00-BC63-03B5F42CF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menos que Deus esteja no lugar certo, nossa vida permanecerá incompleta.</a:t>
            </a:r>
          </a:p>
        </p:txBody>
      </p:sp>
      <p:pic>
        <p:nvPicPr>
          <p:cNvPr id="5" name="Espaço Reservado para Imagem 4" descr="Uma imagem contendo no interior, quebra-cabeça, objeto, mão&#10;&#10;Descrição gerada automaticamente">
            <a:extLst>
              <a:ext uri="{FF2B5EF4-FFF2-40B4-BE49-F238E27FC236}">
                <a16:creationId xmlns:a16="http://schemas.microsoft.com/office/drawing/2014/main" id="{526840B5-F78F-41C8-9826-6EE19CD787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933681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A445E9B-60E5-4C62-87EC-62109AD64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 Jesus apresenta a busca por colocar Deus como o Primeiro como o antídoto para os </a:t>
            </a:r>
            <a:r>
              <a:rPr lang="pt-BR" b="1" dirty="0">
                <a:solidFill>
                  <a:schemeClr val="accent5">
                    <a:lumMod val="75000"/>
                  </a:schemeClr>
                </a:solidFill>
              </a:rPr>
              <a:t>medos</a:t>
            </a:r>
            <a:r>
              <a:rPr lang="pt-BR" dirty="0"/>
              <a:t> que prevalecem na sociedade </a:t>
            </a:r>
          </a:p>
        </p:txBody>
      </p:sp>
      <p:pic>
        <p:nvPicPr>
          <p:cNvPr id="9" name="Espaço Reservado para Imagem 8" descr="Mulher de óculos falando no telefone&#10;&#10;Descrição gerada automaticamente">
            <a:extLst>
              <a:ext uri="{FF2B5EF4-FFF2-40B4-BE49-F238E27FC236}">
                <a16:creationId xmlns:a16="http://schemas.microsoft.com/office/drawing/2014/main" id="{FB2FFDBB-FE7A-4DBC-8B36-E9B8C7AC86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679608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65B14AA-7AF4-4FA8-B797-9066EC9B7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Medo sobre as </a:t>
            </a:r>
            <a:r>
              <a:rPr lang="pt-BR" b="1" dirty="0"/>
              <a:t>necessidades</a:t>
            </a:r>
            <a:r>
              <a:rPr lang="pt-BR" dirty="0"/>
              <a:t> básicas:</a:t>
            </a:r>
          </a:p>
        </p:txBody>
      </p:sp>
      <p:pic>
        <p:nvPicPr>
          <p:cNvPr id="5" name="Espaço Reservado para Imagem 4" descr="Homem de terno e gravata com a mão no rosto&#10;&#10;Descrição gerada automaticamente">
            <a:extLst>
              <a:ext uri="{FF2B5EF4-FFF2-40B4-BE49-F238E27FC236}">
                <a16:creationId xmlns:a16="http://schemas.microsoft.com/office/drawing/2014/main" id="{FBA26AC1-7FD2-4DDE-A3EE-16172DE492B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655178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3F0E6CF8-702B-48D0-B1A2-4F5E16E2E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Portanto eu digo: Não se preocupem com sua própria vida, quanto ao que comer ou beber; nem com seu próprio corpo, quanto ao que vestir”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394B168-D6BE-4969-9B46-AA77EB440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Mateus 6: 25</a:t>
            </a:r>
          </a:p>
        </p:txBody>
      </p:sp>
    </p:spTree>
    <p:extLst>
      <p:ext uri="{BB962C8B-B14F-4D97-AF65-F5344CB8AC3E}">
        <p14:creationId xmlns:p14="http://schemas.microsoft.com/office/powerpoint/2010/main" val="146656974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6460F8B-3A6D-4B29-B55D-D07B7FFD944B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4728</TotalTime>
  <Words>817</Words>
  <Application>Microsoft Office PowerPoint</Application>
  <PresentationFormat>Widescreen</PresentationFormat>
  <Paragraphs>76</Paragraphs>
  <Slides>38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2" baseType="lpstr">
      <vt:lpstr>Arial</vt:lpstr>
      <vt:lpstr>Calibri</vt:lpstr>
      <vt:lpstr>Trebuchet MS</vt:lpstr>
      <vt:lpstr>Tema do Office</vt:lpstr>
      <vt:lpstr>Apresentação do PowerPoint</vt:lpstr>
      <vt:lpstr>BUSQUE PRIMEIRO</vt:lpstr>
      <vt:lpstr>Mateus 6:33</vt:lpstr>
      <vt:lpstr> Por que devemos colocar Deus em primeiro lugar?</vt:lpstr>
      <vt:lpstr>Apresentação do PowerPoint</vt:lpstr>
      <vt:lpstr>Apresentação do PowerPoint</vt:lpstr>
      <vt:lpstr>Apresentação do PowerPoint</vt:lpstr>
      <vt:lpstr>Apresentação do PowerPoint</vt:lpstr>
      <vt:lpstr>Mateus 6: 25</vt:lpstr>
      <vt:lpstr>Apresentação do PowerPoint</vt:lpstr>
      <vt:lpstr>Mateus 6:26</vt:lpstr>
      <vt:lpstr>Apresentação do PowerPoint</vt:lpstr>
      <vt:lpstr>Mateus 6:27</vt:lpstr>
      <vt:lpstr>Mateus 6:34</vt:lpstr>
      <vt:lpstr>Apresentação do PowerPoint</vt:lpstr>
      <vt:lpstr>A. W. Tozer</vt:lpstr>
      <vt:lpstr> Quem é este Deus a quem somos chamados a colocar em primeiro lugar?</vt:lpstr>
      <vt:lpstr>Apresentação do PowerPoint</vt:lpstr>
      <vt:lpstr>Mateus 16:15</vt:lpstr>
      <vt:lpstr>Apresentação do PowerPoint</vt:lpstr>
      <vt:lpstr>Apresentação do PowerPoint</vt:lpstr>
      <vt:lpstr>O Reino de Deus</vt:lpstr>
      <vt:lpstr>O Grande Conflito, p. 346</vt:lpstr>
      <vt:lpstr>Apresentação do PowerPoint</vt:lpstr>
      <vt:lpstr>Apresentação do PowerPoint</vt:lpstr>
      <vt:lpstr>Apresentação do PowerPoint</vt:lpstr>
      <vt:lpstr>Isaías 59:2</vt:lpstr>
      <vt:lpstr>Apresentação do PowerPoint</vt:lpstr>
      <vt:lpstr>2 Coríntios 5:21</vt:lpstr>
      <vt:lpstr>1 Coríntios 6:11</vt:lpstr>
      <vt:lpstr>Apresentação do PowerPoint</vt:lpstr>
      <vt:lpstr>Filipenses 2:13</vt:lpstr>
      <vt:lpstr>Apresentação do PowerPoint</vt:lpstr>
      <vt:lpstr>Apresentação do PowerPoint</vt:lpstr>
      <vt:lpstr>Apresentação do PowerPoint</vt:lpstr>
      <vt:lpstr>Coloque Deus em primeiro lugar</vt:lpstr>
      <vt:lpstr>Meu Pacto: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4</cp:revision>
  <dcterms:created xsi:type="dcterms:W3CDTF">2019-10-11T19:42:41Z</dcterms:created>
  <dcterms:modified xsi:type="dcterms:W3CDTF">2019-11-17T01:25:05Z</dcterms:modified>
</cp:coreProperties>
</file>