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297" r:id="rId4"/>
    <p:sldId id="295" r:id="rId5"/>
    <p:sldId id="298" r:id="rId6"/>
    <p:sldId id="259" r:id="rId7"/>
    <p:sldId id="299" r:id="rId8"/>
    <p:sldId id="300" r:id="rId9"/>
    <p:sldId id="313" r:id="rId10"/>
    <p:sldId id="314" r:id="rId11"/>
    <p:sldId id="315" r:id="rId12"/>
    <p:sldId id="316" r:id="rId13"/>
    <p:sldId id="317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8" r:id="rId27"/>
    <p:sldId id="320" r:id="rId28"/>
    <p:sldId id="336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7" r:id="rId45"/>
    <p:sldId id="296" r:id="rId46"/>
    <p:sldId id="294" r:id="rId4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556"/>
    <a:srgbClr val="35587D"/>
    <a:srgbClr val="EDEFF9"/>
    <a:srgbClr val="742C88"/>
    <a:srgbClr val="B78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0A4AA4-C1BC-4B0D-84D6-E4B0904643DB}" v="181" dt="2019-11-17T14:01:03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5746780-4092-4C76-8534-A6CCEE1516CD}"/>
    <pc:docChg chg="undo custSel addSld delSld modSld sldOrd">
      <pc:chgData name="marcos aurelio gularte de castro" userId="67f50566e2aee3b4" providerId="LiveId" clId="{15746780-4092-4C76-8534-A6CCEE1516CD}" dt="2019-11-17T14:00:16.413" v="358" actId="18131"/>
      <pc:docMkLst>
        <pc:docMk/>
      </pc:docMkLst>
      <pc:sldChg chg="modTransition">
        <pc:chgData name="marcos aurelio gularte de castro" userId="67f50566e2aee3b4" providerId="LiveId" clId="{15746780-4092-4C76-8534-A6CCEE1516CD}" dt="2019-11-17T12:53:37.211" v="235"/>
        <pc:sldMkLst>
          <pc:docMk/>
          <pc:sldMk cId="662869156" sldId="257"/>
        </pc:sldMkLst>
      </pc:sldChg>
      <pc:sldChg chg="modSp modTransition">
        <pc:chgData name="marcos aurelio gularte de castro" userId="67f50566e2aee3b4" providerId="LiveId" clId="{15746780-4092-4C76-8534-A6CCEE1516CD}" dt="2019-11-17T12:53:37.211" v="235"/>
        <pc:sldMkLst>
          <pc:docMk/>
          <pc:sldMk cId="2986391497" sldId="258"/>
        </pc:sldMkLst>
        <pc:spChg chg="mod">
          <ac:chgData name="marcos aurelio gularte de castro" userId="67f50566e2aee3b4" providerId="LiveId" clId="{15746780-4092-4C76-8534-A6CCEE1516CD}" dt="2019-11-17T12:22:51.549" v="2" actId="20577"/>
          <ac:spMkLst>
            <pc:docMk/>
            <pc:sldMk cId="2986391497" sldId="258"/>
            <ac:spMk id="4" creationId="{1A302FCE-3E8F-4B25-81AF-FBF1140B378A}"/>
          </ac:spMkLst>
        </pc:spChg>
      </pc:sldChg>
      <pc:sldChg chg="addSp delSp modSp modTransition">
        <pc:chgData name="marcos aurelio gularte de castro" userId="67f50566e2aee3b4" providerId="LiveId" clId="{15746780-4092-4C76-8534-A6CCEE1516CD}" dt="2019-11-17T12:53:37.211" v="235"/>
        <pc:sldMkLst>
          <pc:docMk/>
          <pc:sldMk cId="1818407415" sldId="259"/>
        </pc:sldMkLst>
        <pc:spChg chg="add del mod">
          <ac:chgData name="marcos aurelio gularte de castro" userId="67f50566e2aee3b4" providerId="LiveId" clId="{15746780-4092-4C76-8534-A6CCEE1516CD}" dt="2019-11-17T12:25:06.153" v="20"/>
          <ac:spMkLst>
            <pc:docMk/>
            <pc:sldMk cId="1818407415" sldId="259"/>
            <ac:spMk id="2" creationId="{3DAF2E7E-ADA1-49AE-9E26-92C84DB30E28}"/>
          </ac:spMkLst>
        </pc:spChg>
        <pc:spChg chg="add del mod">
          <ac:chgData name="marcos aurelio gularte de castro" userId="67f50566e2aee3b4" providerId="LiveId" clId="{15746780-4092-4C76-8534-A6CCEE1516CD}" dt="2019-11-17T12:25:06.153" v="20"/>
          <ac:spMkLst>
            <pc:docMk/>
            <pc:sldMk cId="1818407415" sldId="259"/>
            <ac:spMk id="3" creationId="{A48BC468-2834-477E-94EB-29EA75568A91}"/>
          </ac:spMkLst>
        </pc:spChg>
        <pc:spChg chg="mod">
          <ac:chgData name="marcos aurelio gularte de castro" userId="67f50566e2aee3b4" providerId="LiveId" clId="{15746780-4092-4C76-8534-A6CCEE1516CD}" dt="2019-11-17T12:24:58.312" v="15" actId="20577"/>
          <ac:spMkLst>
            <pc:docMk/>
            <pc:sldMk cId="1818407415" sldId="259"/>
            <ac:spMk id="11" creationId="{A743EBC4-13F7-4ACF-9BF6-60B0E0FDA5EA}"/>
          </ac:spMkLst>
        </pc:spChg>
        <pc:spChg chg="mod">
          <ac:chgData name="marcos aurelio gularte de castro" userId="67f50566e2aee3b4" providerId="LiveId" clId="{15746780-4092-4C76-8534-A6CCEE1516CD}" dt="2019-11-17T12:25:03.155" v="19" actId="20577"/>
          <ac:spMkLst>
            <pc:docMk/>
            <pc:sldMk cId="1818407415" sldId="259"/>
            <ac:spMk id="13" creationId="{C46A7E3C-8E2C-416F-A7B7-1BEC6913A1DC}"/>
          </ac:spMkLst>
        </pc:spChg>
      </pc:sldChg>
      <pc:sldChg chg="modTransition">
        <pc:chgData name="marcos aurelio gularte de castro" userId="67f50566e2aee3b4" providerId="LiveId" clId="{15746780-4092-4C76-8534-A6CCEE1516CD}" dt="2019-11-17T12:53:37.211" v="235"/>
        <pc:sldMkLst>
          <pc:docMk/>
          <pc:sldMk cId="695109817" sldId="294"/>
        </pc:sldMkLst>
      </pc:sldChg>
      <pc:sldChg chg="addSp delSp modSp ord modTransition">
        <pc:chgData name="marcos aurelio gularte de castro" userId="67f50566e2aee3b4" providerId="LiveId" clId="{15746780-4092-4C76-8534-A6CCEE1516CD}" dt="2019-11-17T12:54:44.806" v="241" actId="962"/>
        <pc:sldMkLst>
          <pc:docMk/>
          <pc:sldMk cId="956455102" sldId="295"/>
        </pc:sldMkLst>
        <pc:spChg chg="mod">
          <ac:chgData name="marcos aurelio gularte de castro" userId="67f50566e2aee3b4" providerId="LiveId" clId="{15746780-4092-4C76-8534-A6CCEE1516CD}" dt="2019-11-17T12:23:34.033" v="4"/>
          <ac:spMkLst>
            <pc:docMk/>
            <pc:sldMk cId="956455102" sldId="295"/>
            <ac:spMk id="2" creationId="{8343CACB-BF8C-4FA7-8432-427A80DCA572}"/>
          </ac:spMkLst>
        </pc:spChg>
        <pc:spChg chg="del">
          <ac:chgData name="marcos aurelio gularte de castro" userId="67f50566e2aee3b4" providerId="LiveId" clId="{15746780-4092-4C76-8534-A6CCEE1516CD}" dt="2019-11-17T12:54:43.613" v="239" actId="931"/>
          <ac:spMkLst>
            <pc:docMk/>
            <pc:sldMk cId="956455102" sldId="295"/>
            <ac:spMk id="3" creationId="{3AA43FEE-5934-40DE-B78B-F68993250501}"/>
          </ac:spMkLst>
        </pc:spChg>
        <pc:picChg chg="add mod">
          <ac:chgData name="marcos aurelio gularte de castro" userId="67f50566e2aee3b4" providerId="LiveId" clId="{15746780-4092-4C76-8534-A6CCEE1516CD}" dt="2019-11-17T12:54:44.806" v="241" actId="962"/>
          <ac:picMkLst>
            <pc:docMk/>
            <pc:sldMk cId="956455102" sldId="295"/>
            <ac:picMk id="5" creationId="{3A122940-2279-4575-8E30-17B37BECE41F}"/>
          </ac:picMkLst>
        </pc:picChg>
      </pc:sldChg>
      <pc:sldChg chg="addSp delSp modSp ord modTransition">
        <pc:chgData name="marcos aurelio gularte de castro" userId="67f50566e2aee3b4" providerId="LiveId" clId="{15746780-4092-4C76-8534-A6CCEE1516CD}" dt="2019-11-17T14:00:16.413" v="358" actId="18131"/>
        <pc:sldMkLst>
          <pc:docMk/>
          <pc:sldMk cId="2401848552" sldId="296"/>
        </pc:sldMkLst>
        <pc:spChg chg="mod">
          <ac:chgData name="marcos aurelio gularte de castro" userId="67f50566e2aee3b4" providerId="LiveId" clId="{15746780-4092-4C76-8534-A6CCEE1516CD}" dt="2019-11-17T12:53:08.575" v="233"/>
          <ac:spMkLst>
            <pc:docMk/>
            <pc:sldMk cId="2401848552" sldId="296"/>
            <ac:spMk id="5" creationId="{035517A0-0162-437F-8AA1-8BBD3C83B131}"/>
          </ac:spMkLst>
        </pc:spChg>
        <pc:spChg chg="del">
          <ac:chgData name="marcos aurelio gularte de castro" userId="67f50566e2aee3b4" providerId="LiveId" clId="{15746780-4092-4C76-8534-A6CCEE1516CD}" dt="2019-11-17T13:59:43.863" v="346" actId="931"/>
          <ac:spMkLst>
            <pc:docMk/>
            <pc:sldMk cId="2401848552" sldId="296"/>
            <ac:spMk id="6" creationId="{643310EA-6323-4A85-B295-0166B975C0C2}"/>
          </ac:spMkLst>
        </pc:spChg>
        <pc:spChg chg="add del mod">
          <ac:chgData name="marcos aurelio gularte de castro" userId="67f50566e2aee3b4" providerId="LiveId" clId="{15746780-4092-4C76-8534-A6CCEE1516CD}" dt="2019-11-17T13:59:57.406" v="350" actId="931"/>
          <ac:spMkLst>
            <pc:docMk/>
            <pc:sldMk cId="2401848552" sldId="296"/>
            <ac:spMk id="8" creationId="{2EC1D14F-0CDC-43E9-8ADF-DAE1BFFAA26B}"/>
          </ac:spMkLst>
        </pc:spChg>
        <pc:picChg chg="add del mod">
          <ac:chgData name="marcos aurelio gularte de castro" userId="67f50566e2aee3b4" providerId="LiveId" clId="{15746780-4092-4C76-8534-A6CCEE1516CD}" dt="2019-11-17T13:59:48.641" v="349" actId="478"/>
          <ac:picMkLst>
            <pc:docMk/>
            <pc:sldMk cId="2401848552" sldId="296"/>
            <ac:picMk id="3" creationId="{028505EB-7C94-43AF-B2BF-E86F69D3E360}"/>
          </ac:picMkLst>
        </pc:picChg>
        <pc:picChg chg="add mod modCrop">
          <ac:chgData name="marcos aurelio gularte de castro" userId="67f50566e2aee3b4" providerId="LiveId" clId="{15746780-4092-4C76-8534-A6CCEE1516CD}" dt="2019-11-17T14:00:16.413" v="358" actId="18131"/>
          <ac:picMkLst>
            <pc:docMk/>
            <pc:sldMk cId="2401848552" sldId="296"/>
            <ac:picMk id="10" creationId="{2BEA2DD5-3947-49FB-AB2A-50C212FB4D40}"/>
          </ac:picMkLst>
        </pc:picChg>
      </pc:sldChg>
      <pc:sldChg chg="addSp delSp modSp add ord modTransition">
        <pc:chgData name="marcos aurelio gularte de castro" userId="67f50566e2aee3b4" providerId="LiveId" clId="{15746780-4092-4C76-8534-A6CCEE1516CD}" dt="2019-11-17T12:54:24.321" v="238" actId="962"/>
        <pc:sldMkLst>
          <pc:docMk/>
          <pc:sldMk cId="1797747152" sldId="297"/>
        </pc:sldMkLst>
        <pc:spChg chg="mod">
          <ac:chgData name="marcos aurelio gularte de castro" userId="67f50566e2aee3b4" providerId="LiveId" clId="{15746780-4092-4C76-8534-A6CCEE1516CD}" dt="2019-11-17T12:24:17.814" v="9"/>
          <ac:spMkLst>
            <pc:docMk/>
            <pc:sldMk cId="1797747152" sldId="297"/>
            <ac:spMk id="2" creationId="{3054F4C7-3F1D-49D8-AF5D-815B79C093F8}"/>
          </ac:spMkLst>
        </pc:spChg>
        <pc:spChg chg="del">
          <ac:chgData name="marcos aurelio gularte de castro" userId="67f50566e2aee3b4" providerId="LiveId" clId="{15746780-4092-4C76-8534-A6CCEE1516CD}" dt="2019-11-17T12:54:22.822" v="236" actId="931"/>
          <ac:spMkLst>
            <pc:docMk/>
            <pc:sldMk cId="1797747152" sldId="297"/>
            <ac:spMk id="3" creationId="{732D8649-C94D-4318-A6E2-6307C6BC0524}"/>
          </ac:spMkLst>
        </pc:spChg>
        <pc:picChg chg="add mod">
          <ac:chgData name="marcos aurelio gularte de castro" userId="67f50566e2aee3b4" providerId="LiveId" clId="{15746780-4092-4C76-8534-A6CCEE1516CD}" dt="2019-11-17T12:54:24.321" v="238" actId="962"/>
          <ac:picMkLst>
            <pc:docMk/>
            <pc:sldMk cId="1797747152" sldId="297"/>
            <ac:picMk id="5" creationId="{42B69FCD-7030-4AEC-B0E2-D027638EFC92}"/>
          </ac:picMkLst>
        </pc:picChg>
      </pc:sldChg>
      <pc:sldChg chg="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2081730502" sldId="298"/>
        </pc:sldMkLst>
        <pc:spChg chg="mod">
          <ac:chgData name="marcos aurelio gularte de castro" userId="67f50566e2aee3b4" providerId="LiveId" clId="{15746780-4092-4C76-8534-A6CCEE1516CD}" dt="2019-11-17T12:24:37.616" v="12" actId="20577"/>
          <ac:spMkLst>
            <pc:docMk/>
            <pc:sldMk cId="2081730502" sldId="298"/>
            <ac:spMk id="2" creationId="{953CD8CC-A71C-4819-9C26-1FE41A9C685B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2:59:07.196" v="244" actId="962"/>
        <pc:sldMkLst>
          <pc:docMk/>
          <pc:sldMk cId="2397924316" sldId="299"/>
        </pc:sldMkLst>
        <pc:spChg chg="del">
          <ac:chgData name="marcos aurelio gularte de castro" userId="67f50566e2aee3b4" providerId="LiveId" clId="{15746780-4092-4C76-8534-A6CCEE1516CD}" dt="2019-11-17T12:25:42.361" v="22"/>
          <ac:spMkLst>
            <pc:docMk/>
            <pc:sldMk cId="2397924316" sldId="299"/>
            <ac:spMk id="2" creationId="{D3156313-0480-49D3-AF6D-7960A339247B}"/>
          </ac:spMkLst>
        </pc:spChg>
        <pc:spChg chg="del">
          <ac:chgData name="marcos aurelio gularte de castro" userId="67f50566e2aee3b4" providerId="LiveId" clId="{15746780-4092-4C76-8534-A6CCEE1516CD}" dt="2019-11-17T12:25:42.361" v="22"/>
          <ac:spMkLst>
            <pc:docMk/>
            <pc:sldMk cId="2397924316" sldId="299"/>
            <ac:spMk id="3" creationId="{B4E1EF1D-1CDC-47D4-A4A4-0E3BEEC162F4}"/>
          </ac:spMkLst>
        </pc:spChg>
        <pc:spChg chg="add mod">
          <ac:chgData name="marcos aurelio gularte de castro" userId="67f50566e2aee3b4" providerId="LiveId" clId="{15746780-4092-4C76-8534-A6CCEE1516CD}" dt="2019-11-17T12:25:54.007" v="37" actId="20577"/>
          <ac:spMkLst>
            <pc:docMk/>
            <pc:sldMk cId="2397924316" sldId="299"/>
            <ac:spMk id="4" creationId="{5757BF8D-C1C0-48D8-A7A5-A40E4C45EDF5}"/>
          </ac:spMkLst>
        </pc:spChg>
        <pc:spChg chg="add del mod">
          <ac:chgData name="marcos aurelio gularte de castro" userId="67f50566e2aee3b4" providerId="LiveId" clId="{15746780-4092-4C76-8534-A6CCEE1516CD}" dt="2019-11-17T12:59:05.774" v="242" actId="931"/>
          <ac:spMkLst>
            <pc:docMk/>
            <pc:sldMk cId="2397924316" sldId="299"/>
            <ac:spMk id="5" creationId="{3F67638C-5607-423E-B57C-004D2D6B9F3F}"/>
          </ac:spMkLst>
        </pc:spChg>
        <pc:picChg chg="add mod">
          <ac:chgData name="marcos aurelio gularte de castro" userId="67f50566e2aee3b4" providerId="LiveId" clId="{15746780-4092-4C76-8534-A6CCEE1516CD}" dt="2019-11-17T12:59:07.196" v="244" actId="962"/>
          <ac:picMkLst>
            <pc:docMk/>
            <pc:sldMk cId="2397924316" sldId="299"/>
            <ac:picMk id="7" creationId="{1EDF6F7B-19AB-4B4F-A753-D5007096C2EC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01:11.884" v="247" actId="962"/>
        <pc:sldMkLst>
          <pc:docMk/>
          <pc:sldMk cId="1769827065" sldId="300"/>
        </pc:sldMkLst>
        <pc:spChg chg="mod">
          <ac:chgData name="marcos aurelio gularte de castro" userId="67f50566e2aee3b4" providerId="LiveId" clId="{15746780-4092-4C76-8534-A6CCEE1516CD}" dt="2019-11-17T12:26:20.354" v="38"/>
          <ac:spMkLst>
            <pc:docMk/>
            <pc:sldMk cId="1769827065" sldId="300"/>
            <ac:spMk id="2" creationId="{BDF16BF6-2CBC-4B0D-95EE-DCD18912B8F0}"/>
          </ac:spMkLst>
        </pc:spChg>
        <pc:spChg chg="del">
          <ac:chgData name="marcos aurelio gularte de castro" userId="67f50566e2aee3b4" providerId="LiveId" clId="{15746780-4092-4C76-8534-A6CCEE1516CD}" dt="2019-11-17T13:01:10.286" v="245" actId="931"/>
          <ac:spMkLst>
            <pc:docMk/>
            <pc:sldMk cId="1769827065" sldId="300"/>
            <ac:spMk id="3" creationId="{57C55895-D72A-4188-8B10-4DBE1370B560}"/>
          </ac:spMkLst>
        </pc:spChg>
        <pc:picChg chg="add mod">
          <ac:chgData name="marcos aurelio gularte de castro" userId="67f50566e2aee3b4" providerId="LiveId" clId="{15746780-4092-4C76-8534-A6CCEE1516CD}" dt="2019-11-17T13:01:11.884" v="247" actId="962"/>
          <ac:picMkLst>
            <pc:docMk/>
            <pc:sldMk cId="1769827065" sldId="300"/>
            <ac:picMk id="5" creationId="{4B3E2893-D441-4503-8BE3-B71BF6C1D156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18:18.027" v="260" actId="962"/>
        <pc:sldMkLst>
          <pc:docMk/>
          <pc:sldMk cId="3965064704" sldId="301"/>
        </pc:sldMkLst>
        <pc:spChg chg="mod">
          <ac:chgData name="marcos aurelio gularte de castro" userId="67f50566e2aee3b4" providerId="LiveId" clId="{15746780-4092-4C76-8534-A6CCEE1516CD}" dt="2019-11-17T12:29:37.340" v="81"/>
          <ac:spMkLst>
            <pc:docMk/>
            <pc:sldMk cId="3965064704" sldId="301"/>
            <ac:spMk id="2" creationId="{D0B59210-E7F2-4C46-B2A3-990F47296222}"/>
          </ac:spMkLst>
        </pc:spChg>
        <pc:spChg chg="del">
          <ac:chgData name="marcos aurelio gularte de castro" userId="67f50566e2aee3b4" providerId="LiveId" clId="{15746780-4092-4C76-8534-A6CCEE1516CD}" dt="2019-11-17T13:18:16.828" v="258" actId="931"/>
          <ac:spMkLst>
            <pc:docMk/>
            <pc:sldMk cId="3965064704" sldId="301"/>
            <ac:spMk id="3" creationId="{CA17902C-888E-4D18-8370-D7C00E02F9F6}"/>
          </ac:spMkLst>
        </pc:spChg>
        <pc:picChg chg="add mod">
          <ac:chgData name="marcos aurelio gularte de castro" userId="67f50566e2aee3b4" providerId="LiveId" clId="{15746780-4092-4C76-8534-A6CCEE1516CD}" dt="2019-11-17T13:18:18.027" v="260" actId="962"/>
          <ac:picMkLst>
            <pc:docMk/>
            <pc:sldMk cId="3965064704" sldId="301"/>
            <ac:picMk id="5" creationId="{E009150A-8B1E-4D4F-99CF-DCEB8CDD3CF1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18:35.013" v="263" actId="962"/>
        <pc:sldMkLst>
          <pc:docMk/>
          <pc:sldMk cId="1508505636" sldId="302"/>
        </pc:sldMkLst>
        <pc:spChg chg="mod">
          <ac:chgData name="marcos aurelio gularte de castro" userId="67f50566e2aee3b4" providerId="LiveId" clId="{15746780-4092-4C76-8534-A6CCEE1516CD}" dt="2019-11-17T12:29:58.185" v="83" actId="20577"/>
          <ac:spMkLst>
            <pc:docMk/>
            <pc:sldMk cId="1508505636" sldId="302"/>
            <ac:spMk id="2" creationId="{60006F2D-A623-47FF-8F4E-A2BA8D1703BB}"/>
          </ac:spMkLst>
        </pc:spChg>
        <pc:spChg chg="del">
          <ac:chgData name="marcos aurelio gularte de castro" userId="67f50566e2aee3b4" providerId="LiveId" clId="{15746780-4092-4C76-8534-A6CCEE1516CD}" dt="2019-11-17T13:18:34.014" v="261" actId="931"/>
          <ac:spMkLst>
            <pc:docMk/>
            <pc:sldMk cId="1508505636" sldId="302"/>
            <ac:spMk id="3" creationId="{D549D408-BF9E-48D5-90A3-B320143197E6}"/>
          </ac:spMkLst>
        </pc:spChg>
        <pc:picChg chg="add mod">
          <ac:chgData name="marcos aurelio gularte de castro" userId="67f50566e2aee3b4" providerId="LiveId" clId="{15746780-4092-4C76-8534-A6CCEE1516CD}" dt="2019-11-17T13:18:35.013" v="263" actId="962"/>
          <ac:picMkLst>
            <pc:docMk/>
            <pc:sldMk cId="1508505636" sldId="302"/>
            <ac:picMk id="5" creationId="{A754C40C-C434-45FB-A442-1E84BAD0292F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18:58.996" v="266" actId="962"/>
        <pc:sldMkLst>
          <pc:docMk/>
          <pc:sldMk cId="3434039083" sldId="303"/>
        </pc:sldMkLst>
        <pc:spChg chg="mod">
          <ac:chgData name="marcos aurelio gularte de castro" userId="67f50566e2aee3b4" providerId="LiveId" clId="{15746780-4092-4C76-8534-A6CCEE1516CD}" dt="2019-11-17T12:30:34.193" v="84"/>
          <ac:spMkLst>
            <pc:docMk/>
            <pc:sldMk cId="3434039083" sldId="303"/>
            <ac:spMk id="2" creationId="{732E5551-7C47-4547-B47B-DE7D996734B7}"/>
          </ac:spMkLst>
        </pc:spChg>
        <pc:spChg chg="del">
          <ac:chgData name="marcos aurelio gularte de castro" userId="67f50566e2aee3b4" providerId="LiveId" clId="{15746780-4092-4C76-8534-A6CCEE1516CD}" dt="2019-11-17T13:18:57.910" v="264" actId="931"/>
          <ac:spMkLst>
            <pc:docMk/>
            <pc:sldMk cId="3434039083" sldId="303"/>
            <ac:spMk id="3" creationId="{505D4705-4171-4AEF-9E78-11E9A01C0CAF}"/>
          </ac:spMkLst>
        </pc:spChg>
        <pc:picChg chg="add mod">
          <ac:chgData name="marcos aurelio gularte de castro" userId="67f50566e2aee3b4" providerId="LiveId" clId="{15746780-4092-4C76-8534-A6CCEE1516CD}" dt="2019-11-17T13:18:58.996" v="266" actId="962"/>
          <ac:picMkLst>
            <pc:docMk/>
            <pc:sldMk cId="3434039083" sldId="303"/>
            <ac:picMk id="5" creationId="{E3E55FA5-875F-45A8-8683-1ED58A2DBFFB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2436673335" sldId="304"/>
        </pc:sldMkLst>
        <pc:spChg chg="del">
          <ac:chgData name="marcos aurelio gularte de castro" userId="67f50566e2aee3b4" providerId="LiveId" clId="{15746780-4092-4C76-8534-A6CCEE1516CD}" dt="2019-11-17T12:31:00.251" v="85"/>
          <ac:spMkLst>
            <pc:docMk/>
            <pc:sldMk cId="2436673335" sldId="304"/>
            <ac:spMk id="2" creationId="{5BDA360A-766B-4548-B040-B2BB1A8250A2}"/>
          </ac:spMkLst>
        </pc:spChg>
        <pc:spChg chg="del">
          <ac:chgData name="marcos aurelio gularte de castro" userId="67f50566e2aee3b4" providerId="LiveId" clId="{15746780-4092-4C76-8534-A6CCEE1516CD}" dt="2019-11-17T12:31:00.251" v="85"/>
          <ac:spMkLst>
            <pc:docMk/>
            <pc:sldMk cId="2436673335" sldId="304"/>
            <ac:spMk id="3" creationId="{03E63048-88F4-4765-9DD5-ED83B68D2301}"/>
          </ac:spMkLst>
        </pc:spChg>
        <pc:spChg chg="add mod">
          <ac:chgData name="marcos aurelio gularte de castro" userId="67f50566e2aee3b4" providerId="LiveId" clId="{15746780-4092-4C76-8534-A6CCEE1516CD}" dt="2019-11-17T12:31:14.020" v="93" actId="20577"/>
          <ac:spMkLst>
            <pc:docMk/>
            <pc:sldMk cId="2436673335" sldId="304"/>
            <ac:spMk id="4" creationId="{B7D95281-81F3-4723-ADB3-193B3B1E64BB}"/>
          </ac:spMkLst>
        </pc:spChg>
        <pc:spChg chg="add mod">
          <ac:chgData name="marcos aurelio gularte de castro" userId="67f50566e2aee3b4" providerId="LiveId" clId="{15746780-4092-4C76-8534-A6CCEE1516CD}" dt="2019-11-17T12:31:08.319" v="89" actId="20577"/>
          <ac:spMkLst>
            <pc:docMk/>
            <pc:sldMk cId="2436673335" sldId="304"/>
            <ac:spMk id="5" creationId="{6E576F62-EEA4-4199-A571-7E6962A8F424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27:05.025" v="269" actId="962"/>
        <pc:sldMkLst>
          <pc:docMk/>
          <pc:sldMk cId="1207809905" sldId="305"/>
        </pc:sldMkLst>
        <pc:spChg chg="mod">
          <ac:chgData name="marcos aurelio gularte de castro" userId="67f50566e2aee3b4" providerId="LiveId" clId="{15746780-4092-4C76-8534-A6CCEE1516CD}" dt="2019-11-17T12:32:06.071" v="94"/>
          <ac:spMkLst>
            <pc:docMk/>
            <pc:sldMk cId="1207809905" sldId="305"/>
            <ac:spMk id="2" creationId="{42395CF2-8373-4FD4-8C67-A60D1198FDDA}"/>
          </ac:spMkLst>
        </pc:spChg>
        <pc:spChg chg="del">
          <ac:chgData name="marcos aurelio gularte de castro" userId="67f50566e2aee3b4" providerId="LiveId" clId="{15746780-4092-4C76-8534-A6CCEE1516CD}" dt="2019-11-17T13:27:03.641" v="267" actId="931"/>
          <ac:spMkLst>
            <pc:docMk/>
            <pc:sldMk cId="1207809905" sldId="305"/>
            <ac:spMk id="3" creationId="{08432826-C1D8-49A3-8F0E-30ACEA75C4F1}"/>
          </ac:spMkLst>
        </pc:spChg>
        <pc:picChg chg="add mod">
          <ac:chgData name="marcos aurelio gularte de castro" userId="67f50566e2aee3b4" providerId="LiveId" clId="{15746780-4092-4C76-8534-A6CCEE1516CD}" dt="2019-11-17T13:27:05.025" v="269" actId="962"/>
          <ac:picMkLst>
            <pc:docMk/>
            <pc:sldMk cId="1207809905" sldId="305"/>
            <ac:picMk id="5" creationId="{45533A03-9D99-4BAD-A57A-3DBFA619A348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28:14.105" v="276" actId="962"/>
        <pc:sldMkLst>
          <pc:docMk/>
          <pc:sldMk cId="1578521554" sldId="306"/>
        </pc:sldMkLst>
        <pc:spChg chg="mod">
          <ac:chgData name="marcos aurelio gularte de castro" userId="67f50566e2aee3b4" providerId="LiveId" clId="{15746780-4092-4C76-8534-A6CCEE1516CD}" dt="2019-11-17T12:38:01.264" v="95"/>
          <ac:spMkLst>
            <pc:docMk/>
            <pc:sldMk cId="1578521554" sldId="306"/>
            <ac:spMk id="2" creationId="{7D17A035-6EDC-4B2B-9998-43A45F06B878}"/>
          </ac:spMkLst>
        </pc:spChg>
        <pc:spChg chg="del">
          <ac:chgData name="marcos aurelio gularte de castro" userId="67f50566e2aee3b4" providerId="LiveId" clId="{15746780-4092-4C76-8534-A6CCEE1516CD}" dt="2019-11-17T13:27:38.823" v="270" actId="931"/>
          <ac:spMkLst>
            <pc:docMk/>
            <pc:sldMk cId="1578521554" sldId="306"/>
            <ac:spMk id="3" creationId="{234C37F1-03F7-4D0D-975A-C244E80BDB60}"/>
          </ac:spMkLst>
        </pc:spChg>
        <pc:spChg chg="add del mod">
          <ac:chgData name="marcos aurelio gularte de castro" userId="67f50566e2aee3b4" providerId="LiveId" clId="{15746780-4092-4C76-8534-A6CCEE1516CD}" dt="2019-11-17T13:28:12.904" v="274" actId="931"/>
          <ac:spMkLst>
            <pc:docMk/>
            <pc:sldMk cId="1578521554" sldId="306"/>
            <ac:spMk id="7" creationId="{18A66FA5-FBE5-4CD1-8363-9A890EB10ECD}"/>
          </ac:spMkLst>
        </pc:spChg>
        <pc:picChg chg="add del mod">
          <ac:chgData name="marcos aurelio gularte de castro" userId="67f50566e2aee3b4" providerId="LiveId" clId="{15746780-4092-4C76-8534-A6CCEE1516CD}" dt="2019-11-17T13:27:47.802" v="273" actId="478"/>
          <ac:picMkLst>
            <pc:docMk/>
            <pc:sldMk cId="1578521554" sldId="306"/>
            <ac:picMk id="5" creationId="{8A2FE7CD-4AF9-4F31-8361-49FF0100C6EA}"/>
          </ac:picMkLst>
        </pc:picChg>
        <pc:picChg chg="add mod">
          <ac:chgData name="marcos aurelio gularte de castro" userId="67f50566e2aee3b4" providerId="LiveId" clId="{15746780-4092-4C76-8534-A6CCEE1516CD}" dt="2019-11-17T13:28:14.105" v="276" actId="962"/>
          <ac:picMkLst>
            <pc:docMk/>
            <pc:sldMk cId="1578521554" sldId="306"/>
            <ac:picMk id="9" creationId="{8AD96C9A-239F-4CB8-BE81-D0371C9BF172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442263623" sldId="307"/>
        </pc:sldMkLst>
        <pc:spChg chg="del">
          <ac:chgData name="marcos aurelio gularte de castro" userId="67f50566e2aee3b4" providerId="LiveId" clId="{15746780-4092-4C76-8534-A6CCEE1516CD}" dt="2019-11-17T12:38:11.940" v="96"/>
          <ac:spMkLst>
            <pc:docMk/>
            <pc:sldMk cId="442263623" sldId="307"/>
            <ac:spMk id="2" creationId="{BB16AA20-0497-4502-8845-B9ABE3EB2630}"/>
          </ac:spMkLst>
        </pc:spChg>
        <pc:spChg chg="del">
          <ac:chgData name="marcos aurelio gularte de castro" userId="67f50566e2aee3b4" providerId="LiveId" clId="{15746780-4092-4C76-8534-A6CCEE1516CD}" dt="2019-11-17T12:38:11.940" v="96"/>
          <ac:spMkLst>
            <pc:docMk/>
            <pc:sldMk cId="442263623" sldId="307"/>
            <ac:spMk id="3" creationId="{07A83448-F060-4E36-8E8E-A909C1322F4E}"/>
          </ac:spMkLst>
        </pc:spChg>
        <pc:spChg chg="add mod">
          <ac:chgData name="marcos aurelio gularte de castro" userId="67f50566e2aee3b4" providerId="LiveId" clId="{15746780-4092-4C76-8534-A6CCEE1516CD}" dt="2019-11-17T12:38:15" v="98" actId="20577"/>
          <ac:spMkLst>
            <pc:docMk/>
            <pc:sldMk cId="442263623" sldId="307"/>
            <ac:spMk id="4" creationId="{24C4DE0B-BB42-43FB-A246-986A3D4DC562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28:57.992" v="280" actId="478"/>
        <pc:sldMkLst>
          <pc:docMk/>
          <pc:sldMk cId="2394812792" sldId="308"/>
        </pc:sldMkLst>
        <pc:spChg chg="mod">
          <ac:chgData name="marcos aurelio gularte de castro" userId="67f50566e2aee3b4" providerId="LiveId" clId="{15746780-4092-4C76-8534-A6CCEE1516CD}" dt="2019-11-17T12:38:49.457" v="101" actId="20577"/>
          <ac:spMkLst>
            <pc:docMk/>
            <pc:sldMk cId="2394812792" sldId="308"/>
            <ac:spMk id="2" creationId="{1269C2C9-5770-42B2-AF34-542A4EB5916D}"/>
          </ac:spMkLst>
        </pc:spChg>
        <pc:spChg chg="del">
          <ac:chgData name="marcos aurelio gularte de castro" userId="67f50566e2aee3b4" providerId="LiveId" clId="{15746780-4092-4C76-8534-A6CCEE1516CD}" dt="2019-11-17T12:39:10.452" v="102"/>
          <ac:spMkLst>
            <pc:docMk/>
            <pc:sldMk cId="2394812792" sldId="308"/>
            <ac:spMk id="3" creationId="{6554328E-8142-44FE-AB2A-53FB1FC55A80}"/>
          </ac:spMkLst>
        </pc:spChg>
        <pc:spChg chg="add mod">
          <ac:chgData name="marcos aurelio gularte de castro" userId="67f50566e2aee3b4" providerId="LiveId" clId="{15746780-4092-4C76-8534-A6CCEE1516CD}" dt="2019-11-17T12:39:13.597" v="104" actId="20577"/>
          <ac:spMkLst>
            <pc:docMk/>
            <pc:sldMk cId="2394812792" sldId="308"/>
            <ac:spMk id="4" creationId="{E2F1C7E9-CD5A-494A-853E-398774D683F7}"/>
          </ac:spMkLst>
        </pc:spChg>
        <pc:spChg chg="add del mod">
          <ac:chgData name="marcos aurelio gularte de castro" userId="67f50566e2aee3b4" providerId="LiveId" clId="{15746780-4092-4C76-8534-A6CCEE1516CD}" dt="2019-11-17T13:28:52.265" v="277" actId="931"/>
          <ac:spMkLst>
            <pc:docMk/>
            <pc:sldMk cId="2394812792" sldId="308"/>
            <ac:spMk id="5" creationId="{47C29BA4-B185-4478-9731-EE1629E12F13}"/>
          </ac:spMkLst>
        </pc:spChg>
        <pc:spChg chg="add del mod">
          <ac:chgData name="marcos aurelio gularte de castro" userId="67f50566e2aee3b4" providerId="LiveId" clId="{15746780-4092-4C76-8534-A6CCEE1516CD}" dt="2019-11-17T13:28:57.992" v="280" actId="478"/>
          <ac:spMkLst>
            <pc:docMk/>
            <pc:sldMk cId="2394812792" sldId="308"/>
            <ac:spMk id="8" creationId="{799A4899-AB16-4B90-8DD5-9FB6315F8BD1}"/>
          </ac:spMkLst>
        </pc:spChg>
        <pc:picChg chg="add mod">
          <ac:chgData name="marcos aurelio gularte de castro" userId="67f50566e2aee3b4" providerId="LiveId" clId="{15746780-4092-4C76-8534-A6CCEE1516CD}" dt="2019-11-17T13:28:53.453" v="279" actId="962"/>
          <ac:picMkLst>
            <pc:docMk/>
            <pc:sldMk cId="2394812792" sldId="308"/>
            <ac:picMk id="7" creationId="{1B363781-F72A-43D2-AF46-87B7889DD91B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31:09.984" v="283" actId="962"/>
        <pc:sldMkLst>
          <pc:docMk/>
          <pc:sldMk cId="3102972825" sldId="309"/>
        </pc:sldMkLst>
        <pc:spChg chg="mod">
          <ac:chgData name="marcos aurelio gularte de castro" userId="67f50566e2aee3b4" providerId="LiveId" clId="{15746780-4092-4C76-8534-A6CCEE1516CD}" dt="2019-11-17T12:40:55.830" v="109"/>
          <ac:spMkLst>
            <pc:docMk/>
            <pc:sldMk cId="3102972825" sldId="309"/>
            <ac:spMk id="2" creationId="{D1CE3DA6-E96A-45AF-87E8-AF6722D2FED1}"/>
          </ac:spMkLst>
        </pc:spChg>
        <pc:spChg chg="del">
          <ac:chgData name="marcos aurelio gularte de castro" userId="67f50566e2aee3b4" providerId="LiveId" clId="{15746780-4092-4C76-8534-A6CCEE1516CD}" dt="2019-11-17T12:41:00.431" v="110"/>
          <ac:spMkLst>
            <pc:docMk/>
            <pc:sldMk cId="3102972825" sldId="309"/>
            <ac:spMk id="3" creationId="{5B0E30AC-AD76-4D27-B9F4-BE847F344D9D}"/>
          </ac:spMkLst>
        </pc:spChg>
        <pc:spChg chg="add del mod">
          <ac:chgData name="marcos aurelio gularte de castro" userId="67f50566e2aee3b4" providerId="LiveId" clId="{15746780-4092-4C76-8534-A6CCEE1516CD}" dt="2019-11-17T13:31:08.781" v="281" actId="931"/>
          <ac:spMkLst>
            <pc:docMk/>
            <pc:sldMk cId="3102972825" sldId="309"/>
            <ac:spMk id="4" creationId="{A056E570-771D-4AA9-945E-E142E117EEEF}"/>
          </ac:spMkLst>
        </pc:spChg>
        <pc:picChg chg="add mod">
          <ac:chgData name="marcos aurelio gularte de castro" userId="67f50566e2aee3b4" providerId="LiveId" clId="{15746780-4092-4C76-8534-A6CCEE1516CD}" dt="2019-11-17T13:31:09.984" v="283" actId="962"/>
          <ac:picMkLst>
            <pc:docMk/>
            <pc:sldMk cId="3102972825" sldId="309"/>
            <ac:picMk id="6" creationId="{512A0719-2BF0-4734-BA1C-B18DD9C1647C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4235440282" sldId="310"/>
        </pc:sldMkLst>
        <pc:spChg chg="del">
          <ac:chgData name="marcos aurelio gularte de castro" userId="67f50566e2aee3b4" providerId="LiveId" clId="{15746780-4092-4C76-8534-A6CCEE1516CD}" dt="2019-11-17T12:41:17.859" v="111"/>
          <ac:spMkLst>
            <pc:docMk/>
            <pc:sldMk cId="4235440282" sldId="310"/>
            <ac:spMk id="2" creationId="{46B64BB9-323F-45E8-B0B5-21C235098685}"/>
          </ac:spMkLst>
        </pc:spChg>
        <pc:spChg chg="del">
          <ac:chgData name="marcos aurelio gularte de castro" userId="67f50566e2aee3b4" providerId="LiveId" clId="{15746780-4092-4C76-8534-A6CCEE1516CD}" dt="2019-11-17T12:41:17.859" v="111"/>
          <ac:spMkLst>
            <pc:docMk/>
            <pc:sldMk cId="4235440282" sldId="310"/>
            <ac:spMk id="3" creationId="{7FBFFFB6-BB3C-40A0-BB10-03E4D18A738F}"/>
          </ac:spMkLst>
        </pc:spChg>
        <pc:spChg chg="add mod">
          <ac:chgData name="marcos aurelio gularte de castro" userId="67f50566e2aee3b4" providerId="LiveId" clId="{15746780-4092-4C76-8534-A6CCEE1516CD}" dt="2019-11-17T12:42:11.327" v="116" actId="20577"/>
          <ac:spMkLst>
            <pc:docMk/>
            <pc:sldMk cId="4235440282" sldId="310"/>
            <ac:spMk id="4" creationId="{25EF30C7-ADA1-474A-9607-AF482BC3F3EF}"/>
          </ac:spMkLst>
        </pc:spChg>
        <pc:spChg chg="add mod">
          <ac:chgData name="marcos aurelio gularte de castro" userId="67f50566e2aee3b4" providerId="LiveId" clId="{15746780-4092-4C76-8534-A6CCEE1516CD}" dt="2019-11-17T12:41:21.767" v="112"/>
          <ac:spMkLst>
            <pc:docMk/>
            <pc:sldMk cId="4235440282" sldId="310"/>
            <ac:spMk id="5" creationId="{9F0D05BA-D961-424A-AA7E-DF73F71839FB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32:19.412" v="286" actId="962"/>
        <pc:sldMkLst>
          <pc:docMk/>
          <pc:sldMk cId="4187732217" sldId="311"/>
        </pc:sldMkLst>
        <pc:spChg chg="mod">
          <ac:chgData name="marcos aurelio gularte de castro" userId="67f50566e2aee3b4" providerId="LiveId" clId="{15746780-4092-4C76-8534-A6CCEE1516CD}" dt="2019-11-17T12:42:52.405" v="119" actId="20577"/>
          <ac:spMkLst>
            <pc:docMk/>
            <pc:sldMk cId="4187732217" sldId="311"/>
            <ac:spMk id="2" creationId="{D56E81AB-7C9F-4730-A194-3B23F84E62FB}"/>
          </ac:spMkLst>
        </pc:spChg>
        <pc:spChg chg="del">
          <ac:chgData name="marcos aurelio gularte de castro" userId="67f50566e2aee3b4" providerId="LiveId" clId="{15746780-4092-4C76-8534-A6CCEE1516CD}" dt="2019-11-17T13:32:18.323" v="284" actId="931"/>
          <ac:spMkLst>
            <pc:docMk/>
            <pc:sldMk cId="4187732217" sldId="311"/>
            <ac:spMk id="3" creationId="{AD5DD1AE-F997-42F3-8423-36A6741E9658}"/>
          </ac:spMkLst>
        </pc:spChg>
        <pc:picChg chg="add mod">
          <ac:chgData name="marcos aurelio gularte de castro" userId="67f50566e2aee3b4" providerId="LiveId" clId="{15746780-4092-4C76-8534-A6CCEE1516CD}" dt="2019-11-17T13:32:19.412" v="286" actId="962"/>
          <ac:picMkLst>
            <pc:docMk/>
            <pc:sldMk cId="4187732217" sldId="311"/>
            <ac:picMk id="5" creationId="{DFCD4EC0-F79D-4C05-A53A-AAEC0196D79E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33:59.542" v="289" actId="962"/>
        <pc:sldMkLst>
          <pc:docMk/>
          <pc:sldMk cId="3884543263" sldId="312"/>
        </pc:sldMkLst>
        <pc:spChg chg="mod">
          <ac:chgData name="marcos aurelio gularte de castro" userId="67f50566e2aee3b4" providerId="LiveId" clId="{15746780-4092-4C76-8534-A6CCEE1516CD}" dt="2019-11-17T12:43:07.955" v="120"/>
          <ac:spMkLst>
            <pc:docMk/>
            <pc:sldMk cId="3884543263" sldId="312"/>
            <ac:spMk id="2" creationId="{27A60445-37B1-41EC-9B7C-F57D930EA8B2}"/>
          </ac:spMkLst>
        </pc:spChg>
        <pc:spChg chg="del">
          <ac:chgData name="marcos aurelio gularte de castro" userId="67f50566e2aee3b4" providerId="LiveId" clId="{15746780-4092-4C76-8534-A6CCEE1516CD}" dt="2019-11-17T13:33:58.542" v="287" actId="931"/>
          <ac:spMkLst>
            <pc:docMk/>
            <pc:sldMk cId="3884543263" sldId="312"/>
            <ac:spMk id="3" creationId="{57D12333-0FB5-4E2E-93F4-6B1AFDC3E306}"/>
          </ac:spMkLst>
        </pc:spChg>
        <pc:picChg chg="add mod">
          <ac:chgData name="marcos aurelio gularte de castro" userId="67f50566e2aee3b4" providerId="LiveId" clId="{15746780-4092-4C76-8534-A6CCEE1516CD}" dt="2019-11-17T13:33:59.542" v="289" actId="962"/>
          <ac:picMkLst>
            <pc:docMk/>
            <pc:sldMk cId="3884543263" sldId="312"/>
            <ac:picMk id="5" creationId="{946272CE-30FF-46F8-BDB3-1E7FAEA3B5A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1739339959" sldId="313"/>
        </pc:sldMkLst>
        <pc:spChg chg="del">
          <ac:chgData name="marcos aurelio gularte de castro" userId="67f50566e2aee3b4" providerId="LiveId" clId="{15746780-4092-4C76-8534-A6CCEE1516CD}" dt="2019-11-17T12:26:39.591" v="44"/>
          <ac:spMkLst>
            <pc:docMk/>
            <pc:sldMk cId="1739339959" sldId="313"/>
            <ac:spMk id="2" creationId="{16618A12-9ECC-4E3B-A2DF-F78B6D0D9FFF}"/>
          </ac:spMkLst>
        </pc:spChg>
        <pc:spChg chg="del">
          <ac:chgData name="marcos aurelio gularte de castro" userId="67f50566e2aee3b4" providerId="LiveId" clId="{15746780-4092-4C76-8534-A6CCEE1516CD}" dt="2019-11-17T12:26:39.591" v="44"/>
          <ac:spMkLst>
            <pc:docMk/>
            <pc:sldMk cId="1739339959" sldId="313"/>
            <ac:spMk id="3" creationId="{91EF2C05-38D0-4C63-98A8-7F2E18E23FB6}"/>
          </ac:spMkLst>
        </pc:spChg>
        <pc:spChg chg="add mod">
          <ac:chgData name="marcos aurelio gularte de castro" userId="67f50566e2aee3b4" providerId="LiveId" clId="{15746780-4092-4C76-8534-A6CCEE1516CD}" dt="2019-11-17T12:26:51.485" v="51" actId="20577"/>
          <ac:spMkLst>
            <pc:docMk/>
            <pc:sldMk cId="1739339959" sldId="313"/>
            <ac:spMk id="4" creationId="{3DD6C7A9-0B39-4699-A3F5-75B18FFCE8CF}"/>
          </ac:spMkLst>
        </pc:spChg>
        <pc:spChg chg="add mod">
          <ac:chgData name="marcos aurelio gularte de castro" userId="67f50566e2aee3b4" providerId="LiveId" clId="{15746780-4092-4C76-8534-A6CCEE1516CD}" dt="2019-11-17T12:26:46.517" v="47" actId="20577"/>
          <ac:spMkLst>
            <pc:docMk/>
            <pc:sldMk cId="1739339959" sldId="313"/>
            <ac:spMk id="5" creationId="{CD8F786F-DF0D-4832-AA37-8412023FDDBB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17:12.220" v="252" actId="18131"/>
        <pc:sldMkLst>
          <pc:docMk/>
          <pc:sldMk cId="354982185" sldId="314"/>
        </pc:sldMkLst>
        <pc:spChg chg="mod">
          <ac:chgData name="marcos aurelio gularte de castro" userId="67f50566e2aee3b4" providerId="LiveId" clId="{15746780-4092-4C76-8534-A6CCEE1516CD}" dt="2019-11-17T12:27:25.054" v="55" actId="20577"/>
          <ac:spMkLst>
            <pc:docMk/>
            <pc:sldMk cId="354982185" sldId="314"/>
            <ac:spMk id="2" creationId="{BA21AFFD-6733-4545-A21D-36AEC5179A90}"/>
          </ac:spMkLst>
        </pc:spChg>
        <pc:spChg chg="del">
          <ac:chgData name="marcos aurelio gularte de castro" userId="67f50566e2aee3b4" providerId="LiveId" clId="{15746780-4092-4C76-8534-A6CCEE1516CD}" dt="2019-11-17T13:16:57.038" v="248" actId="931"/>
          <ac:spMkLst>
            <pc:docMk/>
            <pc:sldMk cId="354982185" sldId="314"/>
            <ac:spMk id="3" creationId="{00C50751-A42E-4BFD-B2AE-7A22FEAD3738}"/>
          </ac:spMkLst>
        </pc:spChg>
        <pc:picChg chg="add mod modCrop">
          <ac:chgData name="marcos aurelio gularte de castro" userId="67f50566e2aee3b4" providerId="LiveId" clId="{15746780-4092-4C76-8534-A6CCEE1516CD}" dt="2019-11-17T13:17:12.220" v="252" actId="18131"/>
          <ac:picMkLst>
            <pc:docMk/>
            <pc:sldMk cId="354982185" sldId="314"/>
            <ac:picMk id="5" creationId="{5835F610-0A67-4961-8B35-523E09ED7C82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1572861287" sldId="315"/>
        </pc:sldMkLst>
        <pc:spChg chg="del">
          <ac:chgData name="marcos aurelio gularte de castro" userId="67f50566e2aee3b4" providerId="LiveId" clId="{15746780-4092-4C76-8534-A6CCEE1516CD}" dt="2019-11-17T12:27:46.553" v="56"/>
          <ac:spMkLst>
            <pc:docMk/>
            <pc:sldMk cId="1572861287" sldId="315"/>
            <ac:spMk id="2" creationId="{A64D8A0C-BC0E-459B-8699-E7A8F112DC09}"/>
          </ac:spMkLst>
        </pc:spChg>
        <pc:spChg chg="del">
          <ac:chgData name="marcos aurelio gularte de castro" userId="67f50566e2aee3b4" providerId="LiveId" clId="{15746780-4092-4C76-8534-A6CCEE1516CD}" dt="2019-11-17T12:27:46.553" v="56"/>
          <ac:spMkLst>
            <pc:docMk/>
            <pc:sldMk cId="1572861287" sldId="315"/>
            <ac:spMk id="3" creationId="{8F5B5773-5320-44B5-8E12-DFCFBE8FAFB3}"/>
          </ac:spMkLst>
        </pc:spChg>
        <pc:spChg chg="add mod">
          <ac:chgData name="marcos aurelio gularte de castro" userId="67f50566e2aee3b4" providerId="LiveId" clId="{15746780-4092-4C76-8534-A6CCEE1516CD}" dt="2019-11-17T12:27:56.196" v="60"/>
          <ac:spMkLst>
            <pc:docMk/>
            <pc:sldMk cId="1572861287" sldId="315"/>
            <ac:spMk id="4" creationId="{AA5592A0-D9F4-4B33-BE87-9DF58D7379CE}"/>
          </ac:spMkLst>
        </pc:spChg>
        <pc:spChg chg="add mod">
          <ac:chgData name="marcos aurelio gularte de castro" userId="67f50566e2aee3b4" providerId="LiveId" clId="{15746780-4092-4C76-8534-A6CCEE1516CD}" dt="2019-11-17T12:27:54.275" v="59" actId="20577"/>
          <ac:spMkLst>
            <pc:docMk/>
            <pc:sldMk cId="1572861287" sldId="315"/>
            <ac:spMk id="5" creationId="{90B02F71-FB47-4978-B921-80E8B8D9A3A5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1164426640" sldId="316"/>
        </pc:sldMkLst>
        <pc:spChg chg="del">
          <ac:chgData name="marcos aurelio gularte de castro" userId="67f50566e2aee3b4" providerId="LiveId" clId="{15746780-4092-4C76-8534-A6CCEE1516CD}" dt="2019-11-17T12:28:14.006" v="61"/>
          <ac:spMkLst>
            <pc:docMk/>
            <pc:sldMk cId="1164426640" sldId="316"/>
            <ac:spMk id="2" creationId="{E4B06F3D-0712-4FCB-AA11-010CE6C19A88}"/>
          </ac:spMkLst>
        </pc:spChg>
        <pc:spChg chg="del">
          <ac:chgData name="marcos aurelio gularte de castro" userId="67f50566e2aee3b4" providerId="LiveId" clId="{15746780-4092-4C76-8534-A6CCEE1516CD}" dt="2019-11-17T12:28:14.006" v="61"/>
          <ac:spMkLst>
            <pc:docMk/>
            <pc:sldMk cId="1164426640" sldId="316"/>
            <ac:spMk id="3" creationId="{E624CA25-A352-4285-B054-738C12E9F029}"/>
          </ac:spMkLst>
        </pc:spChg>
        <pc:spChg chg="add mod">
          <ac:chgData name="marcos aurelio gularte de castro" userId="67f50566e2aee3b4" providerId="LiveId" clId="{15746780-4092-4C76-8534-A6CCEE1516CD}" dt="2019-11-17T12:28:26.141" v="70" actId="20577"/>
          <ac:spMkLst>
            <pc:docMk/>
            <pc:sldMk cId="1164426640" sldId="316"/>
            <ac:spMk id="4" creationId="{1B05C093-AF4B-44B2-ACFA-9ED7156E095E}"/>
          </ac:spMkLst>
        </pc:spChg>
        <pc:spChg chg="add mod">
          <ac:chgData name="marcos aurelio gularte de castro" userId="67f50566e2aee3b4" providerId="LiveId" clId="{15746780-4092-4C76-8534-A6CCEE1516CD}" dt="2019-11-17T12:28:28.988" v="71" actId="20577"/>
          <ac:spMkLst>
            <pc:docMk/>
            <pc:sldMk cId="1164426640" sldId="316"/>
            <ac:spMk id="5" creationId="{4844E678-4A27-4686-8308-E9D7C52FB876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17:52.330" v="257" actId="18131"/>
        <pc:sldMkLst>
          <pc:docMk/>
          <pc:sldMk cId="12054668" sldId="317"/>
        </pc:sldMkLst>
        <pc:spChg chg="mod">
          <ac:chgData name="marcos aurelio gularte de castro" userId="67f50566e2aee3b4" providerId="LiveId" clId="{15746780-4092-4C76-8534-A6CCEE1516CD}" dt="2019-11-17T12:28:48.582" v="80" actId="20577"/>
          <ac:spMkLst>
            <pc:docMk/>
            <pc:sldMk cId="12054668" sldId="317"/>
            <ac:spMk id="2" creationId="{2342BCAC-B2CA-4BAD-87F2-7813F5787497}"/>
          </ac:spMkLst>
        </pc:spChg>
        <pc:spChg chg="del">
          <ac:chgData name="marcos aurelio gularte de castro" userId="67f50566e2aee3b4" providerId="LiveId" clId="{15746780-4092-4C76-8534-A6CCEE1516CD}" dt="2019-11-17T13:17:38.818" v="253" actId="931"/>
          <ac:spMkLst>
            <pc:docMk/>
            <pc:sldMk cId="12054668" sldId="317"/>
            <ac:spMk id="3" creationId="{245E1A89-763A-4263-B23C-2DD8E7A006B0}"/>
          </ac:spMkLst>
        </pc:spChg>
        <pc:picChg chg="add mod modCrop">
          <ac:chgData name="marcos aurelio gularte de castro" userId="67f50566e2aee3b4" providerId="LiveId" clId="{15746780-4092-4C76-8534-A6CCEE1516CD}" dt="2019-11-17T13:17:52.330" v="257" actId="18131"/>
          <ac:picMkLst>
            <pc:docMk/>
            <pc:sldMk cId="12054668" sldId="317"/>
            <ac:picMk id="5" creationId="{FA38315B-82AD-4846-A8C8-55FD5C649A94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35:32.382" v="296" actId="962"/>
        <pc:sldMkLst>
          <pc:docMk/>
          <pc:sldMk cId="1416782132" sldId="318"/>
        </pc:sldMkLst>
        <pc:spChg chg="mod">
          <ac:chgData name="marcos aurelio gularte de castro" userId="67f50566e2aee3b4" providerId="LiveId" clId="{15746780-4092-4C76-8534-A6CCEE1516CD}" dt="2019-11-17T12:43:34.465" v="139"/>
          <ac:spMkLst>
            <pc:docMk/>
            <pc:sldMk cId="1416782132" sldId="318"/>
            <ac:spMk id="2" creationId="{252DF9D5-5BB7-4EA3-A2FB-B3F11E5FE6DB}"/>
          </ac:spMkLst>
        </pc:spChg>
        <pc:spChg chg="del">
          <ac:chgData name="marcos aurelio gularte de castro" userId="67f50566e2aee3b4" providerId="LiveId" clId="{15746780-4092-4C76-8534-A6CCEE1516CD}" dt="2019-11-17T13:35:09.065" v="290" actId="931"/>
          <ac:spMkLst>
            <pc:docMk/>
            <pc:sldMk cId="1416782132" sldId="318"/>
            <ac:spMk id="3" creationId="{65B85E71-5512-4504-9C88-650BDE6D3741}"/>
          </ac:spMkLst>
        </pc:spChg>
        <pc:spChg chg="add del mod">
          <ac:chgData name="marcos aurelio gularte de castro" userId="67f50566e2aee3b4" providerId="LiveId" clId="{15746780-4092-4C76-8534-A6CCEE1516CD}" dt="2019-11-17T13:35:31.484" v="294" actId="931"/>
          <ac:spMkLst>
            <pc:docMk/>
            <pc:sldMk cId="1416782132" sldId="318"/>
            <ac:spMk id="7" creationId="{7042407D-8250-451A-A53A-C6D1C09B61E3}"/>
          </ac:spMkLst>
        </pc:spChg>
        <pc:picChg chg="add del mod">
          <ac:chgData name="marcos aurelio gularte de castro" userId="67f50566e2aee3b4" providerId="LiveId" clId="{15746780-4092-4C76-8534-A6CCEE1516CD}" dt="2019-11-17T13:35:12.097" v="293" actId="478"/>
          <ac:picMkLst>
            <pc:docMk/>
            <pc:sldMk cId="1416782132" sldId="318"/>
            <ac:picMk id="5" creationId="{B7383AC5-ECEF-42D5-8F66-33CF21293214}"/>
          </ac:picMkLst>
        </pc:picChg>
        <pc:picChg chg="add mod">
          <ac:chgData name="marcos aurelio gularte de castro" userId="67f50566e2aee3b4" providerId="LiveId" clId="{15746780-4092-4C76-8534-A6CCEE1516CD}" dt="2019-11-17T13:35:32.382" v="296" actId="962"/>
          <ac:picMkLst>
            <pc:docMk/>
            <pc:sldMk cId="1416782132" sldId="318"/>
            <ac:picMk id="9" creationId="{72B49C1F-CB55-4B7B-85A3-7A81F26CF841}"/>
          </ac:picMkLst>
        </pc:picChg>
      </pc:sldChg>
      <pc:sldChg chg="add del modTransition">
        <pc:chgData name="marcos aurelio gularte de castro" userId="67f50566e2aee3b4" providerId="LiveId" clId="{15746780-4092-4C76-8534-A6CCEE1516CD}" dt="2019-11-17T13:35:44.629" v="297" actId="2696"/>
        <pc:sldMkLst>
          <pc:docMk/>
          <pc:sldMk cId="4075440627" sldId="319"/>
        </pc:sldMkLst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2398268601" sldId="320"/>
        </pc:sldMkLst>
        <pc:spChg chg="del">
          <ac:chgData name="marcos aurelio gularte de castro" userId="67f50566e2aee3b4" providerId="LiveId" clId="{15746780-4092-4C76-8534-A6CCEE1516CD}" dt="2019-11-17T12:43:54.855" v="140"/>
          <ac:spMkLst>
            <pc:docMk/>
            <pc:sldMk cId="2398268601" sldId="320"/>
            <ac:spMk id="2" creationId="{35C218AF-991C-4DCC-A1E3-3D87EA96EAA3}"/>
          </ac:spMkLst>
        </pc:spChg>
        <pc:spChg chg="del">
          <ac:chgData name="marcos aurelio gularte de castro" userId="67f50566e2aee3b4" providerId="LiveId" clId="{15746780-4092-4C76-8534-A6CCEE1516CD}" dt="2019-11-17T12:43:54.855" v="140"/>
          <ac:spMkLst>
            <pc:docMk/>
            <pc:sldMk cId="2398268601" sldId="320"/>
            <ac:spMk id="3" creationId="{45A7CC52-C9BA-41F5-B2C7-A8BFE9DAC364}"/>
          </ac:spMkLst>
        </pc:spChg>
        <pc:spChg chg="add mod">
          <ac:chgData name="marcos aurelio gularte de castro" userId="67f50566e2aee3b4" providerId="LiveId" clId="{15746780-4092-4C76-8534-A6CCEE1516CD}" dt="2019-11-17T12:44:41.107" v="165" actId="20577"/>
          <ac:spMkLst>
            <pc:docMk/>
            <pc:sldMk cId="2398268601" sldId="320"/>
            <ac:spMk id="4" creationId="{C973D499-0412-4E4C-866F-39AD919F828B}"/>
          </ac:spMkLst>
        </pc:spChg>
        <pc:spChg chg="add mod">
          <ac:chgData name="marcos aurelio gularte de castro" userId="67f50566e2aee3b4" providerId="LiveId" clId="{15746780-4092-4C76-8534-A6CCEE1516CD}" dt="2019-11-17T12:44:36.836" v="161" actId="20577"/>
          <ac:spMkLst>
            <pc:docMk/>
            <pc:sldMk cId="2398268601" sldId="320"/>
            <ac:spMk id="5" creationId="{B504EF89-F455-4757-B3CD-28861620C737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36:22.193" v="300" actId="962"/>
        <pc:sldMkLst>
          <pc:docMk/>
          <pc:sldMk cId="3359139520" sldId="321"/>
        </pc:sldMkLst>
        <pc:spChg chg="mod">
          <ac:chgData name="marcos aurelio gularte de castro" userId="67f50566e2aee3b4" providerId="LiveId" clId="{15746780-4092-4C76-8534-A6CCEE1516CD}" dt="2019-11-17T12:45:29.854" v="174"/>
          <ac:spMkLst>
            <pc:docMk/>
            <pc:sldMk cId="3359139520" sldId="321"/>
            <ac:spMk id="2" creationId="{A506044E-C729-4882-A868-F3416EFDCD27}"/>
          </ac:spMkLst>
        </pc:spChg>
        <pc:spChg chg="del">
          <ac:chgData name="marcos aurelio gularte de castro" userId="67f50566e2aee3b4" providerId="LiveId" clId="{15746780-4092-4C76-8534-A6CCEE1516CD}" dt="2019-11-17T13:36:21.408" v="298" actId="931"/>
          <ac:spMkLst>
            <pc:docMk/>
            <pc:sldMk cId="3359139520" sldId="321"/>
            <ac:spMk id="3" creationId="{9BA4FFEA-37BF-4E86-8FE2-96C0865A04D5}"/>
          </ac:spMkLst>
        </pc:spChg>
        <pc:picChg chg="add mod">
          <ac:chgData name="marcos aurelio gularte de castro" userId="67f50566e2aee3b4" providerId="LiveId" clId="{15746780-4092-4C76-8534-A6CCEE1516CD}" dt="2019-11-17T13:36:22.193" v="300" actId="962"/>
          <ac:picMkLst>
            <pc:docMk/>
            <pc:sldMk cId="3359139520" sldId="321"/>
            <ac:picMk id="5" creationId="{80AEA76F-12FE-4CFA-9603-63409680B714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37:57.226" v="303" actId="962"/>
        <pc:sldMkLst>
          <pc:docMk/>
          <pc:sldMk cId="3770070191" sldId="322"/>
        </pc:sldMkLst>
        <pc:spChg chg="mod">
          <ac:chgData name="marcos aurelio gularte de castro" userId="67f50566e2aee3b4" providerId="LiveId" clId="{15746780-4092-4C76-8534-A6CCEE1516CD}" dt="2019-11-17T12:46:03.705" v="175"/>
          <ac:spMkLst>
            <pc:docMk/>
            <pc:sldMk cId="3770070191" sldId="322"/>
            <ac:spMk id="2" creationId="{B0D2D21F-A58C-4A5B-964C-8A133B97D3A4}"/>
          </ac:spMkLst>
        </pc:spChg>
        <pc:spChg chg="del">
          <ac:chgData name="marcos aurelio gularte de castro" userId="67f50566e2aee3b4" providerId="LiveId" clId="{15746780-4092-4C76-8534-A6CCEE1516CD}" dt="2019-11-17T13:37:56.118" v="301" actId="931"/>
          <ac:spMkLst>
            <pc:docMk/>
            <pc:sldMk cId="3770070191" sldId="322"/>
            <ac:spMk id="3" creationId="{58C92133-D889-4157-A04E-7AFE581C14E3}"/>
          </ac:spMkLst>
        </pc:spChg>
        <pc:picChg chg="add mod">
          <ac:chgData name="marcos aurelio gularte de castro" userId="67f50566e2aee3b4" providerId="LiveId" clId="{15746780-4092-4C76-8534-A6CCEE1516CD}" dt="2019-11-17T13:37:57.226" v="303" actId="962"/>
          <ac:picMkLst>
            <pc:docMk/>
            <pc:sldMk cId="3770070191" sldId="322"/>
            <ac:picMk id="5" creationId="{14187CCF-CE60-493C-B0E8-1E7CC0A732C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39:19.728" v="306" actId="962"/>
        <pc:sldMkLst>
          <pc:docMk/>
          <pc:sldMk cId="2232641949" sldId="323"/>
        </pc:sldMkLst>
        <pc:spChg chg="mod">
          <ac:chgData name="marcos aurelio gularte de castro" userId="67f50566e2aee3b4" providerId="LiveId" clId="{15746780-4092-4C76-8534-A6CCEE1516CD}" dt="2019-11-17T12:46:26.300" v="177" actId="20577"/>
          <ac:spMkLst>
            <pc:docMk/>
            <pc:sldMk cId="2232641949" sldId="323"/>
            <ac:spMk id="2" creationId="{47487807-6299-40C1-A907-44FB7EDA650D}"/>
          </ac:spMkLst>
        </pc:spChg>
        <pc:spChg chg="del">
          <ac:chgData name="marcos aurelio gularte de castro" userId="67f50566e2aee3b4" providerId="LiveId" clId="{15746780-4092-4C76-8534-A6CCEE1516CD}" dt="2019-11-17T13:39:18.533" v="304" actId="931"/>
          <ac:spMkLst>
            <pc:docMk/>
            <pc:sldMk cId="2232641949" sldId="323"/>
            <ac:spMk id="3" creationId="{B26C6480-D2B7-4FC0-B4ED-81224B015739}"/>
          </ac:spMkLst>
        </pc:spChg>
        <pc:picChg chg="add mod">
          <ac:chgData name="marcos aurelio gularte de castro" userId="67f50566e2aee3b4" providerId="LiveId" clId="{15746780-4092-4C76-8534-A6CCEE1516CD}" dt="2019-11-17T13:39:19.728" v="306" actId="962"/>
          <ac:picMkLst>
            <pc:docMk/>
            <pc:sldMk cId="2232641949" sldId="323"/>
            <ac:picMk id="5" creationId="{E59872C5-12EF-42C2-B580-A198763D9EEA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40:21.668" v="312" actId="18131"/>
        <pc:sldMkLst>
          <pc:docMk/>
          <pc:sldMk cId="3648737092" sldId="324"/>
        </pc:sldMkLst>
        <pc:spChg chg="mod">
          <ac:chgData name="marcos aurelio gularte de castro" userId="67f50566e2aee3b4" providerId="LiveId" clId="{15746780-4092-4C76-8534-A6CCEE1516CD}" dt="2019-11-17T12:46:47.650" v="178"/>
          <ac:spMkLst>
            <pc:docMk/>
            <pc:sldMk cId="3648737092" sldId="324"/>
            <ac:spMk id="2" creationId="{134CC63E-7983-4163-98C2-BE9328AEF36F}"/>
          </ac:spMkLst>
        </pc:spChg>
        <pc:spChg chg="del">
          <ac:chgData name="marcos aurelio gularte de castro" userId="67f50566e2aee3b4" providerId="LiveId" clId="{15746780-4092-4C76-8534-A6CCEE1516CD}" dt="2019-11-17T13:40:07.298" v="307" actId="931"/>
          <ac:spMkLst>
            <pc:docMk/>
            <pc:sldMk cId="3648737092" sldId="324"/>
            <ac:spMk id="3" creationId="{4E0AAC1A-2D84-4805-9C26-F8D98DC23FAA}"/>
          </ac:spMkLst>
        </pc:spChg>
        <pc:picChg chg="add mod modCrop">
          <ac:chgData name="marcos aurelio gularte de castro" userId="67f50566e2aee3b4" providerId="LiveId" clId="{15746780-4092-4C76-8534-A6CCEE1516CD}" dt="2019-11-17T13:40:21.668" v="312" actId="18131"/>
          <ac:picMkLst>
            <pc:docMk/>
            <pc:sldMk cId="3648737092" sldId="324"/>
            <ac:picMk id="5" creationId="{893D7622-999B-4A43-B3AD-038B326FB801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2456148384" sldId="325"/>
        </pc:sldMkLst>
        <pc:spChg chg="del">
          <ac:chgData name="marcos aurelio gularte de castro" userId="67f50566e2aee3b4" providerId="LiveId" clId="{15746780-4092-4C76-8534-A6CCEE1516CD}" dt="2019-11-17T12:47:02.769" v="179"/>
          <ac:spMkLst>
            <pc:docMk/>
            <pc:sldMk cId="2456148384" sldId="325"/>
            <ac:spMk id="2" creationId="{D7A310D3-6C53-445A-9DB4-59CDBE10AC9D}"/>
          </ac:spMkLst>
        </pc:spChg>
        <pc:spChg chg="del">
          <ac:chgData name="marcos aurelio gularte de castro" userId="67f50566e2aee3b4" providerId="LiveId" clId="{15746780-4092-4C76-8534-A6CCEE1516CD}" dt="2019-11-17T12:47:02.769" v="179"/>
          <ac:spMkLst>
            <pc:docMk/>
            <pc:sldMk cId="2456148384" sldId="325"/>
            <ac:spMk id="3" creationId="{71BEF50F-C8D2-432A-A903-DFB9FADC33A5}"/>
          </ac:spMkLst>
        </pc:spChg>
        <pc:spChg chg="add mod">
          <ac:chgData name="marcos aurelio gularte de castro" userId="67f50566e2aee3b4" providerId="LiveId" clId="{15746780-4092-4C76-8534-A6CCEE1516CD}" dt="2019-11-17T12:47:12.596" v="181"/>
          <ac:spMkLst>
            <pc:docMk/>
            <pc:sldMk cId="2456148384" sldId="325"/>
            <ac:spMk id="4" creationId="{40B7F8D7-43BF-43CF-9C44-89011E69742B}"/>
          </ac:spMkLst>
        </pc:spChg>
        <pc:spChg chg="add mod">
          <ac:chgData name="marcos aurelio gularte de castro" userId="67f50566e2aee3b4" providerId="LiveId" clId="{15746780-4092-4C76-8534-A6CCEE1516CD}" dt="2019-11-17T12:47:04.533" v="180"/>
          <ac:spMkLst>
            <pc:docMk/>
            <pc:sldMk cId="2456148384" sldId="325"/>
            <ac:spMk id="5" creationId="{224B081A-498E-4782-BFBC-8E036E096EF0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40:49.279" v="315" actId="962"/>
        <pc:sldMkLst>
          <pc:docMk/>
          <pc:sldMk cId="3127392640" sldId="326"/>
        </pc:sldMkLst>
        <pc:spChg chg="mod">
          <ac:chgData name="marcos aurelio gularte de castro" userId="67f50566e2aee3b4" providerId="LiveId" clId="{15746780-4092-4C76-8534-A6CCEE1516CD}" dt="2019-11-17T12:47:33.632" v="182"/>
          <ac:spMkLst>
            <pc:docMk/>
            <pc:sldMk cId="3127392640" sldId="326"/>
            <ac:spMk id="2" creationId="{3105AB05-045D-40C6-9EEB-04B73E50DF06}"/>
          </ac:spMkLst>
        </pc:spChg>
        <pc:spChg chg="del">
          <ac:chgData name="marcos aurelio gularte de castro" userId="67f50566e2aee3b4" providerId="LiveId" clId="{15746780-4092-4C76-8534-A6CCEE1516CD}" dt="2019-11-17T13:40:48.079" v="313" actId="931"/>
          <ac:spMkLst>
            <pc:docMk/>
            <pc:sldMk cId="3127392640" sldId="326"/>
            <ac:spMk id="3" creationId="{E9EBAFCA-7535-4728-A82C-726C1B1E29DE}"/>
          </ac:spMkLst>
        </pc:spChg>
        <pc:picChg chg="add mod">
          <ac:chgData name="marcos aurelio gularte de castro" userId="67f50566e2aee3b4" providerId="LiveId" clId="{15746780-4092-4C76-8534-A6CCEE1516CD}" dt="2019-11-17T13:40:49.279" v="315" actId="962"/>
          <ac:picMkLst>
            <pc:docMk/>
            <pc:sldMk cId="3127392640" sldId="326"/>
            <ac:picMk id="5" creationId="{546CEF3A-2C34-478B-8AFC-FFCFF336927B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1538963824" sldId="327"/>
        </pc:sldMkLst>
        <pc:spChg chg="del">
          <ac:chgData name="marcos aurelio gularte de castro" userId="67f50566e2aee3b4" providerId="LiveId" clId="{15746780-4092-4C76-8534-A6CCEE1516CD}" dt="2019-11-17T12:48:07.843" v="183"/>
          <ac:spMkLst>
            <pc:docMk/>
            <pc:sldMk cId="1538963824" sldId="327"/>
            <ac:spMk id="2" creationId="{0B0C9F2B-269C-40BA-B602-66FB23600044}"/>
          </ac:spMkLst>
        </pc:spChg>
        <pc:spChg chg="del">
          <ac:chgData name="marcos aurelio gularte de castro" userId="67f50566e2aee3b4" providerId="LiveId" clId="{15746780-4092-4C76-8534-A6CCEE1516CD}" dt="2019-11-17T12:48:07.843" v="183"/>
          <ac:spMkLst>
            <pc:docMk/>
            <pc:sldMk cId="1538963824" sldId="327"/>
            <ac:spMk id="3" creationId="{E0AB8F40-03A9-40F4-88FC-FE26EBCC24D1}"/>
          </ac:spMkLst>
        </pc:spChg>
        <pc:spChg chg="add mod">
          <ac:chgData name="marcos aurelio gularte de castro" userId="67f50566e2aee3b4" providerId="LiveId" clId="{15746780-4092-4C76-8534-A6CCEE1516CD}" dt="2019-11-17T12:48:30.473" v="191" actId="20577"/>
          <ac:spMkLst>
            <pc:docMk/>
            <pc:sldMk cId="1538963824" sldId="327"/>
            <ac:spMk id="4" creationId="{754B9E70-D768-4BBA-A5E9-C7E31CD81EAE}"/>
          </ac:spMkLst>
        </pc:spChg>
        <pc:spChg chg="add mod">
          <ac:chgData name="marcos aurelio gularte de castro" userId="67f50566e2aee3b4" providerId="LiveId" clId="{15746780-4092-4C76-8534-A6CCEE1516CD}" dt="2019-11-17T12:48:24.929" v="187" actId="20577"/>
          <ac:spMkLst>
            <pc:docMk/>
            <pc:sldMk cId="1538963824" sldId="327"/>
            <ac:spMk id="5" creationId="{5DF16992-8219-481F-B5B2-35209678F9DC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41:08.223" v="318" actId="962"/>
        <pc:sldMkLst>
          <pc:docMk/>
          <pc:sldMk cId="3606015724" sldId="328"/>
        </pc:sldMkLst>
        <pc:spChg chg="mod">
          <ac:chgData name="marcos aurelio gularte de castro" userId="67f50566e2aee3b4" providerId="LiveId" clId="{15746780-4092-4C76-8534-A6CCEE1516CD}" dt="2019-11-17T12:48:45.942" v="193" actId="20577"/>
          <ac:spMkLst>
            <pc:docMk/>
            <pc:sldMk cId="3606015724" sldId="328"/>
            <ac:spMk id="2" creationId="{215E252F-CB7E-4FBC-AFA0-AB9DDCDB7D91}"/>
          </ac:spMkLst>
        </pc:spChg>
        <pc:spChg chg="del">
          <ac:chgData name="marcos aurelio gularte de castro" userId="67f50566e2aee3b4" providerId="LiveId" clId="{15746780-4092-4C76-8534-A6CCEE1516CD}" dt="2019-11-17T13:41:06.457" v="316" actId="931"/>
          <ac:spMkLst>
            <pc:docMk/>
            <pc:sldMk cId="3606015724" sldId="328"/>
            <ac:spMk id="3" creationId="{0639F678-257A-4B84-9E2C-81DB22AA0D0A}"/>
          </ac:spMkLst>
        </pc:spChg>
        <pc:picChg chg="add mod">
          <ac:chgData name="marcos aurelio gularte de castro" userId="67f50566e2aee3b4" providerId="LiveId" clId="{15746780-4092-4C76-8534-A6CCEE1516CD}" dt="2019-11-17T13:41:08.223" v="318" actId="962"/>
          <ac:picMkLst>
            <pc:docMk/>
            <pc:sldMk cId="3606015724" sldId="328"/>
            <ac:picMk id="5" creationId="{422D062F-BAA9-4BE6-A3B9-0417F327D662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42:29.326" v="321" actId="962"/>
        <pc:sldMkLst>
          <pc:docMk/>
          <pc:sldMk cId="1747691772" sldId="329"/>
        </pc:sldMkLst>
        <pc:spChg chg="mod">
          <ac:chgData name="marcos aurelio gularte de castro" userId="67f50566e2aee3b4" providerId="LiveId" clId="{15746780-4092-4C76-8534-A6CCEE1516CD}" dt="2019-11-17T12:50:10.844" v="199" actId="114"/>
          <ac:spMkLst>
            <pc:docMk/>
            <pc:sldMk cId="1747691772" sldId="329"/>
            <ac:spMk id="2" creationId="{50B2304C-82A0-4A34-9223-9D97A63F5788}"/>
          </ac:spMkLst>
        </pc:spChg>
        <pc:spChg chg="del">
          <ac:chgData name="marcos aurelio gularte de castro" userId="67f50566e2aee3b4" providerId="LiveId" clId="{15746780-4092-4C76-8534-A6CCEE1516CD}" dt="2019-11-17T13:42:28.126" v="319" actId="931"/>
          <ac:spMkLst>
            <pc:docMk/>
            <pc:sldMk cId="1747691772" sldId="329"/>
            <ac:spMk id="3" creationId="{8CCFC9C3-418E-4F33-A510-B135BACCC260}"/>
          </ac:spMkLst>
        </pc:spChg>
        <pc:spChg chg="add mod">
          <ac:chgData name="marcos aurelio gularte de castro" userId="67f50566e2aee3b4" providerId="LiveId" clId="{15746780-4092-4C76-8534-A6CCEE1516CD}" dt="2019-11-17T13:42:29.326" v="321" actId="962"/>
          <ac:spMkLst>
            <pc:docMk/>
            <pc:sldMk cId="1747691772" sldId="329"/>
            <ac:spMk id="8" creationId="{0B24EB95-2B6A-41B9-B836-BFFC655B8E8A}"/>
          </ac:spMkLst>
        </pc:spChg>
        <pc:picChg chg="add mod">
          <ac:chgData name="marcos aurelio gularte de castro" userId="67f50566e2aee3b4" providerId="LiveId" clId="{15746780-4092-4C76-8534-A6CCEE1516CD}" dt="2019-11-17T13:42:29.326" v="321" actId="962"/>
          <ac:picMkLst>
            <pc:docMk/>
            <pc:sldMk cId="1747691772" sldId="329"/>
            <ac:picMk id="7" creationId="{521BDF40-3E0B-4B6E-AA64-15B592835995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44:47.449" v="324" actId="962"/>
        <pc:sldMkLst>
          <pc:docMk/>
          <pc:sldMk cId="3056709758" sldId="330"/>
        </pc:sldMkLst>
        <pc:spChg chg="mod">
          <ac:chgData name="marcos aurelio gularte de castro" userId="67f50566e2aee3b4" providerId="LiveId" clId="{15746780-4092-4C76-8534-A6CCEE1516CD}" dt="2019-11-17T12:50:25.534" v="200"/>
          <ac:spMkLst>
            <pc:docMk/>
            <pc:sldMk cId="3056709758" sldId="330"/>
            <ac:spMk id="2" creationId="{BF9746BC-CC55-4E2E-9602-17F77472C8E5}"/>
          </ac:spMkLst>
        </pc:spChg>
        <pc:spChg chg="del">
          <ac:chgData name="marcos aurelio gularte de castro" userId="67f50566e2aee3b4" providerId="LiveId" clId="{15746780-4092-4C76-8534-A6CCEE1516CD}" dt="2019-11-17T13:44:46.246" v="322" actId="931"/>
          <ac:spMkLst>
            <pc:docMk/>
            <pc:sldMk cId="3056709758" sldId="330"/>
            <ac:spMk id="3" creationId="{9C1D070A-1F02-4F93-A8E4-C050FC385B64}"/>
          </ac:spMkLst>
        </pc:spChg>
        <pc:picChg chg="add mod">
          <ac:chgData name="marcos aurelio gularte de castro" userId="67f50566e2aee3b4" providerId="LiveId" clId="{15746780-4092-4C76-8534-A6CCEE1516CD}" dt="2019-11-17T13:44:47.449" v="324" actId="962"/>
          <ac:picMkLst>
            <pc:docMk/>
            <pc:sldMk cId="3056709758" sldId="330"/>
            <ac:picMk id="5" creationId="{E6F64999-C789-462A-961B-99E699F7B10D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48:13.630" v="333"/>
        <pc:sldMkLst>
          <pc:docMk/>
          <pc:sldMk cId="2205474903" sldId="331"/>
        </pc:sldMkLst>
        <pc:spChg chg="mod">
          <ac:chgData name="marcos aurelio gularte de castro" userId="67f50566e2aee3b4" providerId="LiveId" clId="{15746780-4092-4C76-8534-A6CCEE1516CD}" dt="2019-11-17T12:50:57.917" v="209" actId="20577"/>
          <ac:spMkLst>
            <pc:docMk/>
            <pc:sldMk cId="2205474903" sldId="331"/>
            <ac:spMk id="2" creationId="{34F91177-C62A-4DEE-99B7-47C398DAF76C}"/>
          </ac:spMkLst>
        </pc:spChg>
        <pc:spChg chg="del">
          <ac:chgData name="marcos aurelio gularte de castro" userId="67f50566e2aee3b4" providerId="LiveId" clId="{15746780-4092-4C76-8534-A6CCEE1516CD}" dt="2019-11-17T13:47:48.091" v="325" actId="931"/>
          <ac:spMkLst>
            <pc:docMk/>
            <pc:sldMk cId="2205474903" sldId="331"/>
            <ac:spMk id="3" creationId="{ADB689DB-FED1-4680-80B8-ADEC3F4A2231}"/>
          </ac:spMkLst>
        </pc:spChg>
        <pc:spChg chg="add del mod">
          <ac:chgData name="marcos aurelio gularte de castro" userId="67f50566e2aee3b4" providerId="LiveId" clId="{15746780-4092-4C76-8534-A6CCEE1516CD}" dt="2019-11-17T13:48:08.305" v="331" actId="478"/>
          <ac:spMkLst>
            <pc:docMk/>
            <pc:sldMk cId="2205474903" sldId="331"/>
            <ac:spMk id="6" creationId="{78AD3F1A-E7F1-4A30-9C79-9F8DB4347065}"/>
          </ac:spMkLst>
        </pc:spChg>
        <pc:spChg chg="add del mod">
          <ac:chgData name="marcos aurelio gularte de castro" userId="67f50566e2aee3b4" providerId="LiveId" clId="{15746780-4092-4C76-8534-A6CCEE1516CD}" dt="2019-11-17T13:48:10.300" v="332"/>
          <ac:spMkLst>
            <pc:docMk/>
            <pc:sldMk cId="2205474903" sldId="331"/>
            <ac:spMk id="10" creationId="{C8750773-70CC-4E4E-A5ED-191EDC7C9D33}"/>
          </ac:spMkLst>
        </pc:spChg>
        <pc:spChg chg="add del mod">
          <ac:chgData name="marcos aurelio gularte de castro" userId="67f50566e2aee3b4" providerId="LiveId" clId="{15746780-4092-4C76-8534-A6CCEE1516CD}" dt="2019-11-17T13:48:13.630" v="333"/>
          <ac:spMkLst>
            <pc:docMk/>
            <pc:sldMk cId="2205474903" sldId="331"/>
            <ac:spMk id="12" creationId="{D6469C67-D160-4EA7-9107-D642F85F3CBA}"/>
          </ac:spMkLst>
        </pc:spChg>
        <pc:spChg chg="add del mod">
          <ac:chgData name="marcos aurelio gularte de castro" userId="67f50566e2aee3b4" providerId="LiveId" clId="{15746780-4092-4C76-8534-A6CCEE1516CD}" dt="2019-11-17T13:48:13.630" v="333"/>
          <ac:spMkLst>
            <pc:docMk/>
            <pc:sldMk cId="2205474903" sldId="331"/>
            <ac:spMk id="13" creationId="{43749A13-ECED-4AF7-97B1-39C4462D9E74}"/>
          </ac:spMkLst>
        </pc:spChg>
        <pc:picChg chg="add del mod">
          <ac:chgData name="marcos aurelio gularte de castro" userId="67f50566e2aee3b4" providerId="LiveId" clId="{15746780-4092-4C76-8534-A6CCEE1516CD}" dt="2019-11-17T13:48:08.305" v="331" actId="478"/>
          <ac:picMkLst>
            <pc:docMk/>
            <pc:sldMk cId="2205474903" sldId="331"/>
            <ac:picMk id="5" creationId="{018187D4-3EE3-4074-9E7A-8796387A8D5F}"/>
          </ac:picMkLst>
        </pc:picChg>
        <pc:picChg chg="add del mod">
          <ac:chgData name="marcos aurelio gularte de castro" userId="67f50566e2aee3b4" providerId="LiveId" clId="{15746780-4092-4C76-8534-A6CCEE1516CD}" dt="2019-11-17T13:48:05.196" v="330"/>
          <ac:picMkLst>
            <pc:docMk/>
            <pc:sldMk cId="2205474903" sldId="331"/>
            <ac:picMk id="8" creationId="{15A5AA47-422A-413A-A4C1-E1B763A1D5F4}"/>
          </ac:picMkLst>
        </pc:picChg>
        <pc:picChg chg="add mod">
          <ac:chgData name="marcos aurelio gularte de castro" userId="67f50566e2aee3b4" providerId="LiveId" clId="{15746780-4092-4C76-8534-A6CCEE1516CD}" dt="2019-11-17T13:48:10.300" v="332"/>
          <ac:picMkLst>
            <pc:docMk/>
            <pc:sldMk cId="2205474903" sldId="331"/>
            <ac:picMk id="11" creationId="{C45A98FA-B1AA-4E20-9D1B-3DAC47BF1DF4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2705041709" sldId="332"/>
        </pc:sldMkLst>
        <pc:spChg chg="del">
          <ac:chgData name="marcos aurelio gularte de castro" userId="67f50566e2aee3b4" providerId="LiveId" clId="{15746780-4092-4C76-8534-A6CCEE1516CD}" dt="2019-11-17T12:51:13.289" v="210"/>
          <ac:spMkLst>
            <pc:docMk/>
            <pc:sldMk cId="2705041709" sldId="332"/>
            <ac:spMk id="2" creationId="{DE686BD3-F79D-44E1-A5C9-77AF039B964E}"/>
          </ac:spMkLst>
        </pc:spChg>
        <pc:spChg chg="del">
          <ac:chgData name="marcos aurelio gularte de castro" userId="67f50566e2aee3b4" providerId="LiveId" clId="{15746780-4092-4C76-8534-A6CCEE1516CD}" dt="2019-11-17T12:51:13.289" v="210"/>
          <ac:spMkLst>
            <pc:docMk/>
            <pc:sldMk cId="2705041709" sldId="332"/>
            <ac:spMk id="3" creationId="{A1717ACF-103A-4E89-A60C-80351824BE0A}"/>
          </ac:spMkLst>
        </pc:spChg>
        <pc:spChg chg="add mod">
          <ac:chgData name="marcos aurelio gularte de castro" userId="67f50566e2aee3b4" providerId="LiveId" clId="{15746780-4092-4C76-8534-A6CCEE1516CD}" dt="2019-11-17T12:51:27.979" v="216" actId="20577"/>
          <ac:spMkLst>
            <pc:docMk/>
            <pc:sldMk cId="2705041709" sldId="332"/>
            <ac:spMk id="4" creationId="{26F73069-8CF1-4E14-8690-B506D5045708}"/>
          </ac:spMkLst>
        </pc:spChg>
        <pc:spChg chg="add mod">
          <ac:chgData name="marcos aurelio gularte de castro" userId="67f50566e2aee3b4" providerId="LiveId" clId="{15746780-4092-4C76-8534-A6CCEE1516CD}" dt="2019-11-17T12:51:21.100" v="213" actId="20577"/>
          <ac:spMkLst>
            <pc:docMk/>
            <pc:sldMk cId="2705041709" sldId="332"/>
            <ac:spMk id="5" creationId="{10CDC937-DFA1-40F2-BC1C-A058E86AC9D1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57:24.292" v="336" actId="962"/>
        <pc:sldMkLst>
          <pc:docMk/>
          <pc:sldMk cId="1944210063" sldId="333"/>
        </pc:sldMkLst>
        <pc:spChg chg="mod">
          <ac:chgData name="marcos aurelio gularte de castro" userId="67f50566e2aee3b4" providerId="LiveId" clId="{15746780-4092-4C76-8534-A6CCEE1516CD}" dt="2019-11-17T12:51:41.842" v="218" actId="20577"/>
          <ac:spMkLst>
            <pc:docMk/>
            <pc:sldMk cId="1944210063" sldId="333"/>
            <ac:spMk id="2" creationId="{8F4FEBA4-5781-4B21-9259-1CFF666F9B25}"/>
          </ac:spMkLst>
        </pc:spChg>
        <pc:spChg chg="del">
          <ac:chgData name="marcos aurelio gularte de castro" userId="67f50566e2aee3b4" providerId="LiveId" clId="{15746780-4092-4C76-8534-A6CCEE1516CD}" dt="2019-11-17T13:57:22.682" v="334" actId="931"/>
          <ac:spMkLst>
            <pc:docMk/>
            <pc:sldMk cId="1944210063" sldId="333"/>
            <ac:spMk id="3" creationId="{7EFEF1D4-BA0C-455F-A165-6FBCD0AAA4D5}"/>
          </ac:spMkLst>
        </pc:spChg>
        <pc:picChg chg="add mod">
          <ac:chgData name="marcos aurelio gularte de castro" userId="67f50566e2aee3b4" providerId="LiveId" clId="{15746780-4092-4C76-8534-A6CCEE1516CD}" dt="2019-11-17T13:57:24.292" v="336" actId="962"/>
          <ac:picMkLst>
            <pc:docMk/>
            <pc:sldMk cId="1944210063" sldId="333"/>
            <ac:picMk id="5" creationId="{36AE07B1-37AC-417E-8C5A-F36A0F7125C7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3:58:09.448" v="341" actId="18131"/>
        <pc:sldMkLst>
          <pc:docMk/>
          <pc:sldMk cId="1198286810" sldId="334"/>
        </pc:sldMkLst>
        <pc:spChg chg="mod">
          <ac:chgData name="marcos aurelio gularte de castro" userId="67f50566e2aee3b4" providerId="LiveId" clId="{15746780-4092-4C76-8534-A6CCEE1516CD}" dt="2019-11-17T12:51:59.207" v="220" actId="20577"/>
          <ac:spMkLst>
            <pc:docMk/>
            <pc:sldMk cId="1198286810" sldId="334"/>
            <ac:spMk id="2" creationId="{4F580E62-E7AE-4400-9383-5C2088089927}"/>
          </ac:spMkLst>
        </pc:spChg>
        <pc:spChg chg="del">
          <ac:chgData name="marcos aurelio gularte de castro" userId="67f50566e2aee3b4" providerId="LiveId" clId="{15746780-4092-4C76-8534-A6CCEE1516CD}" dt="2019-11-17T13:57:58.597" v="337" actId="931"/>
          <ac:spMkLst>
            <pc:docMk/>
            <pc:sldMk cId="1198286810" sldId="334"/>
            <ac:spMk id="3" creationId="{01B780C0-D380-49F8-AE84-E81003B1B771}"/>
          </ac:spMkLst>
        </pc:spChg>
        <pc:picChg chg="add mod modCrop">
          <ac:chgData name="marcos aurelio gularte de castro" userId="67f50566e2aee3b4" providerId="LiveId" clId="{15746780-4092-4C76-8534-A6CCEE1516CD}" dt="2019-11-17T13:58:09.448" v="341" actId="18131"/>
          <ac:picMkLst>
            <pc:docMk/>
            <pc:sldMk cId="1198286810" sldId="334"/>
            <ac:picMk id="5" creationId="{C2C1B29F-8824-46C9-BCE3-583A4F4FF138}"/>
          </ac:picMkLst>
        </pc:picChg>
      </pc:sldChg>
      <pc:sldChg chg="addSp delSp 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3547096337" sldId="335"/>
        </pc:sldMkLst>
        <pc:spChg chg="del">
          <ac:chgData name="marcos aurelio gularte de castro" userId="67f50566e2aee3b4" providerId="LiveId" clId="{15746780-4092-4C76-8534-A6CCEE1516CD}" dt="2019-11-17T12:52:11.464" v="221"/>
          <ac:spMkLst>
            <pc:docMk/>
            <pc:sldMk cId="3547096337" sldId="335"/>
            <ac:spMk id="2" creationId="{F6F4A559-B313-4C27-8381-46AADEF3572E}"/>
          </ac:spMkLst>
        </pc:spChg>
        <pc:spChg chg="del">
          <ac:chgData name="marcos aurelio gularte de castro" userId="67f50566e2aee3b4" providerId="LiveId" clId="{15746780-4092-4C76-8534-A6CCEE1516CD}" dt="2019-11-17T12:52:11.464" v="221"/>
          <ac:spMkLst>
            <pc:docMk/>
            <pc:sldMk cId="3547096337" sldId="335"/>
            <ac:spMk id="3" creationId="{D0643026-AC66-416C-B2AF-5CE915C9348B}"/>
          </ac:spMkLst>
        </pc:spChg>
        <pc:spChg chg="add mod">
          <ac:chgData name="marcos aurelio gularte de castro" userId="67f50566e2aee3b4" providerId="LiveId" clId="{15746780-4092-4C76-8534-A6CCEE1516CD}" dt="2019-11-17T12:52:24.735" v="229" actId="20577"/>
          <ac:spMkLst>
            <pc:docMk/>
            <pc:sldMk cId="3547096337" sldId="335"/>
            <ac:spMk id="4" creationId="{051335F2-143C-4BFE-8A8F-B740FA684A0B}"/>
          </ac:spMkLst>
        </pc:spChg>
        <pc:spChg chg="add mod">
          <ac:chgData name="marcos aurelio gularte de castro" userId="67f50566e2aee3b4" providerId="LiveId" clId="{15746780-4092-4C76-8534-A6CCEE1516CD}" dt="2019-11-17T12:52:20.123" v="225" actId="20577"/>
          <ac:spMkLst>
            <pc:docMk/>
            <pc:sldMk cId="3547096337" sldId="335"/>
            <ac:spMk id="5" creationId="{83BD0B96-D5B9-48B9-B970-7B468B12203F}"/>
          </ac:spMkLst>
        </pc:spChg>
      </pc:sldChg>
      <pc:sldChg chg="modSp add modTransition">
        <pc:chgData name="marcos aurelio gularte de castro" userId="67f50566e2aee3b4" providerId="LiveId" clId="{15746780-4092-4C76-8534-A6CCEE1516CD}" dt="2019-11-17T12:53:37.211" v="235"/>
        <pc:sldMkLst>
          <pc:docMk/>
          <pc:sldMk cId="3584537979" sldId="336"/>
        </pc:sldMkLst>
        <pc:spChg chg="mod">
          <ac:chgData name="marcos aurelio gularte de castro" userId="67f50566e2aee3b4" providerId="LiveId" clId="{15746780-4092-4C76-8534-A6CCEE1516CD}" dt="2019-11-17T12:44:59.525" v="169" actId="20577"/>
          <ac:spMkLst>
            <pc:docMk/>
            <pc:sldMk cId="3584537979" sldId="336"/>
            <ac:spMk id="2" creationId="{65E74DB6-B257-465E-9C64-E40397E00C46}"/>
          </ac:spMkLst>
        </pc:spChg>
        <pc:spChg chg="mod">
          <ac:chgData name="marcos aurelio gularte de castro" userId="67f50566e2aee3b4" providerId="LiveId" clId="{15746780-4092-4C76-8534-A6CCEE1516CD}" dt="2019-11-17T12:45:04.587" v="173" actId="20577"/>
          <ac:spMkLst>
            <pc:docMk/>
            <pc:sldMk cId="3584537979" sldId="336"/>
            <ac:spMk id="3" creationId="{B9091D6C-33F4-4D01-A96F-8BA0C69BABFA}"/>
          </ac:spMkLst>
        </pc:spChg>
      </pc:sldChg>
      <pc:sldChg chg="addSp delSp modSp add modTransition">
        <pc:chgData name="marcos aurelio gularte de castro" userId="67f50566e2aee3b4" providerId="LiveId" clId="{15746780-4092-4C76-8534-A6CCEE1516CD}" dt="2019-11-17T13:58:56.870" v="345" actId="18131"/>
        <pc:sldMkLst>
          <pc:docMk/>
          <pc:sldMk cId="1574246247" sldId="337"/>
        </pc:sldMkLst>
        <pc:spChg chg="del">
          <ac:chgData name="marcos aurelio gularte de castro" userId="67f50566e2aee3b4" providerId="LiveId" clId="{15746780-4092-4C76-8534-A6CCEE1516CD}" dt="2019-11-17T12:52:45.823" v="231"/>
          <ac:spMkLst>
            <pc:docMk/>
            <pc:sldMk cId="1574246247" sldId="337"/>
            <ac:spMk id="2" creationId="{64CE7997-20B0-4AE1-BDA4-52DABD074539}"/>
          </ac:spMkLst>
        </pc:spChg>
        <pc:spChg chg="del">
          <ac:chgData name="marcos aurelio gularte de castro" userId="67f50566e2aee3b4" providerId="LiveId" clId="{15746780-4092-4C76-8534-A6CCEE1516CD}" dt="2019-11-17T12:52:45.823" v="231"/>
          <ac:spMkLst>
            <pc:docMk/>
            <pc:sldMk cId="1574246247" sldId="337"/>
            <ac:spMk id="3" creationId="{992D2C3E-65F8-4839-A3B7-DD7399CB579C}"/>
          </ac:spMkLst>
        </pc:spChg>
        <pc:spChg chg="add mod">
          <ac:chgData name="marcos aurelio gularte de castro" userId="67f50566e2aee3b4" providerId="LiveId" clId="{15746780-4092-4C76-8534-A6CCEE1516CD}" dt="2019-11-17T12:52:47.491" v="232"/>
          <ac:spMkLst>
            <pc:docMk/>
            <pc:sldMk cId="1574246247" sldId="337"/>
            <ac:spMk id="4" creationId="{8DACF6CB-1F39-49A9-9C61-1995DA9DFF8C}"/>
          </ac:spMkLst>
        </pc:spChg>
        <pc:spChg chg="add del mod">
          <ac:chgData name="marcos aurelio gularte de castro" userId="67f50566e2aee3b4" providerId="LiveId" clId="{15746780-4092-4C76-8534-A6CCEE1516CD}" dt="2019-11-17T13:58:46.514" v="342" actId="931"/>
          <ac:spMkLst>
            <pc:docMk/>
            <pc:sldMk cId="1574246247" sldId="337"/>
            <ac:spMk id="5" creationId="{216115FC-3CC7-403B-8F09-0784C5E5330B}"/>
          </ac:spMkLst>
        </pc:spChg>
        <pc:picChg chg="add mod modCrop">
          <ac:chgData name="marcos aurelio gularte de castro" userId="67f50566e2aee3b4" providerId="LiveId" clId="{15746780-4092-4C76-8534-A6CCEE1516CD}" dt="2019-11-17T13:58:56.870" v="345" actId="18131"/>
          <ac:picMkLst>
            <pc:docMk/>
            <pc:sldMk cId="1574246247" sldId="337"/>
            <ac:picMk id="7" creationId="{4631D84A-5B1E-4D1E-AFD7-45560128ED6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AFCD-E046-47DE-82FB-60C68CCD5025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85EAE-0455-4821-A447-811EB6673A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644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328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CFA8E-A121-45C3-8CBB-AE7ACB88A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730D88-825B-4A11-BD69-4B1262B1C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E5A94DD-99CF-4B83-A553-1DBA8B8CC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E16F22C-9BCC-4C96-8B0C-14D57165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8970A9-964F-4EB1-BFE9-F6578BC9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6B7FA68-59EC-4923-8C58-95535BFB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69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D3AD2D-B341-48EF-A518-35785DB5F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0A7475-968E-4533-97AA-6EDD1CABC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765C70-5FB8-4572-AB21-58588FF51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8B50DB1-020F-4E68-9A6C-336A97C474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3734B1-D5A9-4930-8755-201A8CB7C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EAA0F85-840A-4667-B038-12BFD2F2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FE42C2E-BB7C-474D-8DF9-564B2381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16552-0F73-483A-8E3A-8E0CDFBA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275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D5F9ED-59DB-4CD1-A85C-10D2EA43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8183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56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2868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38A0D1-A127-4E7A-A6CB-9E24CBA44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16" y="1396314"/>
            <a:ext cx="5239737" cy="10008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65B169C-177A-42E7-91A3-16CB35827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6483" y="1313536"/>
            <a:ext cx="5400000" cy="5400000"/>
          </a:xfrm>
          <a:prstGeom prst="flowChartConnector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8B87AF4-6F34-460E-B927-CDA8434DB0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5517" y="2780271"/>
            <a:ext cx="5239737" cy="37189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019017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F2C4AD96-ECF1-4180-8ADA-327734BA1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925" y="1446213"/>
            <a:ext cx="11307763" cy="51149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63623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CC7FF-8445-4B8B-9835-7802436CD1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5065160"/>
            <a:ext cx="12192000" cy="775406"/>
          </a:xfrm>
        </p:spPr>
        <p:txBody>
          <a:bodyPr anchor="ctr"/>
          <a:lstStyle>
            <a:lvl1pPr algn="ctr">
              <a:defRPr sz="6000" b="1" cap="all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pt-BR" dirty="0"/>
              <a:t>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9758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" y="1343259"/>
            <a:ext cx="5982947" cy="97981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2" y="2619632"/>
            <a:ext cx="5982947" cy="3701709"/>
          </a:xfrm>
        </p:spPr>
        <p:txBody>
          <a:bodyPr anchor="ctr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9068" y="134325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8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9377DEB-7FEB-4436-8C5A-065781E20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D5494B17-3033-42B4-BC88-835930A51898}" type="datetimeFigureOut">
              <a:rPr lang="pt-BR" smtClean="0"/>
              <a:t>17/11/2019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A6A800-9D89-4563-8222-CA2C758B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6800" y="6284160"/>
            <a:ext cx="3939034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AF7EE0-A42D-4AF9-8364-C8F86A623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284160"/>
            <a:ext cx="2626023" cy="365125"/>
          </a:xfrm>
          <a:prstGeom prst="rect">
            <a:avLst/>
          </a:prstGeom>
        </p:spPr>
        <p:txBody>
          <a:bodyPr/>
          <a:lstStyle/>
          <a:p>
            <a:fld id="{FB6753F3-5281-4D2A-AA22-5C871F8754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16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70" y="1606008"/>
            <a:ext cx="10865478" cy="4303177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0443291D-CCB6-4E2C-964E-8D26A466B69C}"/>
              </a:ext>
            </a:extLst>
          </p:cNvPr>
          <p:cNvSpPr/>
          <p:nvPr userDrawn="1"/>
        </p:nvSpPr>
        <p:spPr>
          <a:xfrm flipH="1" flipV="1">
            <a:off x="963825" y="1269551"/>
            <a:ext cx="10961823" cy="4527637"/>
          </a:xfrm>
          <a:custGeom>
            <a:avLst/>
            <a:gdLst>
              <a:gd name="connsiteX0" fmla="*/ 0 w 10961823"/>
              <a:gd name="connsiteY0" fmla="*/ 0 h 4527637"/>
              <a:gd name="connsiteX1" fmla="*/ 0 w 10961823"/>
              <a:gd name="connsiteY1" fmla="*/ 734627 h 4527637"/>
              <a:gd name="connsiteX2" fmla="*/ 0 w 10961823"/>
              <a:gd name="connsiteY2" fmla="*/ 1243711 h 4527637"/>
              <a:gd name="connsiteX3" fmla="*/ 0 w 10961823"/>
              <a:gd name="connsiteY3" fmla="*/ 1752794 h 4527637"/>
              <a:gd name="connsiteX4" fmla="*/ 0 w 10961823"/>
              <a:gd name="connsiteY4" fmla="*/ 2442313 h 4527637"/>
              <a:gd name="connsiteX5" fmla="*/ 0 w 10961823"/>
              <a:gd name="connsiteY5" fmla="*/ 2996505 h 4527637"/>
              <a:gd name="connsiteX6" fmla="*/ 0 w 10961823"/>
              <a:gd name="connsiteY6" fmla="*/ 3595806 h 4527637"/>
              <a:gd name="connsiteX7" fmla="*/ 0 w 10961823"/>
              <a:gd name="connsiteY7" fmla="*/ 4510868 h 4527637"/>
              <a:gd name="connsiteX8" fmla="*/ 356950 w 10961823"/>
              <a:gd name="connsiteY8" fmla="*/ 4527637 h 4527637"/>
              <a:gd name="connsiteX9" fmla="*/ 807657 w 10961823"/>
              <a:gd name="connsiteY9" fmla="*/ 4527637 h 4527637"/>
              <a:gd name="connsiteX10" fmla="*/ 1364413 w 10961823"/>
              <a:gd name="connsiteY10" fmla="*/ 4527637 h 4527637"/>
              <a:gd name="connsiteX11" fmla="*/ 1709071 w 10961823"/>
              <a:gd name="connsiteY11" fmla="*/ 4527637 h 4527637"/>
              <a:gd name="connsiteX12" fmla="*/ 2053730 w 10961823"/>
              <a:gd name="connsiteY12" fmla="*/ 4527637 h 4527637"/>
              <a:gd name="connsiteX13" fmla="*/ 2504437 w 10961823"/>
              <a:gd name="connsiteY13" fmla="*/ 4527637 h 4527637"/>
              <a:gd name="connsiteX14" fmla="*/ 2955144 w 10961823"/>
              <a:gd name="connsiteY14" fmla="*/ 4527637 h 4527637"/>
              <a:gd name="connsiteX15" fmla="*/ 3830046 w 10961823"/>
              <a:gd name="connsiteY15" fmla="*/ 4527637 h 4527637"/>
              <a:gd name="connsiteX16" fmla="*/ 4280753 w 10961823"/>
              <a:gd name="connsiteY16" fmla="*/ 4527637 h 4527637"/>
              <a:gd name="connsiteX17" fmla="*/ 4625411 w 10961823"/>
              <a:gd name="connsiteY17" fmla="*/ 4527637 h 4527637"/>
              <a:gd name="connsiteX18" fmla="*/ 5182167 w 10961823"/>
              <a:gd name="connsiteY18" fmla="*/ 4527637 h 4527637"/>
              <a:gd name="connsiteX19" fmla="*/ 5738923 w 10961823"/>
              <a:gd name="connsiteY19" fmla="*/ 4527637 h 4527637"/>
              <a:gd name="connsiteX20" fmla="*/ 6083581 w 10961823"/>
              <a:gd name="connsiteY20" fmla="*/ 4527637 h 4527637"/>
              <a:gd name="connsiteX21" fmla="*/ 6428240 w 10961823"/>
              <a:gd name="connsiteY21" fmla="*/ 4527637 h 4527637"/>
              <a:gd name="connsiteX22" fmla="*/ 6772898 w 10961823"/>
              <a:gd name="connsiteY22" fmla="*/ 4527637 h 4527637"/>
              <a:gd name="connsiteX23" fmla="*/ 7647800 w 10961823"/>
              <a:gd name="connsiteY23" fmla="*/ 4527637 h 4527637"/>
              <a:gd name="connsiteX24" fmla="*/ 8098507 w 10961823"/>
              <a:gd name="connsiteY24" fmla="*/ 4527637 h 4527637"/>
              <a:gd name="connsiteX25" fmla="*/ 8867361 w 10961823"/>
              <a:gd name="connsiteY25" fmla="*/ 4527637 h 4527637"/>
              <a:gd name="connsiteX26" fmla="*/ 9636214 w 10961823"/>
              <a:gd name="connsiteY26" fmla="*/ 4527637 h 4527637"/>
              <a:gd name="connsiteX27" fmla="*/ 10961823 w 10961823"/>
              <a:gd name="connsiteY27" fmla="*/ 4527637 h 452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961823" h="4527637" extrusionOk="0">
                <a:moveTo>
                  <a:pt x="0" y="0"/>
                </a:moveTo>
                <a:cubicBezTo>
                  <a:pt x="28041" y="147254"/>
                  <a:pt x="-28542" y="523249"/>
                  <a:pt x="0" y="734627"/>
                </a:cubicBezTo>
                <a:cubicBezTo>
                  <a:pt x="28542" y="946005"/>
                  <a:pt x="19974" y="1035962"/>
                  <a:pt x="0" y="1243711"/>
                </a:cubicBezTo>
                <a:cubicBezTo>
                  <a:pt x="-19974" y="1451460"/>
                  <a:pt x="22153" y="1610474"/>
                  <a:pt x="0" y="1752794"/>
                </a:cubicBezTo>
                <a:cubicBezTo>
                  <a:pt x="-22153" y="1895114"/>
                  <a:pt x="19454" y="2162401"/>
                  <a:pt x="0" y="2442313"/>
                </a:cubicBezTo>
                <a:cubicBezTo>
                  <a:pt x="-19454" y="2722225"/>
                  <a:pt x="12434" y="2842098"/>
                  <a:pt x="0" y="2996505"/>
                </a:cubicBezTo>
                <a:cubicBezTo>
                  <a:pt x="-12434" y="3150912"/>
                  <a:pt x="-18045" y="3320004"/>
                  <a:pt x="0" y="3595806"/>
                </a:cubicBezTo>
                <a:cubicBezTo>
                  <a:pt x="18045" y="3871608"/>
                  <a:pt x="32784" y="4186352"/>
                  <a:pt x="0" y="4510868"/>
                </a:cubicBezTo>
                <a:cubicBezTo>
                  <a:pt x="107055" y="4512317"/>
                  <a:pt x="227188" y="4536152"/>
                  <a:pt x="356950" y="4527637"/>
                </a:cubicBezTo>
                <a:cubicBezTo>
                  <a:pt x="536494" y="4545923"/>
                  <a:pt x="607325" y="4520981"/>
                  <a:pt x="807657" y="4527637"/>
                </a:cubicBezTo>
                <a:cubicBezTo>
                  <a:pt x="1007989" y="4534293"/>
                  <a:pt x="1232139" y="4553119"/>
                  <a:pt x="1364413" y="4527637"/>
                </a:cubicBezTo>
                <a:cubicBezTo>
                  <a:pt x="1496687" y="4502155"/>
                  <a:pt x="1591437" y="4516853"/>
                  <a:pt x="1709071" y="4527637"/>
                </a:cubicBezTo>
                <a:cubicBezTo>
                  <a:pt x="1826705" y="4538421"/>
                  <a:pt x="1919220" y="4517980"/>
                  <a:pt x="2053730" y="4527637"/>
                </a:cubicBezTo>
                <a:cubicBezTo>
                  <a:pt x="2188240" y="4537294"/>
                  <a:pt x="2356440" y="4546898"/>
                  <a:pt x="2504437" y="4527637"/>
                </a:cubicBezTo>
                <a:cubicBezTo>
                  <a:pt x="2652434" y="4508376"/>
                  <a:pt x="2854589" y="4523505"/>
                  <a:pt x="2955144" y="4527637"/>
                </a:cubicBezTo>
                <a:cubicBezTo>
                  <a:pt x="3055699" y="4531769"/>
                  <a:pt x="3629111" y="4543100"/>
                  <a:pt x="3830046" y="4527637"/>
                </a:cubicBezTo>
                <a:cubicBezTo>
                  <a:pt x="4030981" y="4512174"/>
                  <a:pt x="4121032" y="4513010"/>
                  <a:pt x="4280753" y="4527637"/>
                </a:cubicBezTo>
                <a:cubicBezTo>
                  <a:pt x="4440474" y="4542264"/>
                  <a:pt x="4527310" y="4523266"/>
                  <a:pt x="4625411" y="4527637"/>
                </a:cubicBezTo>
                <a:cubicBezTo>
                  <a:pt x="4723512" y="4532008"/>
                  <a:pt x="4942201" y="4528145"/>
                  <a:pt x="5182167" y="4527637"/>
                </a:cubicBezTo>
                <a:cubicBezTo>
                  <a:pt x="5422133" y="4527129"/>
                  <a:pt x="5536688" y="4553176"/>
                  <a:pt x="5738923" y="4527637"/>
                </a:cubicBezTo>
                <a:cubicBezTo>
                  <a:pt x="5941158" y="4502098"/>
                  <a:pt x="6002948" y="4533593"/>
                  <a:pt x="6083581" y="4527637"/>
                </a:cubicBezTo>
                <a:cubicBezTo>
                  <a:pt x="6164214" y="4521681"/>
                  <a:pt x="6320590" y="4533589"/>
                  <a:pt x="6428240" y="4527637"/>
                </a:cubicBezTo>
                <a:cubicBezTo>
                  <a:pt x="6535890" y="4521685"/>
                  <a:pt x="6618604" y="4533179"/>
                  <a:pt x="6772898" y="4527637"/>
                </a:cubicBezTo>
                <a:cubicBezTo>
                  <a:pt x="6927192" y="4522095"/>
                  <a:pt x="7403886" y="4533716"/>
                  <a:pt x="7647800" y="4527637"/>
                </a:cubicBezTo>
                <a:cubicBezTo>
                  <a:pt x="7891714" y="4521558"/>
                  <a:pt x="7893487" y="4522303"/>
                  <a:pt x="8098507" y="4527637"/>
                </a:cubicBezTo>
                <a:cubicBezTo>
                  <a:pt x="8303527" y="4532971"/>
                  <a:pt x="8580082" y="4543947"/>
                  <a:pt x="8867361" y="4527637"/>
                </a:cubicBezTo>
                <a:cubicBezTo>
                  <a:pt x="9154640" y="4511327"/>
                  <a:pt x="9387047" y="4510214"/>
                  <a:pt x="9636214" y="4527637"/>
                </a:cubicBezTo>
                <a:cubicBezTo>
                  <a:pt x="9885381" y="4545060"/>
                  <a:pt x="10316624" y="4553521"/>
                  <a:pt x="10961823" y="4527637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orma Livre: Forma 8">
            <a:extLst>
              <a:ext uri="{FF2B5EF4-FFF2-40B4-BE49-F238E27FC236}">
                <a16:creationId xmlns:a16="http://schemas.microsoft.com/office/drawing/2014/main" id="{33EFDCD5-9D1D-463A-B0B9-39CDC75F1EC2}"/>
              </a:ext>
            </a:extLst>
          </p:cNvPr>
          <p:cNvSpPr/>
          <p:nvPr userDrawn="1"/>
        </p:nvSpPr>
        <p:spPr>
          <a:xfrm>
            <a:off x="534257" y="1469204"/>
            <a:ext cx="10865478" cy="4854014"/>
          </a:xfrm>
          <a:custGeom>
            <a:avLst/>
            <a:gdLst>
              <a:gd name="connsiteX0" fmla="*/ 0 w 10865478"/>
              <a:gd name="connsiteY0" fmla="*/ 0 h 4854014"/>
              <a:gd name="connsiteX1" fmla="*/ 0 w 10865478"/>
              <a:gd name="connsiteY1" fmla="*/ 787583 h 4854014"/>
              <a:gd name="connsiteX2" fmla="*/ 0 w 10865478"/>
              <a:gd name="connsiteY2" fmla="*/ 1333364 h 4854014"/>
              <a:gd name="connsiteX3" fmla="*/ 0 w 10865478"/>
              <a:gd name="connsiteY3" fmla="*/ 1879145 h 4854014"/>
              <a:gd name="connsiteX4" fmla="*/ 0 w 10865478"/>
              <a:gd name="connsiteY4" fmla="*/ 2618368 h 4854014"/>
              <a:gd name="connsiteX5" fmla="*/ 0 w 10865478"/>
              <a:gd name="connsiteY5" fmla="*/ 3212510 h 4854014"/>
              <a:gd name="connsiteX6" fmla="*/ 0 w 10865478"/>
              <a:gd name="connsiteY6" fmla="*/ 3855012 h 4854014"/>
              <a:gd name="connsiteX7" fmla="*/ 0 w 10865478"/>
              <a:gd name="connsiteY7" fmla="*/ 4836036 h 4854014"/>
              <a:gd name="connsiteX8" fmla="*/ 353812 w 10865478"/>
              <a:gd name="connsiteY8" fmla="*/ 4854014 h 4854014"/>
              <a:gd name="connsiteX9" fmla="*/ 800558 w 10865478"/>
              <a:gd name="connsiteY9" fmla="*/ 4854014 h 4854014"/>
              <a:gd name="connsiteX10" fmla="*/ 1352420 w 10865478"/>
              <a:gd name="connsiteY10" fmla="*/ 4854014 h 4854014"/>
              <a:gd name="connsiteX11" fmla="*/ 1694049 w 10865478"/>
              <a:gd name="connsiteY11" fmla="*/ 4854014 h 4854014"/>
              <a:gd name="connsiteX12" fmla="*/ 2035679 w 10865478"/>
              <a:gd name="connsiteY12" fmla="*/ 4854014 h 4854014"/>
              <a:gd name="connsiteX13" fmla="*/ 2482424 w 10865478"/>
              <a:gd name="connsiteY13" fmla="*/ 4854014 h 4854014"/>
              <a:gd name="connsiteX14" fmla="*/ 2929170 w 10865478"/>
              <a:gd name="connsiteY14" fmla="*/ 4854014 h 4854014"/>
              <a:gd name="connsiteX15" fmla="*/ 3796383 w 10865478"/>
              <a:gd name="connsiteY15" fmla="*/ 4854014 h 4854014"/>
              <a:gd name="connsiteX16" fmla="*/ 4243128 w 10865478"/>
              <a:gd name="connsiteY16" fmla="*/ 4854014 h 4854014"/>
              <a:gd name="connsiteX17" fmla="*/ 4584758 w 10865478"/>
              <a:gd name="connsiteY17" fmla="*/ 4854014 h 4854014"/>
              <a:gd name="connsiteX18" fmla="*/ 5136620 w 10865478"/>
              <a:gd name="connsiteY18" fmla="*/ 4854014 h 4854014"/>
              <a:gd name="connsiteX19" fmla="*/ 5688482 w 10865478"/>
              <a:gd name="connsiteY19" fmla="*/ 4854014 h 4854014"/>
              <a:gd name="connsiteX20" fmla="*/ 6030112 w 10865478"/>
              <a:gd name="connsiteY20" fmla="*/ 4854014 h 4854014"/>
              <a:gd name="connsiteX21" fmla="*/ 6371741 w 10865478"/>
              <a:gd name="connsiteY21" fmla="*/ 4854014 h 4854014"/>
              <a:gd name="connsiteX22" fmla="*/ 6713370 w 10865478"/>
              <a:gd name="connsiteY22" fmla="*/ 4854014 h 4854014"/>
              <a:gd name="connsiteX23" fmla="*/ 7580582 w 10865478"/>
              <a:gd name="connsiteY23" fmla="*/ 4854014 h 4854014"/>
              <a:gd name="connsiteX24" fmla="*/ 8027328 w 10865478"/>
              <a:gd name="connsiteY24" fmla="*/ 4854014 h 4854014"/>
              <a:gd name="connsiteX25" fmla="*/ 8789424 w 10865478"/>
              <a:gd name="connsiteY25" fmla="*/ 4854014 h 4854014"/>
              <a:gd name="connsiteX26" fmla="*/ 9551520 w 10865478"/>
              <a:gd name="connsiteY26" fmla="*/ 4854014 h 4854014"/>
              <a:gd name="connsiteX27" fmla="*/ 10865478 w 10865478"/>
              <a:gd name="connsiteY27" fmla="*/ 4854014 h 485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65478" h="4854014" extrusionOk="0">
                <a:moveTo>
                  <a:pt x="0" y="0"/>
                </a:moveTo>
                <a:cubicBezTo>
                  <a:pt x="10120" y="314370"/>
                  <a:pt x="1009" y="557217"/>
                  <a:pt x="0" y="787583"/>
                </a:cubicBezTo>
                <a:cubicBezTo>
                  <a:pt x="-1009" y="1017949"/>
                  <a:pt x="-6858" y="1148083"/>
                  <a:pt x="0" y="1333364"/>
                </a:cubicBezTo>
                <a:cubicBezTo>
                  <a:pt x="6858" y="1518645"/>
                  <a:pt x="-10089" y="1625332"/>
                  <a:pt x="0" y="1879145"/>
                </a:cubicBezTo>
                <a:cubicBezTo>
                  <a:pt x="10089" y="2132958"/>
                  <a:pt x="-32700" y="2427681"/>
                  <a:pt x="0" y="2618368"/>
                </a:cubicBezTo>
                <a:cubicBezTo>
                  <a:pt x="32700" y="2809055"/>
                  <a:pt x="-28715" y="3092615"/>
                  <a:pt x="0" y="3212510"/>
                </a:cubicBezTo>
                <a:cubicBezTo>
                  <a:pt x="28715" y="3332405"/>
                  <a:pt x="2618" y="3720958"/>
                  <a:pt x="0" y="3855012"/>
                </a:cubicBezTo>
                <a:cubicBezTo>
                  <a:pt x="-2618" y="3989066"/>
                  <a:pt x="-48602" y="4601706"/>
                  <a:pt x="0" y="4836036"/>
                </a:cubicBezTo>
                <a:cubicBezTo>
                  <a:pt x="135386" y="4846148"/>
                  <a:pt x="186733" y="4832057"/>
                  <a:pt x="353812" y="4854014"/>
                </a:cubicBezTo>
                <a:cubicBezTo>
                  <a:pt x="510616" y="4834582"/>
                  <a:pt x="598259" y="4868484"/>
                  <a:pt x="800558" y="4854014"/>
                </a:cubicBezTo>
                <a:cubicBezTo>
                  <a:pt x="1002857" y="4839544"/>
                  <a:pt x="1143200" y="4877360"/>
                  <a:pt x="1352420" y="4854014"/>
                </a:cubicBezTo>
                <a:cubicBezTo>
                  <a:pt x="1561640" y="4830668"/>
                  <a:pt x="1583748" y="4867561"/>
                  <a:pt x="1694049" y="4854014"/>
                </a:cubicBezTo>
                <a:cubicBezTo>
                  <a:pt x="1804350" y="4840467"/>
                  <a:pt x="1903899" y="4857195"/>
                  <a:pt x="2035679" y="4854014"/>
                </a:cubicBezTo>
                <a:cubicBezTo>
                  <a:pt x="2167459" y="4850834"/>
                  <a:pt x="2310474" y="4852537"/>
                  <a:pt x="2482424" y="4854014"/>
                </a:cubicBezTo>
                <a:cubicBezTo>
                  <a:pt x="2654374" y="4855491"/>
                  <a:pt x="2756912" y="4855628"/>
                  <a:pt x="2929170" y="4854014"/>
                </a:cubicBezTo>
                <a:cubicBezTo>
                  <a:pt x="3101428" y="4852400"/>
                  <a:pt x="3569930" y="4867237"/>
                  <a:pt x="3796383" y="4854014"/>
                </a:cubicBezTo>
                <a:cubicBezTo>
                  <a:pt x="4022836" y="4840791"/>
                  <a:pt x="4110529" y="4841044"/>
                  <a:pt x="4243128" y="4854014"/>
                </a:cubicBezTo>
                <a:cubicBezTo>
                  <a:pt x="4375727" y="4866984"/>
                  <a:pt x="4485510" y="4843364"/>
                  <a:pt x="4584758" y="4854014"/>
                </a:cubicBezTo>
                <a:cubicBezTo>
                  <a:pt x="4684006" y="4864665"/>
                  <a:pt x="4939912" y="4879927"/>
                  <a:pt x="5136620" y="4854014"/>
                </a:cubicBezTo>
                <a:cubicBezTo>
                  <a:pt x="5333328" y="4828101"/>
                  <a:pt x="5532311" y="4865916"/>
                  <a:pt x="5688482" y="4854014"/>
                </a:cubicBezTo>
                <a:cubicBezTo>
                  <a:pt x="5844653" y="4842112"/>
                  <a:pt x="5935240" y="4869810"/>
                  <a:pt x="6030112" y="4854014"/>
                </a:cubicBezTo>
                <a:cubicBezTo>
                  <a:pt x="6124984" y="4838219"/>
                  <a:pt x="6243564" y="4844841"/>
                  <a:pt x="6371741" y="4854014"/>
                </a:cubicBezTo>
                <a:cubicBezTo>
                  <a:pt x="6499918" y="4863187"/>
                  <a:pt x="6549859" y="4858303"/>
                  <a:pt x="6713370" y="4854014"/>
                </a:cubicBezTo>
                <a:cubicBezTo>
                  <a:pt x="6876881" y="4849725"/>
                  <a:pt x="7397227" y="4870804"/>
                  <a:pt x="7580582" y="4854014"/>
                </a:cubicBezTo>
                <a:cubicBezTo>
                  <a:pt x="7763937" y="4837224"/>
                  <a:pt x="7816738" y="4872534"/>
                  <a:pt x="8027328" y="4854014"/>
                </a:cubicBezTo>
                <a:cubicBezTo>
                  <a:pt x="8237918" y="4835494"/>
                  <a:pt x="8469973" y="4838523"/>
                  <a:pt x="8789424" y="4854014"/>
                </a:cubicBezTo>
                <a:cubicBezTo>
                  <a:pt x="9108875" y="4869505"/>
                  <a:pt x="9192432" y="4828608"/>
                  <a:pt x="9551520" y="4854014"/>
                </a:cubicBezTo>
                <a:cubicBezTo>
                  <a:pt x="9910608" y="4879420"/>
                  <a:pt x="10572343" y="4876633"/>
                  <a:pt x="10865478" y="4854014"/>
                </a:cubicBezTo>
              </a:path>
            </a:pathLst>
          </a:custGeom>
          <a:noFill/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3326296140">
                  <a:custGeom>
                    <a:avLst/>
                    <a:gdLst>
                      <a:gd name="connsiteX0" fmla="*/ 0 w 9360309"/>
                      <a:gd name="connsiteY0" fmla="*/ 0 h 5309419"/>
                      <a:gd name="connsiteX1" fmla="*/ 0 w 9360309"/>
                      <a:gd name="connsiteY1" fmla="*/ 5289755 h 5309419"/>
                      <a:gd name="connsiteX2" fmla="*/ 304800 w 9360309"/>
                      <a:gd name="connsiteY2" fmla="*/ 5309419 h 5309419"/>
                      <a:gd name="connsiteX3" fmla="*/ 9360309 w 9360309"/>
                      <a:gd name="connsiteY3" fmla="*/ 5309419 h 5309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360309" h="5309419">
                        <a:moveTo>
                          <a:pt x="0" y="0"/>
                        </a:moveTo>
                        <a:lnTo>
                          <a:pt x="0" y="5289755"/>
                        </a:lnTo>
                        <a:lnTo>
                          <a:pt x="304800" y="5309419"/>
                        </a:lnTo>
                        <a:lnTo>
                          <a:pt x="9360309" y="5309419"/>
                        </a:ln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9A17B27F-7FF8-4615-9648-36C683BD9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801" y="1108404"/>
            <a:ext cx="525915" cy="497605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E5D70E1C-8155-48E7-95EB-B201AF4F0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11574726" y="5933992"/>
            <a:ext cx="525915" cy="49760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7178" y="6123568"/>
            <a:ext cx="5766619" cy="399300"/>
          </a:xfrm>
          <a:custGeom>
            <a:avLst/>
            <a:gdLst>
              <a:gd name="connsiteX0" fmla="*/ 0 w 5766619"/>
              <a:gd name="connsiteY0" fmla="*/ 0 h 399300"/>
              <a:gd name="connsiteX1" fmla="*/ 640735 w 5766619"/>
              <a:gd name="connsiteY1" fmla="*/ 0 h 399300"/>
              <a:gd name="connsiteX2" fmla="*/ 1396803 w 5766619"/>
              <a:gd name="connsiteY2" fmla="*/ 0 h 399300"/>
              <a:gd name="connsiteX3" fmla="*/ 1979873 w 5766619"/>
              <a:gd name="connsiteY3" fmla="*/ 0 h 399300"/>
              <a:gd name="connsiteX4" fmla="*/ 2620608 w 5766619"/>
              <a:gd name="connsiteY4" fmla="*/ 0 h 399300"/>
              <a:gd name="connsiteX5" fmla="*/ 3088345 w 5766619"/>
              <a:gd name="connsiteY5" fmla="*/ 0 h 399300"/>
              <a:gd name="connsiteX6" fmla="*/ 3613748 w 5766619"/>
              <a:gd name="connsiteY6" fmla="*/ 0 h 399300"/>
              <a:gd name="connsiteX7" fmla="*/ 4312150 w 5766619"/>
              <a:gd name="connsiteY7" fmla="*/ 0 h 399300"/>
              <a:gd name="connsiteX8" fmla="*/ 5010551 w 5766619"/>
              <a:gd name="connsiteY8" fmla="*/ 0 h 399300"/>
              <a:gd name="connsiteX9" fmla="*/ 5766619 w 5766619"/>
              <a:gd name="connsiteY9" fmla="*/ 0 h 399300"/>
              <a:gd name="connsiteX10" fmla="*/ 5766619 w 5766619"/>
              <a:gd name="connsiteY10" fmla="*/ 399300 h 399300"/>
              <a:gd name="connsiteX11" fmla="*/ 5241216 w 5766619"/>
              <a:gd name="connsiteY11" fmla="*/ 399300 h 399300"/>
              <a:gd name="connsiteX12" fmla="*/ 4542814 w 5766619"/>
              <a:gd name="connsiteY12" fmla="*/ 399300 h 399300"/>
              <a:gd name="connsiteX13" fmla="*/ 3902079 w 5766619"/>
              <a:gd name="connsiteY13" fmla="*/ 399300 h 399300"/>
              <a:gd name="connsiteX14" fmla="*/ 3203677 w 5766619"/>
              <a:gd name="connsiteY14" fmla="*/ 399300 h 399300"/>
              <a:gd name="connsiteX15" fmla="*/ 2505276 w 5766619"/>
              <a:gd name="connsiteY15" fmla="*/ 399300 h 399300"/>
              <a:gd name="connsiteX16" fmla="*/ 1749208 w 5766619"/>
              <a:gd name="connsiteY16" fmla="*/ 399300 h 399300"/>
              <a:gd name="connsiteX17" fmla="*/ 993140 w 5766619"/>
              <a:gd name="connsiteY17" fmla="*/ 399300 h 399300"/>
              <a:gd name="connsiteX18" fmla="*/ 0 w 5766619"/>
              <a:gd name="connsiteY18" fmla="*/ 399300 h 399300"/>
              <a:gd name="connsiteX19" fmla="*/ 0 w 5766619"/>
              <a:gd name="connsiteY19" fmla="*/ 0 h 39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66619" h="399300" fill="none" extrusionOk="0">
                <a:moveTo>
                  <a:pt x="0" y="0"/>
                </a:moveTo>
                <a:cubicBezTo>
                  <a:pt x="300811" y="-4056"/>
                  <a:pt x="343798" y="-8588"/>
                  <a:pt x="640735" y="0"/>
                </a:cubicBezTo>
                <a:cubicBezTo>
                  <a:pt x="937672" y="8588"/>
                  <a:pt x="1053983" y="-3448"/>
                  <a:pt x="1396803" y="0"/>
                </a:cubicBezTo>
                <a:cubicBezTo>
                  <a:pt x="1739623" y="3448"/>
                  <a:pt x="1705956" y="-22612"/>
                  <a:pt x="1979873" y="0"/>
                </a:cubicBezTo>
                <a:cubicBezTo>
                  <a:pt x="2253790" y="22612"/>
                  <a:pt x="2440569" y="6174"/>
                  <a:pt x="2620608" y="0"/>
                </a:cubicBezTo>
                <a:cubicBezTo>
                  <a:pt x="2800648" y="-6174"/>
                  <a:pt x="2911427" y="16917"/>
                  <a:pt x="3088345" y="0"/>
                </a:cubicBezTo>
                <a:cubicBezTo>
                  <a:pt x="3265263" y="-16917"/>
                  <a:pt x="3355222" y="-21869"/>
                  <a:pt x="3613748" y="0"/>
                </a:cubicBezTo>
                <a:cubicBezTo>
                  <a:pt x="3872274" y="21869"/>
                  <a:pt x="4050268" y="-19860"/>
                  <a:pt x="4312150" y="0"/>
                </a:cubicBezTo>
                <a:cubicBezTo>
                  <a:pt x="4574032" y="19860"/>
                  <a:pt x="4782180" y="-32153"/>
                  <a:pt x="5010551" y="0"/>
                </a:cubicBezTo>
                <a:cubicBezTo>
                  <a:pt x="5238922" y="32153"/>
                  <a:pt x="5481880" y="33807"/>
                  <a:pt x="5766619" y="0"/>
                </a:cubicBezTo>
                <a:cubicBezTo>
                  <a:pt x="5751528" y="111553"/>
                  <a:pt x="5783933" y="285120"/>
                  <a:pt x="5766619" y="399300"/>
                </a:cubicBezTo>
                <a:cubicBezTo>
                  <a:pt x="5548084" y="416547"/>
                  <a:pt x="5366091" y="395397"/>
                  <a:pt x="5241216" y="399300"/>
                </a:cubicBezTo>
                <a:cubicBezTo>
                  <a:pt x="5116341" y="403203"/>
                  <a:pt x="4731696" y="372225"/>
                  <a:pt x="4542814" y="399300"/>
                </a:cubicBezTo>
                <a:cubicBezTo>
                  <a:pt x="4353932" y="426375"/>
                  <a:pt x="4065365" y="388900"/>
                  <a:pt x="3902079" y="399300"/>
                </a:cubicBezTo>
                <a:cubicBezTo>
                  <a:pt x="3738793" y="409700"/>
                  <a:pt x="3508015" y="371152"/>
                  <a:pt x="3203677" y="399300"/>
                </a:cubicBezTo>
                <a:cubicBezTo>
                  <a:pt x="2899339" y="427448"/>
                  <a:pt x="2734718" y="380072"/>
                  <a:pt x="2505276" y="399300"/>
                </a:cubicBezTo>
                <a:cubicBezTo>
                  <a:pt x="2275834" y="418528"/>
                  <a:pt x="2094011" y="405996"/>
                  <a:pt x="1749208" y="399300"/>
                </a:cubicBezTo>
                <a:cubicBezTo>
                  <a:pt x="1404405" y="392604"/>
                  <a:pt x="1178605" y="381650"/>
                  <a:pt x="993140" y="399300"/>
                </a:cubicBezTo>
                <a:cubicBezTo>
                  <a:pt x="807675" y="416950"/>
                  <a:pt x="314519" y="426521"/>
                  <a:pt x="0" y="399300"/>
                </a:cubicBezTo>
                <a:cubicBezTo>
                  <a:pt x="3718" y="253758"/>
                  <a:pt x="13690" y="97757"/>
                  <a:pt x="0" y="0"/>
                </a:cubicBezTo>
                <a:close/>
              </a:path>
              <a:path w="5766619" h="399300" stroke="0" extrusionOk="0">
                <a:moveTo>
                  <a:pt x="0" y="0"/>
                </a:moveTo>
                <a:cubicBezTo>
                  <a:pt x="149791" y="14608"/>
                  <a:pt x="321132" y="-3655"/>
                  <a:pt x="467737" y="0"/>
                </a:cubicBezTo>
                <a:cubicBezTo>
                  <a:pt x="614342" y="3655"/>
                  <a:pt x="813983" y="-16406"/>
                  <a:pt x="1050806" y="0"/>
                </a:cubicBezTo>
                <a:cubicBezTo>
                  <a:pt x="1287629" y="16406"/>
                  <a:pt x="1612623" y="9466"/>
                  <a:pt x="1806874" y="0"/>
                </a:cubicBezTo>
                <a:cubicBezTo>
                  <a:pt x="2001125" y="-9466"/>
                  <a:pt x="2116701" y="-7838"/>
                  <a:pt x="2389943" y="0"/>
                </a:cubicBezTo>
                <a:cubicBezTo>
                  <a:pt x="2663185" y="7838"/>
                  <a:pt x="2701989" y="14546"/>
                  <a:pt x="2857680" y="0"/>
                </a:cubicBezTo>
                <a:cubicBezTo>
                  <a:pt x="3013371" y="-14546"/>
                  <a:pt x="3368295" y="6724"/>
                  <a:pt x="3498416" y="0"/>
                </a:cubicBezTo>
                <a:cubicBezTo>
                  <a:pt x="3628537" y="-6724"/>
                  <a:pt x="3755483" y="19667"/>
                  <a:pt x="3966152" y="0"/>
                </a:cubicBezTo>
                <a:cubicBezTo>
                  <a:pt x="4176821" y="-19667"/>
                  <a:pt x="4382530" y="26701"/>
                  <a:pt x="4722220" y="0"/>
                </a:cubicBezTo>
                <a:cubicBezTo>
                  <a:pt x="5061910" y="-26701"/>
                  <a:pt x="5019995" y="22764"/>
                  <a:pt x="5189957" y="0"/>
                </a:cubicBezTo>
                <a:cubicBezTo>
                  <a:pt x="5359919" y="-22764"/>
                  <a:pt x="5481088" y="-20913"/>
                  <a:pt x="5766619" y="0"/>
                </a:cubicBezTo>
                <a:cubicBezTo>
                  <a:pt x="5757252" y="178215"/>
                  <a:pt x="5747853" y="233417"/>
                  <a:pt x="5766619" y="399300"/>
                </a:cubicBezTo>
                <a:cubicBezTo>
                  <a:pt x="5552596" y="385413"/>
                  <a:pt x="5405829" y="422548"/>
                  <a:pt x="5125884" y="399300"/>
                </a:cubicBezTo>
                <a:cubicBezTo>
                  <a:pt x="4845940" y="376052"/>
                  <a:pt x="4757884" y="424298"/>
                  <a:pt x="4600480" y="399300"/>
                </a:cubicBezTo>
                <a:cubicBezTo>
                  <a:pt x="4443076" y="374302"/>
                  <a:pt x="4362315" y="413533"/>
                  <a:pt x="4132744" y="399300"/>
                </a:cubicBezTo>
                <a:cubicBezTo>
                  <a:pt x="3903173" y="385067"/>
                  <a:pt x="3675882" y="367688"/>
                  <a:pt x="3434342" y="399300"/>
                </a:cubicBezTo>
                <a:cubicBezTo>
                  <a:pt x="3192802" y="430912"/>
                  <a:pt x="3128758" y="426719"/>
                  <a:pt x="2851273" y="399300"/>
                </a:cubicBezTo>
                <a:cubicBezTo>
                  <a:pt x="2573788" y="371881"/>
                  <a:pt x="2340774" y="418399"/>
                  <a:pt x="2210537" y="399300"/>
                </a:cubicBezTo>
                <a:cubicBezTo>
                  <a:pt x="2080300" y="380201"/>
                  <a:pt x="1729906" y="399054"/>
                  <a:pt x="1569802" y="399300"/>
                </a:cubicBezTo>
                <a:cubicBezTo>
                  <a:pt x="1409699" y="399546"/>
                  <a:pt x="1175669" y="383449"/>
                  <a:pt x="986733" y="399300"/>
                </a:cubicBezTo>
                <a:cubicBezTo>
                  <a:pt x="797797" y="415151"/>
                  <a:pt x="391066" y="413487"/>
                  <a:pt x="0" y="399300"/>
                </a:cubicBezTo>
                <a:cubicBezTo>
                  <a:pt x="9601" y="257616"/>
                  <a:pt x="-17927" y="158418"/>
                  <a:pt x="0" y="0"/>
                </a:cubicBezTo>
                <a:close/>
              </a:path>
            </a:pathLst>
          </a:custGeom>
          <a:solidFill>
            <a:srgbClr val="EDEFF9"/>
          </a:solidFill>
          <a:ln>
            <a:solidFill>
              <a:srgbClr val="35587D"/>
            </a:solidFill>
            <a:extLst>
              <a:ext uri="{C807C97D-BFC1-408E-A445-0C87EB9F89A2}">
                <ask:lineSketchStyleProps xmlns:ask="http://schemas.microsoft.com/office/drawing/2018/sketchyshapes" sd="4281589791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>
            <a:lvl1pPr algn="ctr">
              <a:defRPr sz="2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93995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97DC87-3D42-4B48-AB23-2D19C9194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5152767"/>
            <a:ext cx="11763632" cy="1346887"/>
          </a:xfrm>
        </p:spPr>
        <p:txBody>
          <a:bodyPr>
            <a:normAutofit/>
          </a:bodyPr>
          <a:lstStyle>
            <a:lvl1pPr>
              <a:defRPr sz="5400" cap="all" baseline="0">
                <a:solidFill>
                  <a:srgbClr val="575556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4374" y="143412"/>
            <a:ext cx="1591812" cy="1576052"/>
          </a:xfrm>
          <a:prstGeom prst="flowChartConnector">
            <a:avLst/>
          </a:prstGeom>
          <a:solidFill>
            <a:srgbClr val="35587D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 err="1"/>
              <a:t>xx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79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22" y="1421026"/>
            <a:ext cx="5745759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5483" y="1360439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155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63B17CA-856B-4734-A8BF-88ED99DDB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493" y="1421026"/>
            <a:ext cx="6116593" cy="51960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742C88"/>
                </a:solidFill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D4F7104-EA14-4D70-B170-D8914701C4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77698" y="1291348"/>
            <a:ext cx="5400000" cy="54000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0C0DF-65FE-4DAD-BC9B-494DBEB6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24" y="1037969"/>
            <a:ext cx="8482050" cy="4845474"/>
          </a:xfrm>
        </p:spPr>
        <p:txBody>
          <a:bodyPr anchor="ctr"/>
          <a:lstStyle>
            <a:lvl1pPr algn="ctr">
              <a:defRPr sz="6000" cap="all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247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327C3C2-CD82-4DF9-B2CE-A2992120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33" y="1417834"/>
            <a:ext cx="11239387" cy="647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A5E0A0-02AC-4009-ABCE-37A1B9C5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434" y="2280863"/>
            <a:ext cx="11239387" cy="4284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5676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63" r:id="rId5"/>
    <p:sldLayoutId id="2147483664" r:id="rId6"/>
    <p:sldLayoutId id="2147483662" r:id="rId7"/>
    <p:sldLayoutId id="2147483665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people-like-us-how-our-brains-view-others-33974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Silhouette_shadow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056401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8691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21AFFD-6733-4545-A21D-36AEC5179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apóstolo Paulo foi o missionário de maior sucesso da igreja primitiva.</a:t>
            </a:r>
          </a:p>
        </p:txBody>
      </p:sp>
      <p:pic>
        <p:nvPicPr>
          <p:cNvPr id="5" name="Espaço Reservado para Imagem 4" descr="Barco a vela na água&#10;&#10;Descrição gerada automaticamente">
            <a:extLst>
              <a:ext uri="{FF2B5EF4-FFF2-40B4-BE49-F238E27FC236}">
                <a16:creationId xmlns:a16="http://schemas.microsoft.com/office/drawing/2014/main" id="{5835F610-0A67-4961-8B35-523E09ED7C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35498218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0B02F71-FB47-4978-B921-80E8B8D9A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/>
              <a:t>Dizendo ele estas coisas em sua defesa, Festo o interrompeu em alta voz: ‘Estás louco, Paulo! As muitas letras te fazem delirar!</a:t>
            </a:r>
            <a:r>
              <a:rPr lang="pt-BR" dirty="0"/>
              <a:t>’”.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A5592A0-D9F4-4B33-BE87-9DF58D73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(Atos 26:24).</a:t>
            </a:r>
          </a:p>
        </p:txBody>
      </p:sp>
    </p:spTree>
    <p:extLst>
      <p:ext uri="{BB962C8B-B14F-4D97-AF65-F5344CB8AC3E}">
        <p14:creationId xmlns:p14="http://schemas.microsoft.com/office/powerpoint/2010/main" val="157286128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4844E678-4A27-4686-8308-E9D7C52FB8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Que farei, pois? Orarei com o espírito, mas também orarei com a mente; cantarei com o espírito, mas também cantarei com a mente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B05C093-AF4B-44B2-ACFA-9ED7156E0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1 Coríntios 14:15</a:t>
            </a:r>
          </a:p>
        </p:txBody>
      </p:sp>
    </p:spTree>
    <p:extLst>
      <p:ext uri="{BB962C8B-B14F-4D97-AF65-F5344CB8AC3E}">
        <p14:creationId xmlns:p14="http://schemas.microsoft.com/office/powerpoint/2010/main" val="116442664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342BCAC-B2CA-4BAD-87F2-7813F5787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Paulo era tanto uma pessoa cheia do espírito quanto um homem de inteligente.</a:t>
            </a:r>
          </a:p>
        </p:txBody>
      </p:sp>
      <p:pic>
        <p:nvPicPr>
          <p:cNvPr id="5" name="Espaço Reservado para Imagem 4" descr="Uma imagem contendo homem, em pé&#10;&#10;Descrição gerada automaticamente">
            <a:extLst>
              <a:ext uri="{FF2B5EF4-FFF2-40B4-BE49-F238E27FC236}">
                <a16:creationId xmlns:a16="http://schemas.microsoft.com/office/drawing/2014/main" id="{FA38315B-82AD-4846-A8C8-55FD5C649A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120546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0B59210-E7F2-4C46-B2A3-990F472962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crentes que desenvolvem seus intelectos estão em uma boa posição para se associarem efetivamente.</a:t>
            </a:r>
          </a:p>
        </p:txBody>
      </p:sp>
      <p:pic>
        <p:nvPicPr>
          <p:cNvPr id="5" name="Espaço Reservado para Imagem 4" descr="Uma imagem contendo pessoa, ao ar livre, segurando, jovem&#10;&#10;Descrição gerada automaticamente">
            <a:extLst>
              <a:ext uri="{FF2B5EF4-FFF2-40B4-BE49-F238E27FC236}">
                <a16:creationId xmlns:a16="http://schemas.microsoft.com/office/drawing/2014/main" id="{E009150A-8B1E-4D4F-99CF-DCEB8CDD3C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506470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006F2D-A623-47FF-8F4E-A2BA8D170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razão é que eles geralmente exercem uma influência maior em seu ambiente; o resultado é maior potencial de testemunho.</a:t>
            </a:r>
          </a:p>
        </p:txBody>
      </p:sp>
      <p:pic>
        <p:nvPicPr>
          <p:cNvPr id="5" name="Espaço Reservado para Imagem 4" descr="Pessoas em pé ao lado de homem&#10;&#10;Descrição gerada automaticamente">
            <a:extLst>
              <a:ext uri="{FF2B5EF4-FFF2-40B4-BE49-F238E27FC236}">
                <a16:creationId xmlns:a16="http://schemas.microsoft.com/office/drawing/2014/main" id="{A754C40C-C434-45FB-A442-1E84BAD029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850563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32E5551-7C47-4547-B47B-DE7D99673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Outra razão é a probabilidade de eles estarem recebendo mais pelo trabalho que realizam; portanto, eles dispõem de mais recursos para apoiar a missão de Deus.</a:t>
            </a:r>
          </a:p>
        </p:txBody>
      </p:sp>
      <p:pic>
        <p:nvPicPr>
          <p:cNvPr id="5" name="Espaço Reservado para Imagem 4" descr="Uma imagem contendo mesa, pessoa, no interior, comida&#10;&#10;Descrição gerada automaticamente">
            <a:extLst>
              <a:ext uri="{FF2B5EF4-FFF2-40B4-BE49-F238E27FC236}">
                <a16:creationId xmlns:a16="http://schemas.microsoft.com/office/drawing/2014/main" id="{E3E55FA5-875F-45A8-8683-1ED58A2DBF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403908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E576F62-EEA4-4199-A571-7E6962A8F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E Moisés foi educado em toda a ciência dos egípcios e era poderoso em palavras e obras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B7D95281-81F3-4723-ADB3-193B3B1E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Atos 7:22</a:t>
            </a:r>
          </a:p>
        </p:txBody>
      </p:sp>
    </p:spTree>
    <p:extLst>
      <p:ext uri="{BB962C8B-B14F-4D97-AF65-F5344CB8AC3E}">
        <p14:creationId xmlns:p14="http://schemas.microsoft.com/office/powerpoint/2010/main" val="243667333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2395CF2-8373-4FD4-8C67-A60D1198F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Não devemos confundir clareza intelectual com realizações acadêmicas.</a:t>
            </a:r>
          </a:p>
        </p:txBody>
      </p:sp>
      <p:pic>
        <p:nvPicPr>
          <p:cNvPr id="5" name="Espaço Reservado para Imagem 4" descr="Uma imagem contendo no interior, mesa, de madeira, vermelho&#10;&#10;Descrição gerada automaticamente">
            <a:extLst>
              <a:ext uri="{FF2B5EF4-FFF2-40B4-BE49-F238E27FC236}">
                <a16:creationId xmlns:a16="http://schemas.microsoft.com/office/drawing/2014/main" id="{45533A03-9D99-4BAD-A57A-3DBFA619A3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78099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D17A035-6EDC-4B2B-9998-43A45F06B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 inteligência existe e se manifesta de várias formas: verbal, visual, física, musical, matemática e lógica – introspectiva e interpessoal.</a:t>
            </a:r>
          </a:p>
        </p:txBody>
      </p:sp>
      <p:pic>
        <p:nvPicPr>
          <p:cNvPr id="9" name="Espaço Reservado para Imagem 8" descr="Uma imagem contendo no interior, comida, instrumento musical, garfo&#10;&#10;Descrição gerada automaticamente">
            <a:extLst>
              <a:ext uri="{FF2B5EF4-FFF2-40B4-BE49-F238E27FC236}">
                <a16:creationId xmlns:a16="http://schemas.microsoft.com/office/drawing/2014/main" id="{8AD96C9A-239F-4CB8-BE81-D0371C9BF1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85215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302FCE-3E8F-4B25-81AF-FBF1140B37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MENTE SAUDÁVEL E </a:t>
            </a:r>
            <a:br>
              <a:rPr lang="pt-BR" dirty="0"/>
            </a:br>
            <a:r>
              <a:rPr lang="pt-BR" dirty="0"/>
              <a:t>PARCERIA DE QUALIDADE</a:t>
            </a:r>
          </a:p>
        </p:txBody>
      </p:sp>
    </p:spTree>
    <p:extLst>
      <p:ext uri="{BB962C8B-B14F-4D97-AF65-F5344CB8AC3E}">
        <p14:creationId xmlns:p14="http://schemas.microsoft.com/office/powerpoint/2010/main" val="298639149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4C4DE0B-BB42-43FB-A246-986A3D4D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Parte II: Uma mente capacitada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26362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2F1C7E9-CD5A-494A-853E-398774D68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origem do poder intelectual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269C2C9-5770-42B2-AF34-542A4EB59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Embora admitamos o poder da hereditariedade, é difícil negar a realidade do desenvolvimento do poder intelectual.</a:t>
            </a:r>
          </a:p>
        </p:txBody>
      </p:sp>
      <p:pic>
        <p:nvPicPr>
          <p:cNvPr id="7" name="Espaço Reservado para Imagem 6" descr="Uma imagem contendo animal, luz&#10;&#10;Descrição gerada automaticamente">
            <a:extLst>
              <a:ext uri="{FF2B5EF4-FFF2-40B4-BE49-F238E27FC236}">
                <a16:creationId xmlns:a16="http://schemas.microsoft.com/office/drawing/2014/main" id="{1B363781-F72A-43D2-AF46-87B7889DD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81279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1CE3DA6-E96A-45AF-87E8-AF6722D2F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Bezalel</a:t>
            </a:r>
            <a:r>
              <a:rPr lang="pt-BR" dirty="0"/>
              <a:t> e </a:t>
            </a:r>
            <a:r>
              <a:rPr lang="pt-BR" dirty="0" err="1"/>
              <a:t>Ooliabe</a:t>
            </a:r>
            <a:endParaRPr lang="pt-BR" dirty="0"/>
          </a:p>
        </p:txBody>
      </p:sp>
      <p:pic>
        <p:nvPicPr>
          <p:cNvPr id="6" name="Espaço Reservado para Imagem 5" descr="Uma imagem contendo edifício, homem, de madeira, mesa&#10;&#10;Descrição gerada automaticamente">
            <a:extLst>
              <a:ext uri="{FF2B5EF4-FFF2-40B4-BE49-F238E27FC236}">
                <a16:creationId xmlns:a16="http://schemas.microsoft.com/office/drawing/2014/main" id="{512A0719-2BF0-4734-BA1C-B18DD9C164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297282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9F0D05BA-D961-424A-AA7E-DF73F7183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“E o enchi do Espírito de Deus, de habilidade, de inteligência e de conhecimento, em todo artifício”.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5EF30C7-ADA1-474A-9607-AF482BC3F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Êxodo 31:3</a:t>
            </a:r>
          </a:p>
        </p:txBody>
      </p:sp>
    </p:spTree>
    <p:extLst>
      <p:ext uri="{BB962C8B-B14F-4D97-AF65-F5344CB8AC3E}">
        <p14:creationId xmlns:p14="http://schemas.microsoft.com/office/powerpoint/2010/main" val="4235440282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6E81AB-7C9F-4730-A194-3B23F84E6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conhecimento é adquirido por meio do processo de aprendizagem e as habilidades são forjadas por meio da prática regular.</a:t>
            </a:r>
          </a:p>
        </p:txBody>
      </p:sp>
      <p:pic>
        <p:nvPicPr>
          <p:cNvPr id="5" name="Espaço Reservado para Imagem 4" descr="Uma imagem contendo ao ar livre, edifício, pedra, rocha&#10;&#10;Descrição gerada automaticamente">
            <a:extLst>
              <a:ext uri="{FF2B5EF4-FFF2-40B4-BE49-F238E27FC236}">
                <a16:creationId xmlns:a16="http://schemas.microsoft.com/office/drawing/2014/main" id="{DFCD4EC0-F79D-4C05-A53A-AAEC0196D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73221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7A60445-37B1-41EC-9B7C-F57D930EA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Requer investimento pessoal, humildade para aprender com os outros e perseverança.</a:t>
            </a:r>
          </a:p>
        </p:txBody>
      </p:sp>
      <p:pic>
        <p:nvPicPr>
          <p:cNvPr id="5" name="Espaço Reservado para Imagem 4" descr="Mulher sentada em frente a computador&#10;&#10;Descrição gerada automaticamente">
            <a:extLst>
              <a:ext uri="{FF2B5EF4-FFF2-40B4-BE49-F238E27FC236}">
                <a16:creationId xmlns:a16="http://schemas.microsoft.com/office/drawing/2014/main" id="{946272CE-30FF-46F8-BDB3-1E7FAEA3B5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454326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52DF9D5-5BB7-4EA3-A2FB-B3F11E5FE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processo de aprendizagem é altamente facilitado pela condição física do aprendiz.</a:t>
            </a:r>
          </a:p>
        </p:txBody>
      </p:sp>
      <p:pic>
        <p:nvPicPr>
          <p:cNvPr id="9" name="Espaço Reservado para Imagem 8" descr="Pessoas posando para foto em frente a parede branca&#10;&#10;Descrição gerada automaticamente">
            <a:extLst>
              <a:ext uri="{FF2B5EF4-FFF2-40B4-BE49-F238E27FC236}">
                <a16:creationId xmlns:a16="http://schemas.microsoft.com/office/drawing/2014/main" id="{72B49C1F-CB55-4B7B-85A3-7A81F26CF8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678213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504EF89-F455-4757-B3CD-28861620C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Com isto, o cozinheiro-chefe tirou deles as finas iguarias e o vinho que deviam beber e lhes dava legumes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C973D499-0412-4E4C-866F-39AD919F8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Daniel 1:16</a:t>
            </a:r>
          </a:p>
        </p:txBody>
      </p:sp>
    </p:spTree>
    <p:extLst>
      <p:ext uri="{BB962C8B-B14F-4D97-AF65-F5344CB8AC3E}">
        <p14:creationId xmlns:p14="http://schemas.microsoft.com/office/powerpoint/2010/main" val="239826860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5E74DB6-B257-465E-9C64-E40397E00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Em toda matéria de sabedoria e de inteligência sobre que o rei lhes fez perguntas, os achou dez vezes mais doutos do que todos os magos e encantadores que havia em todo o seu reino</a:t>
            </a:r>
            <a:r>
              <a:rPr lang="pt-BR" dirty="0"/>
              <a:t>”.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9091D6C-33F4-4D01-A96F-8BA0C69BA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Daniel 1:20</a:t>
            </a:r>
          </a:p>
        </p:txBody>
      </p:sp>
    </p:spTree>
    <p:extLst>
      <p:ext uri="{BB962C8B-B14F-4D97-AF65-F5344CB8AC3E}">
        <p14:creationId xmlns:p14="http://schemas.microsoft.com/office/powerpoint/2010/main" val="358453797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506044E-C729-4882-A868-F3416EFDC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Além de conhecimentos e habilidades, </a:t>
            </a:r>
            <a:r>
              <a:rPr lang="pt-BR" dirty="0" err="1"/>
              <a:t>Bezalel</a:t>
            </a:r>
            <a:r>
              <a:rPr lang="pt-BR" dirty="0"/>
              <a:t>, o artista e artesão, é apresentado como uma pessoa cheia do espírito.</a:t>
            </a:r>
          </a:p>
        </p:txBody>
      </p:sp>
      <p:pic>
        <p:nvPicPr>
          <p:cNvPr id="5" name="Espaço Reservado para Imagem 4" descr="Pássaro voando no por do sol&#10;&#10;Descrição gerada automaticamente">
            <a:extLst>
              <a:ext uri="{FF2B5EF4-FFF2-40B4-BE49-F238E27FC236}">
                <a16:creationId xmlns:a16="http://schemas.microsoft.com/office/drawing/2014/main" id="{80AEA76F-12FE-4CFA-9603-63409680B7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91395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054F4C7-3F1D-49D8-AF5D-815B79C09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 Como podemos estar adequadamente capacitados para servir efetivamente? </a:t>
            </a:r>
          </a:p>
        </p:txBody>
      </p:sp>
      <p:pic>
        <p:nvPicPr>
          <p:cNvPr id="5" name="Espaço Reservado para Imagem 4" descr="Uma imagem contendo pessoa, ao ar livre, laptop, grama&#10;&#10;Descrição gerada automaticamente">
            <a:extLst>
              <a:ext uri="{FF2B5EF4-FFF2-40B4-BE49-F238E27FC236}">
                <a16:creationId xmlns:a16="http://schemas.microsoft.com/office/drawing/2014/main" id="{42B69FCD-7030-4AEC-B0E2-D027638EFC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774715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D2D21F-A58C-4A5B-964C-8A133B97D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 err="1"/>
              <a:t>Ruach</a:t>
            </a:r>
            <a:r>
              <a:rPr lang="pt-BR" dirty="0"/>
              <a:t> </a:t>
            </a:r>
            <a:r>
              <a:rPr lang="pt-BR" i="1" dirty="0" err="1"/>
              <a:t>Elohim</a:t>
            </a:r>
            <a:r>
              <a:rPr lang="pt-BR" dirty="0"/>
              <a:t>” é uma referência ao Espírito de Deus, que pairou sobre a água no início da semana da Criação.</a:t>
            </a:r>
          </a:p>
        </p:txBody>
      </p:sp>
      <p:pic>
        <p:nvPicPr>
          <p:cNvPr id="5" name="Espaço Reservado para Imagem 4" descr="Uma imagem contendo estrela, luz, escuro, vermelho&#10;&#10;Descrição gerada automaticamente">
            <a:extLst>
              <a:ext uri="{FF2B5EF4-FFF2-40B4-BE49-F238E27FC236}">
                <a16:creationId xmlns:a16="http://schemas.microsoft.com/office/drawing/2014/main" id="{14187CCF-CE60-493C-B0E8-1E7CC0A732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007019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7487807-6299-40C1-A907-44FB7EDA6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quer nos encher com o Seu Espírito para liberar nosso potencial intelectual: bata, procure, peça e receberemos.</a:t>
            </a:r>
          </a:p>
        </p:txBody>
      </p:sp>
      <p:pic>
        <p:nvPicPr>
          <p:cNvPr id="5" name="Espaço Reservado para Imagem 4" descr="Homem posando para foto em local escuro&#10;&#10;Descrição gerada automaticamente">
            <a:extLst>
              <a:ext uri="{FF2B5EF4-FFF2-40B4-BE49-F238E27FC236}">
                <a16:creationId xmlns:a16="http://schemas.microsoft.com/office/drawing/2014/main" id="{E59872C5-12EF-42C2-B580-A198763D9E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264194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34CC63E-7983-4163-98C2-BE9328AEF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Uma mente fortalecida é uma combinação de poder mental e discernimento para conhecer e fazer o que é certo.</a:t>
            </a:r>
          </a:p>
        </p:txBody>
      </p:sp>
      <p:pic>
        <p:nvPicPr>
          <p:cNvPr id="5" name="Espaço Reservado para Imagem 4" descr="Uma imagem contendo pessoa, no interior, homem, segurando&#10;&#10;Descrição gerada automaticamente">
            <a:extLst>
              <a:ext uri="{FF2B5EF4-FFF2-40B4-BE49-F238E27FC236}">
                <a16:creationId xmlns:a16="http://schemas.microsoft.com/office/drawing/2014/main" id="{893D7622-999B-4A43-B3AD-038B326FB8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364873709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24B081A-498E-4782-BFBC-8E036E096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“O temor do Senhor é o princípio da sabedoria, e o conhecimento do Santo é prudência”.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0B7F8D7-43BF-43CF-9C44-89011E6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Provérbios 9:10</a:t>
            </a:r>
          </a:p>
        </p:txBody>
      </p:sp>
    </p:spTree>
    <p:extLst>
      <p:ext uri="{BB962C8B-B14F-4D97-AF65-F5344CB8AC3E}">
        <p14:creationId xmlns:p14="http://schemas.microsoft.com/office/powerpoint/2010/main" val="245614838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105AB05-045D-40C6-9EEB-04B73E50D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Temer o Senhor é respeitar e se submeter a Deus e não tentar agir como um ídolo para os outros e para si mesmo.</a:t>
            </a:r>
          </a:p>
        </p:txBody>
      </p:sp>
      <p:pic>
        <p:nvPicPr>
          <p:cNvPr id="5" name="Espaço Reservado para Imagem 4" descr="Uma imagem contendo mesa, homem, comida, segurando&#10;&#10;Descrição gerada automaticamente">
            <a:extLst>
              <a:ext uri="{FF2B5EF4-FFF2-40B4-BE49-F238E27FC236}">
                <a16:creationId xmlns:a16="http://schemas.microsoft.com/office/drawing/2014/main" id="{546CEF3A-2C34-478B-8AFC-FFCFF33692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39264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DF16992-8219-481F-B5B2-35209678F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O esforço para aprender as grandes verdades da revelação, comunica frescor e vigor a todas as faculdades. Expande a mente, aguça a percepção, amadurece o juízo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754B9E70-D768-4BBA-A5E9-C7E31CD81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/>
              <a:t>O Grande Conflito</a:t>
            </a:r>
            <a:r>
              <a:rPr lang="pt-BR" dirty="0"/>
              <a:t>, p. 94</a:t>
            </a:r>
          </a:p>
        </p:txBody>
      </p:sp>
    </p:spTree>
    <p:extLst>
      <p:ext uri="{BB962C8B-B14F-4D97-AF65-F5344CB8AC3E}">
        <p14:creationId xmlns:p14="http://schemas.microsoft.com/office/powerpoint/2010/main" val="153896382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15E252F-CB7E-4FBC-AFA0-AB9DDCDB7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Deus capacita pessoas que enaltecem a Palavra Viva e se alimentam da Palavra.</a:t>
            </a:r>
          </a:p>
        </p:txBody>
      </p:sp>
      <p:pic>
        <p:nvPicPr>
          <p:cNvPr id="5" name="Espaço Reservado para Imagem 4" descr="Uma imagem contendo texto, comida, garrafa&#10;&#10;Descrição gerada automaticamente">
            <a:extLst>
              <a:ext uri="{FF2B5EF4-FFF2-40B4-BE49-F238E27FC236}">
                <a16:creationId xmlns:a16="http://schemas.microsoft.com/office/drawing/2014/main" id="{422D062F-BAA9-4BE6-A3B9-0417F327D6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601572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0B2304C-82A0-4A34-9223-9D97A63F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i="1" dirty="0" err="1"/>
              <a:t>Bezalel</a:t>
            </a:r>
            <a:r>
              <a:rPr lang="pt-BR" dirty="0"/>
              <a:t> literariamente significa “à sombra de El”.</a:t>
            </a:r>
          </a:p>
        </p:txBody>
      </p:sp>
      <p:pic>
        <p:nvPicPr>
          <p:cNvPr id="7" name="Espaço Reservado para Imagem 6" descr="Foto preta e branca de pessoa andando na rua&#10;&#10;Descrição gerada automaticamente">
            <a:extLst>
              <a:ext uri="{FF2B5EF4-FFF2-40B4-BE49-F238E27FC236}">
                <a16:creationId xmlns:a16="http://schemas.microsoft.com/office/drawing/2014/main" id="{521BDF40-3E0B-4B6E-AA64-15B592835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B24EB95-2B6A-41B9-B836-BFFC655B8E8A}"/>
              </a:ext>
            </a:extLst>
          </p:cNvPr>
          <p:cNvSpPr txBox="1"/>
          <p:nvPr/>
        </p:nvSpPr>
        <p:spPr>
          <a:xfrm>
            <a:off x="6395483" y="6760439"/>
            <a:ext cx="540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Silhouette_shadow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74769177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F9746BC-CC55-4E2E-9602-17F77472C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Bezalel</a:t>
            </a:r>
            <a:r>
              <a:rPr lang="pt-BR" dirty="0"/>
              <a:t> encontrou sua identidade em um relacionamento íntimo com Deus.</a:t>
            </a:r>
          </a:p>
        </p:txBody>
      </p:sp>
      <p:pic>
        <p:nvPicPr>
          <p:cNvPr id="5" name="Espaço Reservado para Imagem 4" descr="Uma imagem contendo por do sol, natureza, em pé, sol&#10;&#10;Descrição gerada automaticamente">
            <a:extLst>
              <a:ext uri="{FF2B5EF4-FFF2-40B4-BE49-F238E27FC236}">
                <a16:creationId xmlns:a16="http://schemas.microsoft.com/office/drawing/2014/main" id="{E6F64999-C789-462A-961B-99E699F7B1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670975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4F91177-C62A-4DEE-99B7-47C398DAF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objeto ou pessoa ao qual a sombra está ligada decide a direção para onde ir e a sombra segue fielmente.</a:t>
            </a:r>
          </a:p>
        </p:txBody>
      </p:sp>
      <p:pic>
        <p:nvPicPr>
          <p:cNvPr id="11" name="Espaço Reservado para Imagem 10" descr="Uma imagem contendo ao ar livre, calçada, cena, branco&#10;&#10;Descrição gerada automaticamente">
            <a:extLst>
              <a:ext uri="{FF2B5EF4-FFF2-40B4-BE49-F238E27FC236}">
                <a16:creationId xmlns:a16="http://schemas.microsoft.com/office/drawing/2014/main" id="{C45A98FA-B1AA-4E20-9D1B-3DAC47BF1D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547490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343CACB-BF8C-4FA7-8432-427A80DCA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Estamos nos preparando, o melhor instrumento, para servir e testemunhar?</a:t>
            </a:r>
          </a:p>
        </p:txBody>
      </p:sp>
      <p:pic>
        <p:nvPicPr>
          <p:cNvPr id="5" name="Espaço Reservado para Imagem 4" descr="Uma imagem contendo em pé, segurando, jovem, menino&#10;&#10;Descrição gerada automaticamente">
            <a:extLst>
              <a:ext uri="{FF2B5EF4-FFF2-40B4-BE49-F238E27FC236}">
                <a16:creationId xmlns:a16="http://schemas.microsoft.com/office/drawing/2014/main" id="{3A122940-2279-4575-8E30-17B37BECE4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6455102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0CDC937-DFA1-40F2-BC1C-A058E86AC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Eles farão tudo segundo tenho ordenado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6F73069-8CF1-4E14-8690-B506D5045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Êxodo 31:11</a:t>
            </a:r>
          </a:p>
        </p:txBody>
      </p:sp>
    </p:spTree>
    <p:extLst>
      <p:ext uri="{BB962C8B-B14F-4D97-AF65-F5344CB8AC3E}">
        <p14:creationId xmlns:p14="http://schemas.microsoft.com/office/powerpoint/2010/main" val="270504170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4FEBA4-5781-4B21-9259-1CFF666F9B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Eles mantêm seu trabalho e vida com escrupulosa fidelidade ao padrão estabelecido pelo Arquiteto Divino.</a:t>
            </a:r>
          </a:p>
        </p:txBody>
      </p:sp>
      <p:pic>
        <p:nvPicPr>
          <p:cNvPr id="5" name="Espaço Reservado para Imagem 4" descr="Mulher sentada à mesa&#10;&#10;Descrição gerada automaticamente">
            <a:extLst>
              <a:ext uri="{FF2B5EF4-FFF2-40B4-BE49-F238E27FC236}">
                <a16:creationId xmlns:a16="http://schemas.microsoft.com/office/drawing/2014/main" id="{36AE07B1-37AC-417E-8C5A-F36A0F71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4421006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F580E62-E7AE-4400-9383-5C2088089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Podemos nos unir a Deus apenas com o que Ele nos deu. Entretanto, não é raro que nosso potencial real, o potencial mental, permaneça latente ou inativo.</a:t>
            </a:r>
          </a:p>
        </p:txBody>
      </p:sp>
      <p:pic>
        <p:nvPicPr>
          <p:cNvPr id="5" name="Espaço Reservado para Imagem 4" descr="Homem de terno e gravata&#10;&#10;Descrição gerada automaticamente">
            <a:extLst>
              <a:ext uri="{FF2B5EF4-FFF2-40B4-BE49-F238E27FC236}">
                <a16:creationId xmlns:a16="http://schemas.microsoft.com/office/drawing/2014/main" id="{C2C1B29F-8824-46C9-BCE3-583A4F4FF1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71"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119828681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83BD0B96-D5B9-48B9-B970-7B468B122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O desígnio de Deus era que suas faculdades físicas e mentais fossem empregadas. Alguns não têm aproveitado da melhor maneira as aptidões que Deus lhes concedeu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051335F2-143C-4BFE-8A8F-B740FA68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i="1" dirty="0"/>
              <a:t>Conselhos sobre Mordomia</a:t>
            </a:r>
            <a:r>
              <a:rPr lang="pt-BR" dirty="0"/>
              <a:t>, p. 76</a:t>
            </a:r>
          </a:p>
        </p:txBody>
      </p:sp>
    </p:spTree>
    <p:extLst>
      <p:ext uri="{BB962C8B-B14F-4D97-AF65-F5344CB8AC3E}">
        <p14:creationId xmlns:p14="http://schemas.microsoft.com/office/powerpoint/2010/main" val="3547096337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ACF6CB-1F39-49A9-9C61-1995DA9DF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Senhor está nos desafiando a desenvolver uma mente fortalecida para melhorar a qualidade de nosso serviço. Como eu respondo ao Seu chamado hoje?</a:t>
            </a:r>
          </a:p>
        </p:txBody>
      </p:sp>
      <p:pic>
        <p:nvPicPr>
          <p:cNvPr id="7" name="Espaço Reservado para Imagem 6" descr="Mão de pessoa&#10;&#10;Descrição gerada automaticamente">
            <a:extLst>
              <a:ext uri="{FF2B5EF4-FFF2-40B4-BE49-F238E27FC236}">
                <a16:creationId xmlns:a16="http://schemas.microsoft.com/office/drawing/2014/main" id="{4631D84A-5B1E-4D1E-AFD7-45560128ED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"/>
          <a:stretch/>
        </p:blipFill>
        <p:spPr>
          <a:xfrm>
            <a:off x="6395483" y="136043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157424624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C3F010F-6B0A-4062-8957-FCADE710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Meu pacto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35517A0-0162-437F-8AA1-8BBD3C83B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Estabelecer um novo hábito saudável, para melhor servir ao Senhor com a minha mente</a:t>
            </a:r>
          </a:p>
        </p:txBody>
      </p:sp>
      <p:pic>
        <p:nvPicPr>
          <p:cNvPr id="10" name="Espaço Reservado para Imagem 9" descr="Pessoa andando na rua&#10;&#10;Descrição gerada automaticamente">
            <a:extLst>
              <a:ext uri="{FF2B5EF4-FFF2-40B4-BE49-F238E27FC236}">
                <a16:creationId xmlns:a16="http://schemas.microsoft.com/office/drawing/2014/main" id="{2BEA2DD5-3947-49FB-AB2A-50C212FB4D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9068" y="1343259"/>
            <a:ext cx="5400000" cy="5400000"/>
          </a:xfrm>
        </p:spPr>
      </p:pic>
    </p:spTree>
    <p:extLst>
      <p:ext uri="{BB962C8B-B14F-4D97-AF65-F5344CB8AC3E}">
        <p14:creationId xmlns:p14="http://schemas.microsoft.com/office/powerpoint/2010/main" val="240184855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1098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CD8CC-A71C-4819-9C26-1FE41A9C6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Parte I: O valor do poder intelectual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8173050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A743EBC4-13F7-4ACF-9BF6-60B0E0FDA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“Disse mais </a:t>
            </a:r>
            <a:r>
              <a:rPr lang="pt-BR" dirty="0" err="1"/>
              <a:t>Hirão</a:t>
            </a:r>
            <a:r>
              <a:rPr lang="pt-BR" dirty="0"/>
              <a:t>: Bendito seja o Senhor, Deus de Israel, que fez os céus e a terra; que deu ao rei Davi um filho sábio, dotado de discrição e entendimento, que edifique casa ao Senhor e para o seu próprio reino”.</a:t>
            </a: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C46A7E3C-8E2C-416F-A7B7-1BEC6913A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2 Crônicas 2:12</a:t>
            </a:r>
          </a:p>
        </p:txBody>
      </p:sp>
    </p:spTree>
    <p:extLst>
      <p:ext uri="{BB962C8B-B14F-4D97-AF65-F5344CB8AC3E}">
        <p14:creationId xmlns:p14="http://schemas.microsoft.com/office/powerpoint/2010/main" val="181840741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757BF8D-C1C0-48D8-A7A5-A40E4C45E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Salomão, o sábio, levou o antigo Israel a sua idade de ouro.</a:t>
            </a:r>
          </a:p>
        </p:txBody>
      </p:sp>
      <p:pic>
        <p:nvPicPr>
          <p:cNvPr id="7" name="Espaço Reservado para Imagem 6" descr="Uma imagem contendo mesa, no interior, bolo, xícara&#10;&#10;Descrição gerada automaticamente">
            <a:extLst>
              <a:ext uri="{FF2B5EF4-FFF2-40B4-BE49-F238E27FC236}">
                <a16:creationId xmlns:a16="http://schemas.microsoft.com/office/drawing/2014/main" id="{1EDF6F7B-19AB-4B4F-A753-D5007096C2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792431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DF16BF6-2CBC-4B0D-95EE-DCD18912B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Daniel era conhecido como um excelente líder político em uma terra estrangeira, e nós devemos a ele um extenso registro de profecias bíblicas.</a:t>
            </a:r>
          </a:p>
        </p:txBody>
      </p:sp>
      <p:pic>
        <p:nvPicPr>
          <p:cNvPr id="5" name="Espaço Reservado para 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4B3E2893-D441-4503-8BE3-B71BF6C1D1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982706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CD8F786F-DF0D-4832-AA37-8412023FD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“</a:t>
            </a:r>
            <a:r>
              <a:rPr lang="pt-BR" i="1" dirty="0"/>
              <a:t>Ora, a estes quatro jovens Deus deu o conhecimento e a inteligência em toda cultura e sabedoria; mas a Daniel deu inteligência de todas as visões e sonhos</a:t>
            </a:r>
            <a:r>
              <a:rPr lang="pt-BR" dirty="0"/>
              <a:t>”.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3DD6C7A9-0B39-4699-A3F5-75B18FFC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Daniel 1:17</a:t>
            </a:r>
          </a:p>
        </p:txBody>
      </p:sp>
    </p:spTree>
    <p:extLst>
      <p:ext uri="{BB962C8B-B14F-4D97-AF65-F5344CB8AC3E}">
        <p14:creationId xmlns:p14="http://schemas.microsoft.com/office/powerpoint/2010/main" val="173933995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460F8B-3A6D-4B29-B55D-D07B7FFD944B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4926</TotalTime>
  <Words>922</Words>
  <Application>Microsoft Office PowerPoint</Application>
  <PresentationFormat>Widescreen</PresentationFormat>
  <Paragraphs>59</Paragraphs>
  <Slides>46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50" baseType="lpstr">
      <vt:lpstr>Arial</vt:lpstr>
      <vt:lpstr>Calibri</vt:lpstr>
      <vt:lpstr>Trebuchet MS</vt:lpstr>
      <vt:lpstr>Tema do Office</vt:lpstr>
      <vt:lpstr>Apresentação do PowerPoint</vt:lpstr>
      <vt:lpstr>MENTE SAUDÁVEL E  PARCERIA DE QUALIDADE</vt:lpstr>
      <vt:lpstr>Apresentação do PowerPoint</vt:lpstr>
      <vt:lpstr>Apresentação do PowerPoint</vt:lpstr>
      <vt:lpstr>Parte I: O valor do poder intelectual</vt:lpstr>
      <vt:lpstr>2 Crônicas 2:12</vt:lpstr>
      <vt:lpstr>Apresentação do PowerPoint</vt:lpstr>
      <vt:lpstr>Apresentação do PowerPoint</vt:lpstr>
      <vt:lpstr>Daniel 1:17</vt:lpstr>
      <vt:lpstr>Apresentação do PowerPoint</vt:lpstr>
      <vt:lpstr>(Atos 26:24).</vt:lpstr>
      <vt:lpstr>1 Coríntios 14:15</vt:lpstr>
      <vt:lpstr>Apresentação do PowerPoint</vt:lpstr>
      <vt:lpstr>Apresentação do PowerPoint</vt:lpstr>
      <vt:lpstr>Apresentação do PowerPoint</vt:lpstr>
      <vt:lpstr>Apresentação do PowerPoint</vt:lpstr>
      <vt:lpstr>Atos 7:22</vt:lpstr>
      <vt:lpstr>Apresentação do PowerPoint</vt:lpstr>
      <vt:lpstr>Apresentação do PowerPoint</vt:lpstr>
      <vt:lpstr>Parte II: Uma mente capacitada</vt:lpstr>
      <vt:lpstr>a origem do poder intelectual</vt:lpstr>
      <vt:lpstr>Apresentação do PowerPoint</vt:lpstr>
      <vt:lpstr>Êxodo 31:3</vt:lpstr>
      <vt:lpstr>Apresentação do PowerPoint</vt:lpstr>
      <vt:lpstr>Apresentação do PowerPoint</vt:lpstr>
      <vt:lpstr>Apresentação do PowerPoint</vt:lpstr>
      <vt:lpstr>Daniel 1:16</vt:lpstr>
      <vt:lpstr>Daniel 1:20</vt:lpstr>
      <vt:lpstr>Apresentação do PowerPoint</vt:lpstr>
      <vt:lpstr>Apresentação do PowerPoint</vt:lpstr>
      <vt:lpstr>Apresentação do PowerPoint</vt:lpstr>
      <vt:lpstr>Apresentação do PowerPoint</vt:lpstr>
      <vt:lpstr>Provérbios 9:10</vt:lpstr>
      <vt:lpstr>Apresentação do PowerPoint</vt:lpstr>
      <vt:lpstr>O Grande Conflito, p. 94</vt:lpstr>
      <vt:lpstr>Apresentação do PowerPoint</vt:lpstr>
      <vt:lpstr>Apresentação do PowerPoint</vt:lpstr>
      <vt:lpstr>Apresentação do PowerPoint</vt:lpstr>
      <vt:lpstr>Apresentação do PowerPoint</vt:lpstr>
      <vt:lpstr>Êxodo 31:11</vt:lpstr>
      <vt:lpstr>Apresentação do PowerPoint</vt:lpstr>
      <vt:lpstr>Apresentação do PowerPoint</vt:lpstr>
      <vt:lpstr>Conselhos sobre Mordomia, p. 76</vt:lpstr>
      <vt:lpstr>Apresentação do PowerPoint</vt:lpstr>
      <vt:lpstr>Meu pacto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4</cp:revision>
  <dcterms:created xsi:type="dcterms:W3CDTF">2019-10-11T19:42:41Z</dcterms:created>
  <dcterms:modified xsi:type="dcterms:W3CDTF">2019-11-17T14:01:12Z</dcterms:modified>
</cp:coreProperties>
</file>