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95" r:id="rId4"/>
    <p:sldId id="297" r:id="rId5"/>
    <p:sldId id="298" r:id="rId6"/>
    <p:sldId id="259" r:id="rId7"/>
    <p:sldId id="299" r:id="rId8"/>
    <p:sldId id="300" r:id="rId9"/>
    <p:sldId id="302" r:id="rId10"/>
    <p:sldId id="303" r:id="rId11"/>
    <p:sldId id="304" r:id="rId12"/>
    <p:sldId id="318" r:id="rId13"/>
    <p:sldId id="319" r:id="rId14"/>
    <p:sldId id="323" r:id="rId15"/>
    <p:sldId id="305" r:id="rId16"/>
    <p:sldId id="320" r:id="rId17"/>
    <p:sldId id="321" r:id="rId18"/>
    <p:sldId id="322" r:id="rId19"/>
    <p:sldId id="324" r:id="rId20"/>
    <p:sldId id="307" r:id="rId21"/>
    <p:sldId id="306" r:id="rId22"/>
    <p:sldId id="308" r:id="rId23"/>
    <p:sldId id="309" r:id="rId24"/>
    <p:sldId id="310" r:id="rId25"/>
    <p:sldId id="325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29" r:id="rId34"/>
    <p:sldId id="326" r:id="rId35"/>
    <p:sldId id="327" r:id="rId36"/>
    <p:sldId id="328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296" r:id="rId49"/>
    <p:sldId id="294" r:id="rId5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556"/>
    <a:srgbClr val="35587D"/>
    <a:srgbClr val="EDEFF9"/>
    <a:srgbClr val="742C88"/>
    <a:srgbClr val="B78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5603F9-915B-4052-BB8F-ABBC3C575607}" v="191" dt="2019-11-17T18:48:32.0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60"/>
  </p:normalViewPr>
  <p:slideViewPr>
    <p:cSldViewPr snapToGrid="0">
      <p:cViewPr varScale="1">
        <p:scale>
          <a:sx n="64" d="100"/>
          <a:sy n="64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5746780-4092-4C76-8534-A6CCEE1516CD}"/>
    <pc:docChg chg="undo custSel addSld delSld modSld sldOrd">
      <pc:chgData name="marcos aurelio gularte de castro" userId="67f50566e2aee3b4" providerId="LiveId" clId="{15746780-4092-4C76-8534-A6CCEE1516CD}" dt="2019-11-17T18:48:08.718" v="355"/>
      <pc:docMkLst>
        <pc:docMk/>
      </pc:docMkLst>
      <pc:sldChg chg="modTransition">
        <pc:chgData name="marcos aurelio gularte de castro" userId="67f50566e2aee3b4" providerId="LiveId" clId="{15746780-4092-4C76-8534-A6CCEE1516CD}" dt="2019-11-17T18:48:08.718" v="355"/>
        <pc:sldMkLst>
          <pc:docMk/>
          <pc:sldMk cId="662869156" sldId="257"/>
        </pc:sldMkLst>
      </pc:sldChg>
      <pc:sldChg chg="modSp modTransition">
        <pc:chgData name="marcos aurelio gularte de castro" userId="67f50566e2aee3b4" providerId="LiveId" clId="{15746780-4092-4C76-8534-A6CCEE1516CD}" dt="2019-11-17T18:48:08.718" v="355"/>
        <pc:sldMkLst>
          <pc:docMk/>
          <pc:sldMk cId="2986391497" sldId="258"/>
        </pc:sldMkLst>
        <pc:spChg chg="mod">
          <ac:chgData name="marcos aurelio gularte de castro" userId="67f50566e2aee3b4" providerId="LiveId" clId="{15746780-4092-4C76-8534-A6CCEE1516CD}" dt="2019-11-17T15:57:19.566" v="1" actId="20577"/>
          <ac:spMkLst>
            <pc:docMk/>
            <pc:sldMk cId="2986391497" sldId="258"/>
            <ac:spMk id="4" creationId="{1A302FCE-3E8F-4B25-81AF-FBF1140B378A}"/>
          </ac:spMkLst>
        </pc:spChg>
      </pc:sldChg>
      <pc:sldChg chg="addSp delSp modSp modTransition">
        <pc:chgData name="marcos aurelio gularte de castro" userId="67f50566e2aee3b4" providerId="LiveId" clId="{15746780-4092-4C76-8534-A6CCEE1516CD}" dt="2019-11-17T18:48:08.718" v="355"/>
        <pc:sldMkLst>
          <pc:docMk/>
          <pc:sldMk cId="1818407415" sldId="259"/>
        </pc:sldMkLst>
        <pc:spChg chg="add mod">
          <ac:chgData name="marcos aurelio gularte de castro" userId="67f50566e2aee3b4" providerId="LiveId" clId="{15746780-4092-4C76-8534-A6CCEE1516CD}" dt="2019-11-17T16:13:04.298" v="18" actId="20577"/>
          <ac:spMkLst>
            <pc:docMk/>
            <pc:sldMk cId="1818407415" sldId="259"/>
            <ac:spMk id="2" creationId="{77A1B90E-BEA3-4579-943E-FEA7263E79E2}"/>
          </ac:spMkLst>
        </pc:spChg>
        <pc:spChg chg="del">
          <ac:chgData name="marcos aurelio gularte de castro" userId="67f50566e2aee3b4" providerId="LiveId" clId="{15746780-4092-4C76-8534-A6CCEE1516CD}" dt="2019-11-17T16:13:01.466" v="16"/>
          <ac:spMkLst>
            <pc:docMk/>
            <pc:sldMk cId="1818407415" sldId="259"/>
            <ac:spMk id="11" creationId="{A743EBC4-13F7-4ACF-9BF6-60B0E0FDA5EA}"/>
          </ac:spMkLst>
        </pc:spChg>
        <pc:spChg chg="del">
          <ac:chgData name="marcos aurelio gularte de castro" userId="67f50566e2aee3b4" providerId="LiveId" clId="{15746780-4092-4C76-8534-A6CCEE1516CD}" dt="2019-11-17T16:13:01.466" v="16"/>
          <ac:spMkLst>
            <pc:docMk/>
            <pc:sldMk cId="1818407415" sldId="259"/>
            <ac:spMk id="13" creationId="{C46A7E3C-8E2C-416F-A7B7-1BEC6913A1DC}"/>
          </ac:spMkLst>
        </pc:spChg>
      </pc:sldChg>
      <pc:sldChg chg="modTransition">
        <pc:chgData name="marcos aurelio gularte de castro" userId="67f50566e2aee3b4" providerId="LiveId" clId="{15746780-4092-4C76-8534-A6CCEE1516CD}" dt="2019-11-17T18:48:08.718" v="355"/>
        <pc:sldMkLst>
          <pc:docMk/>
          <pc:sldMk cId="695109817" sldId="294"/>
        </pc:sldMkLst>
      </pc:sldChg>
      <pc:sldChg chg="addSp delSp modSp ord modTransition">
        <pc:chgData name="marcos aurelio gularte de castro" userId="67f50566e2aee3b4" providerId="LiveId" clId="{15746780-4092-4C76-8534-A6CCEE1516CD}" dt="2019-11-17T18:48:08.718" v="355"/>
        <pc:sldMkLst>
          <pc:docMk/>
          <pc:sldMk cId="956455102" sldId="295"/>
        </pc:sldMkLst>
        <pc:spChg chg="mod">
          <ac:chgData name="marcos aurelio gularte de castro" userId="67f50566e2aee3b4" providerId="LiveId" clId="{15746780-4092-4C76-8534-A6CCEE1516CD}" dt="2019-11-17T15:59:00.906" v="10" actId="20577"/>
          <ac:spMkLst>
            <pc:docMk/>
            <pc:sldMk cId="956455102" sldId="295"/>
            <ac:spMk id="2" creationId="{8343CACB-BF8C-4FA7-8432-427A80DCA572}"/>
          </ac:spMkLst>
        </pc:spChg>
        <pc:spChg chg="del">
          <ac:chgData name="marcos aurelio gularte de castro" userId="67f50566e2aee3b4" providerId="LiveId" clId="{15746780-4092-4C76-8534-A6CCEE1516CD}" dt="2019-11-17T18:05:12.767" v="252" actId="931"/>
          <ac:spMkLst>
            <pc:docMk/>
            <pc:sldMk cId="956455102" sldId="295"/>
            <ac:spMk id="3" creationId="{3AA43FEE-5934-40DE-B78B-F68993250501}"/>
          </ac:spMkLst>
        </pc:spChg>
        <pc:spChg chg="add del mod">
          <ac:chgData name="marcos aurelio gularte de castro" userId="67f50566e2aee3b4" providerId="LiveId" clId="{15746780-4092-4C76-8534-A6CCEE1516CD}" dt="2019-11-17T18:06:34.354" v="256" actId="931"/>
          <ac:spMkLst>
            <pc:docMk/>
            <pc:sldMk cId="956455102" sldId="295"/>
            <ac:spMk id="7" creationId="{51E69A02-0D74-4840-B835-A44279F88D1B}"/>
          </ac:spMkLst>
        </pc:spChg>
        <pc:picChg chg="add del mod">
          <ac:chgData name="marcos aurelio gularte de castro" userId="67f50566e2aee3b4" providerId="LiveId" clId="{15746780-4092-4C76-8534-A6CCEE1516CD}" dt="2019-11-17T18:05:36.526" v="255" actId="478"/>
          <ac:picMkLst>
            <pc:docMk/>
            <pc:sldMk cId="956455102" sldId="295"/>
            <ac:picMk id="5" creationId="{AB384282-9E61-4300-886F-DA49D81EEF4A}"/>
          </ac:picMkLst>
        </pc:picChg>
        <pc:picChg chg="add mod">
          <ac:chgData name="marcos aurelio gularte de castro" userId="67f50566e2aee3b4" providerId="LiveId" clId="{15746780-4092-4C76-8534-A6CCEE1516CD}" dt="2019-11-17T18:06:35.352" v="258" actId="962"/>
          <ac:picMkLst>
            <pc:docMk/>
            <pc:sldMk cId="956455102" sldId="295"/>
            <ac:picMk id="9" creationId="{09CAFD4B-E446-4A80-9A80-460470B8BDD7}"/>
          </ac:picMkLst>
        </pc:picChg>
      </pc:sldChg>
      <pc:sldChg chg="addSp delSp modSp modTransition">
        <pc:chgData name="marcos aurelio gularte de castro" userId="67f50566e2aee3b4" providerId="LiveId" clId="{15746780-4092-4C76-8534-A6CCEE1516CD}" dt="2019-11-17T18:48:08.718" v="355"/>
        <pc:sldMkLst>
          <pc:docMk/>
          <pc:sldMk cId="2401848552" sldId="296"/>
        </pc:sldMkLst>
        <pc:spChg chg="mod">
          <ac:chgData name="marcos aurelio gularte de castro" userId="67f50566e2aee3b4" providerId="LiveId" clId="{15746780-4092-4C76-8534-A6CCEE1516CD}" dt="2019-11-17T17:41:25.143" v="250" actId="20577"/>
          <ac:spMkLst>
            <pc:docMk/>
            <pc:sldMk cId="2401848552" sldId="296"/>
            <ac:spMk id="5" creationId="{035517A0-0162-437F-8AA1-8BBD3C83B131}"/>
          </ac:spMkLst>
        </pc:spChg>
        <pc:spChg chg="del">
          <ac:chgData name="marcos aurelio gularte de castro" userId="67f50566e2aee3b4" providerId="LiveId" clId="{15746780-4092-4C76-8534-A6CCEE1516CD}" dt="2019-11-17T18:47:57.546" v="352" actId="931"/>
          <ac:spMkLst>
            <pc:docMk/>
            <pc:sldMk cId="2401848552" sldId="296"/>
            <ac:spMk id="6" creationId="{643310EA-6323-4A85-B295-0166B975C0C2}"/>
          </ac:spMkLst>
        </pc:spChg>
        <pc:picChg chg="add mod">
          <ac:chgData name="marcos aurelio gularte de castro" userId="67f50566e2aee3b4" providerId="LiveId" clId="{15746780-4092-4C76-8534-A6CCEE1516CD}" dt="2019-11-17T18:47:58.536" v="354" actId="962"/>
          <ac:picMkLst>
            <pc:docMk/>
            <pc:sldMk cId="2401848552" sldId="296"/>
            <ac:picMk id="3" creationId="{2E75DAA6-857D-42EE-9237-B81A751B86C4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939041133" sldId="297"/>
        </pc:sldMkLst>
        <pc:spChg chg="mod">
          <ac:chgData name="marcos aurelio gularte de castro" userId="67f50566e2aee3b4" providerId="LiveId" clId="{15746780-4092-4C76-8534-A6CCEE1516CD}" dt="2019-11-17T15:59:34.571" v="12"/>
          <ac:spMkLst>
            <pc:docMk/>
            <pc:sldMk cId="2939041133" sldId="297"/>
            <ac:spMk id="2" creationId="{7EEADCE0-C933-41F7-A0B3-527EE6B4B309}"/>
          </ac:spMkLst>
        </pc:spChg>
        <pc:spChg chg="del">
          <ac:chgData name="marcos aurelio gularte de castro" userId="67f50566e2aee3b4" providerId="LiveId" clId="{15746780-4092-4C76-8534-A6CCEE1516CD}" dt="2019-11-17T18:06:45.207" v="259" actId="931"/>
          <ac:spMkLst>
            <pc:docMk/>
            <pc:sldMk cId="2939041133" sldId="297"/>
            <ac:spMk id="3" creationId="{C4F0462A-D24D-4270-9417-297D324350AB}"/>
          </ac:spMkLst>
        </pc:spChg>
        <pc:picChg chg="add mod">
          <ac:chgData name="marcos aurelio gularte de castro" userId="67f50566e2aee3b4" providerId="LiveId" clId="{15746780-4092-4C76-8534-A6CCEE1516CD}" dt="2019-11-17T18:06:46.401" v="261" actId="962"/>
          <ac:picMkLst>
            <pc:docMk/>
            <pc:sldMk cId="2939041133" sldId="297"/>
            <ac:picMk id="5" creationId="{859ADC53-D1D9-442D-A3F3-20FD6A45FA4D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76626180" sldId="298"/>
        </pc:sldMkLst>
        <pc:spChg chg="mod">
          <ac:chgData name="marcos aurelio gularte de castro" userId="67f50566e2aee3b4" providerId="LiveId" clId="{15746780-4092-4C76-8534-A6CCEE1516CD}" dt="2019-11-17T15:59:48.920" v="15" actId="20577"/>
          <ac:spMkLst>
            <pc:docMk/>
            <pc:sldMk cId="176626180" sldId="298"/>
            <ac:spMk id="2" creationId="{31966563-5B86-4EEC-A27F-DB03B71F9816}"/>
          </ac:spMkLst>
        </pc:spChg>
        <pc:spChg chg="del">
          <ac:chgData name="marcos aurelio gularte de castro" userId="67f50566e2aee3b4" providerId="LiveId" clId="{15746780-4092-4C76-8534-A6CCEE1516CD}" dt="2019-11-17T18:08:16.509" v="262" actId="931"/>
          <ac:spMkLst>
            <pc:docMk/>
            <pc:sldMk cId="176626180" sldId="298"/>
            <ac:spMk id="3" creationId="{C8D39E54-6786-43D8-B448-9A9D9F8ECB15}"/>
          </ac:spMkLst>
        </pc:spChg>
        <pc:picChg chg="add mod">
          <ac:chgData name="marcos aurelio gularte de castro" userId="67f50566e2aee3b4" providerId="LiveId" clId="{15746780-4092-4C76-8534-A6CCEE1516CD}" dt="2019-11-17T18:08:18.013" v="264" actId="962"/>
          <ac:picMkLst>
            <pc:docMk/>
            <pc:sldMk cId="176626180" sldId="298"/>
            <ac:picMk id="5" creationId="{AAEB6AAF-48B2-40D0-B797-EC536051CECE}"/>
          </ac:picMkLst>
        </pc:picChg>
      </pc:sldChg>
      <pc:sldChg chg="modSp add ord modTransition">
        <pc:chgData name="marcos aurelio gularte de castro" userId="67f50566e2aee3b4" providerId="LiveId" clId="{15746780-4092-4C76-8534-A6CCEE1516CD}" dt="2019-11-17T18:48:08.718" v="355"/>
        <pc:sldMkLst>
          <pc:docMk/>
          <pc:sldMk cId="2988300697" sldId="299"/>
        </pc:sldMkLst>
        <pc:spChg chg="mod">
          <ac:chgData name="marcos aurelio gularte de castro" userId="67f50566e2aee3b4" providerId="LiveId" clId="{15746780-4092-4C76-8534-A6CCEE1516CD}" dt="2019-11-17T16:13:43.551" v="39"/>
          <ac:spMkLst>
            <pc:docMk/>
            <pc:sldMk cId="2988300697" sldId="299"/>
            <ac:spMk id="2" creationId="{5373D683-DDDF-4A0F-AD86-867C8BA0C3A4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53525444" sldId="300"/>
        </pc:sldMkLst>
        <pc:spChg chg="del">
          <ac:chgData name="marcos aurelio gularte de castro" userId="67f50566e2aee3b4" providerId="LiveId" clId="{15746780-4092-4C76-8534-A6CCEE1516CD}" dt="2019-11-17T16:15:54.581" v="40"/>
          <ac:spMkLst>
            <pc:docMk/>
            <pc:sldMk cId="53525444" sldId="300"/>
            <ac:spMk id="2" creationId="{6DD5A998-3558-495E-A33A-CE7E15DEF12A}"/>
          </ac:spMkLst>
        </pc:spChg>
        <pc:spChg chg="del">
          <ac:chgData name="marcos aurelio gularte de castro" userId="67f50566e2aee3b4" providerId="LiveId" clId="{15746780-4092-4C76-8534-A6CCEE1516CD}" dt="2019-11-17T16:15:54.581" v="40"/>
          <ac:spMkLst>
            <pc:docMk/>
            <pc:sldMk cId="53525444" sldId="300"/>
            <ac:spMk id="3" creationId="{253EF0D0-E308-46F8-9AD9-A9C22D9FDE7A}"/>
          </ac:spMkLst>
        </pc:spChg>
        <pc:spChg chg="add mod">
          <ac:chgData name="marcos aurelio gularte de castro" userId="67f50566e2aee3b4" providerId="LiveId" clId="{15746780-4092-4C76-8534-A6CCEE1516CD}" dt="2019-11-17T16:16:09.990" v="48" actId="20577"/>
          <ac:spMkLst>
            <pc:docMk/>
            <pc:sldMk cId="53525444" sldId="300"/>
            <ac:spMk id="4" creationId="{3ECDF2B4-C154-42D0-93D6-D7750293C1D3}"/>
          </ac:spMkLst>
        </pc:spChg>
        <pc:spChg chg="add mod">
          <ac:chgData name="marcos aurelio gularte de castro" userId="67f50566e2aee3b4" providerId="LiveId" clId="{15746780-4092-4C76-8534-A6CCEE1516CD}" dt="2019-11-17T16:16:04.887" v="44" actId="20577"/>
          <ac:spMkLst>
            <pc:docMk/>
            <pc:sldMk cId="53525444" sldId="300"/>
            <ac:spMk id="5" creationId="{8ED35653-E0A0-4E4C-A3F8-DC5CB99794ED}"/>
          </ac:spMkLst>
        </pc:spChg>
      </pc:sldChg>
      <pc:sldChg chg="add del modTransition">
        <pc:chgData name="marcos aurelio gularte de castro" userId="67f50566e2aee3b4" providerId="LiveId" clId="{15746780-4092-4C76-8534-A6CCEE1516CD}" dt="2019-11-17T18:10:49.541" v="265" actId="2696"/>
        <pc:sldMkLst>
          <pc:docMk/>
          <pc:sldMk cId="2006501103" sldId="301"/>
        </pc:sldMkLst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96999926" sldId="302"/>
        </pc:sldMkLst>
        <pc:spChg chg="mod">
          <ac:chgData name="marcos aurelio gularte de castro" userId="67f50566e2aee3b4" providerId="LiveId" clId="{15746780-4092-4C76-8534-A6CCEE1516CD}" dt="2019-11-17T16:16:50.852" v="51" actId="20577"/>
          <ac:spMkLst>
            <pc:docMk/>
            <pc:sldMk cId="96999926" sldId="302"/>
            <ac:spMk id="2" creationId="{80E64EFB-6FCE-44FE-A535-3A249818ED09}"/>
          </ac:spMkLst>
        </pc:spChg>
        <pc:spChg chg="del">
          <ac:chgData name="marcos aurelio gularte de castro" userId="67f50566e2aee3b4" providerId="LiveId" clId="{15746780-4092-4C76-8534-A6CCEE1516CD}" dt="2019-11-17T18:11:12.998" v="266" actId="931"/>
          <ac:spMkLst>
            <pc:docMk/>
            <pc:sldMk cId="96999926" sldId="302"/>
            <ac:spMk id="3" creationId="{4929E905-4FA0-4995-99AF-052DC5DECB05}"/>
          </ac:spMkLst>
        </pc:spChg>
        <pc:picChg chg="add mod">
          <ac:chgData name="marcos aurelio gularte de castro" userId="67f50566e2aee3b4" providerId="LiveId" clId="{15746780-4092-4C76-8534-A6CCEE1516CD}" dt="2019-11-17T18:11:13.994" v="268" actId="962"/>
          <ac:picMkLst>
            <pc:docMk/>
            <pc:sldMk cId="96999926" sldId="302"/>
            <ac:picMk id="5" creationId="{EAFCAC70-A60D-43DC-9B75-73EB4B8A3115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4182554160" sldId="303"/>
        </pc:sldMkLst>
        <pc:spChg chg="mod">
          <ac:chgData name="marcos aurelio gularte de castro" userId="67f50566e2aee3b4" providerId="LiveId" clId="{15746780-4092-4C76-8534-A6CCEE1516CD}" dt="2019-11-17T16:17:46.544" v="52"/>
          <ac:spMkLst>
            <pc:docMk/>
            <pc:sldMk cId="4182554160" sldId="303"/>
            <ac:spMk id="2" creationId="{5E1D9571-091A-404B-AE2E-1B98A4731154}"/>
          </ac:spMkLst>
        </pc:spChg>
        <pc:spChg chg="del">
          <ac:chgData name="marcos aurelio gularte de castro" userId="67f50566e2aee3b4" providerId="LiveId" clId="{15746780-4092-4C76-8534-A6CCEE1516CD}" dt="2019-11-17T18:12:04.368" v="269" actId="931"/>
          <ac:spMkLst>
            <pc:docMk/>
            <pc:sldMk cId="4182554160" sldId="303"/>
            <ac:spMk id="3" creationId="{994AAB04-5002-4304-85E2-F7A03977329A}"/>
          </ac:spMkLst>
        </pc:spChg>
        <pc:picChg chg="add mod">
          <ac:chgData name="marcos aurelio gularte de castro" userId="67f50566e2aee3b4" providerId="LiveId" clId="{15746780-4092-4C76-8534-A6CCEE1516CD}" dt="2019-11-17T18:12:04.368" v="269" actId="931"/>
          <ac:picMkLst>
            <pc:docMk/>
            <pc:sldMk cId="4182554160" sldId="303"/>
            <ac:picMk id="5" creationId="{82170122-5266-4A57-A10B-8D9CB3B24D88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4076574213" sldId="304"/>
        </pc:sldMkLst>
        <pc:spChg chg="mod">
          <ac:chgData name="marcos aurelio gularte de castro" userId="67f50566e2aee3b4" providerId="LiveId" clId="{15746780-4092-4C76-8534-A6CCEE1516CD}" dt="2019-11-17T16:18:21.615" v="53"/>
          <ac:spMkLst>
            <pc:docMk/>
            <pc:sldMk cId="4076574213" sldId="304"/>
            <ac:spMk id="2" creationId="{45DEF865-09AB-48FE-9F31-85C04CEC7A54}"/>
          </ac:spMkLst>
        </pc:spChg>
        <pc:spChg chg="del">
          <ac:chgData name="marcos aurelio gularte de castro" userId="67f50566e2aee3b4" providerId="LiveId" clId="{15746780-4092-4C76-8534-A6CCEE1516CD}" dt="2019-11-17T18:29:00.257" v="270" actId="931"/>
          <ac:spMkLst>
            <pc:docMk/>
            <pc:sldMk cId="4076574213" sldId="304"/>
            <ac:spMk id="3" creationId="{B6D33EFD-4B43-4D99-A311-B8FBB4F759CD}"/>
          </ac:spMkLst>
        </pc:spChg>
        <pc:picChg chg="add mod">
          <ac:chgData name="marcos aurelio gularte de castro" userId="67f50566e2aee3b4" providerId="LiveId" clId="{15746780-4092-4C76-8534-A6CCEE1516CD}" dt="2019-11-17T18:29:01.455" v="272" actId="962"/>
          <ac:picMkLst>
            <pc:docMk/>
            <pc:sldMk cId="4076574213" sldId="304"/>
            <ac:picMk id="5" creationId="{B8CE50A3-AE3F-44DA-A6D6-A11A6A1B621C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11341477" sldId="305"/>
        </pc:sldMkLst>
        <pc:spChg chg="del">
          <ac:chgData name="marcos aurelio gularte de castro" userId="67f50566e2aee3b4" providerId="LiveId" clId="{15746780-4092-4C76-8534-A6CCEE1516CD}" dt="2019-11-17T16:36:38.736" v="65"/>
          <ac:spMkLst>
            <pc:docMk/>
            <pc:sldMk cId="111341477" sldId="305"/>
            <ac:spMk id="2" creationId="{2E97830A-CDE5-45ED-9E9E-BE81711B679F}"/>
          </ac:spMkLst>
        </pc:spChg>
        <pc:spChg chg="del">
          <ac:chgData name="marcos aurelio gularte de castro" userId="67f50566e2aee3b4" providerId="LiveId" clId="{15746780-4092-4C76-8534-A6CCEE1516CD}" dt="2019-11-17T16:36:38.736" v="65"/>
          <ac:spMkLst>
            <pc:docMk/>
            <pc:sldMk cId="111341477" sldId="305"/>
            <ac:spMk id="3" creationId="{534F9FD9-FB40-48A5-AB84-75B58BAD5E18}"/>
          </ac:spMkLst>
        </pc:spChg>
        <pc:spChg chg="add mod">
          <ac:chgData name="marcos aurelio gularte de castro" userId="67f50566e2aee3b4" providerId="LiveId" clId="{15746780-4092-4C76-8534-A6CCEE1516CD}" dt="2019-11-17T16:36:45.351" v="68"/>
          <ac:spMkLst>
            <pc:docMk/>
            <pc:sldMk cId="111341477" sldId="305"/>
            <ac:spMk id="4" creationId="{BC26FDF7-3D67-42CB-ABBC-C1C59465EBED}"/>
          </ac:spMkLst>
        </pc:spChg>
        <pc:spChg chg="add mod">
          <ac:chgData name="marcos aurelio gularte de castro" userId="67f50566e2aee3b4" providerId="LiveId" clId="{15746780-4092-4C76-8534-A6CCEE1516CD}" dt="2019-11-17T16:36:48.229" v="69" actId="20577"/>
          <ac:spMkLst>
            <pc:docMk/>
            <pc:sldMk cId="111341477" sldId="305"/>
            <ac:spMk id="5" creationId="{B8806D1B-8AB5-4192-A4C0-EF653A19503D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345580143" sldId="306"/>
        </pc:sldMkLst>
        <pc:spChg chg="del">
          <ac:chgData name="marcos aurelio gularte de castro" userId="67f50566e2aee3b4" providerId="LiveId" clId="{15746780-4092-4C76-8534-A6CCEE1516CD}" dt="2019-11-17T16:48:39.462" v="100"/>
          <ac:spMkLst>
            <pc:docMk/>
            <pc:sldMk cId="1345580143" sldId="306"/>
            <ac:spMk id="2" creationId="{6CA9DC21-5CE0-404E-B6D6-0DA3BFB336E5}"/>
          </ac:spMkLst>
        </pc:spChg>
        <pc:spChg chg="del">
          <ac:chgData name="marcos aurelio gularte de castro" userId="67f50566e2aee3b4" providerId="LiveId" clId="{15746780-4092-4C76-8534-A6CCEE1516CD}" dt="2019-11-17T16:48:39.462" v="100"/>
          <ac:spMkLst>
            <pc:docMk/>
            <pc:sldMk cId="1345580143" sldId="306"/>
            <ac:spMk id="3" creationId="{355A92E5-2240-48C3-A7E5-25F446E76F0B}"/>
          </ac:spMkLst>
        </pc:spChg>
        <pc:spChg chg="add mod">
          <ac:chgData name="marcos aurelio gularte de castro" userId="67f50566e2aee3b4" providerId="LiveId" clId="{15746780-4092-4C76-8534-A6CCEE1516CD}" dt="2019-11-17T16:48:43.421" v="102" actId="20577"/>
          <ac:spMkLst>
            <pc:docMk/>
            <pc:sldMk cId="1345580143" sldId="306"/>
            <ac:spMk id="4" creationId="{EE075451-A4B5-4722-9D77-A9033787C440}"/>
          </ac:spMkLst>
        </pc:spChg>
      </pc:sldChg>
      <pc:sldChg chg="addSp delSp modSp add ord modTransition">
        <pc:chgData name="marcos aurelio gularte de castro" userId="67f50566e2aee3b4" providerId="LiveId" clId="{15746780-4092-4C76-8534-A6CCEE1516CD}" dt="2019-11-17T18:48:08.718" v="355"/>
        <pc:sldMkLst>
          <pc:docMk/>
          <pc:sldMk cId="287874152" sldId="307"/>
        </pc:sldMkLst>
        <pc:spChg chg="del">
          <ac:chgData name="marcos aurelio gularte de castro" userId="67f50566e2aee3b4" providerId="LiveId" clId="{15746780-4092-4C76-8534-A6CCEE1516CD}" dt="2019-11-17T16:43:36.229" v="87"/>
          <ac:spMkLst>
            <pc:docMk/>
            <pc:sldMk cId="287874152" sldId="307"/>
            <ac:spMk id="2" creationId="{4DB9DE19-17A1-4A58-BA57-24DA82BFD86F}"/>
          </ac:spMkLst>
        </pc:spChg>
        <pc:spChg chg="del">
          <ac:chgData name="marcos aurelio gularte de castro" userId="67f50566e2aee3b4" providerId="LiveId" clId="{15746780-4092-4C76-8534-A6CCEE1516CD}" dt="2019-11-17T16:43:36.229" v="87"/>
          <ac:spMkLst>
            <pc:docMk/>
            <pc:sldMk cId="287874152" sldId="307"/>
            <ac:spMk id="3" creationId="{B31F11CC-F643-46ED-B96B-2F0A62C03354}"/>
          </ac:spMkLst>
        </pc:spChg>
        <pc:spChg chg="add mod">
          <ac:chgData name="marcos aurelio gularte de castro" userId="67f50566e2aee3b4" providerId="LiveId" clId="{15746780-4092-4C76-8534-A6CCEE1516CD}" dt="2019-11-17T16:43:49.752" v="95" actId="20577"/>
          <ac:spMkLst>
            <pc:docMk/>
            <pc:sldMk cId="287874152" sldId="307"/>
            <ac:spMk id="4" creationId="{EE699F49-7137-4A8C-9305-449CBA399C0B}"/>
          </ac:spMkLst>
        </pc:spChg>
        <pc:spChg chg="add mod">
          <ac:chgData name="marcos aurelio gularte de castro" userId="67f50566e2aee3b4" providerId="LiveId" clId="{15746780-4092-4C76-8534-A6CCEE1516CD}" dt="2019-11-17T16:43:44.629" v="91" actId="20577"/>
          <ac:spMkLst>
            <pc:docMk/>
            <pc:sldMk cId="287874152" sldId="307"/>
            <ac:spMk id="5" creationId="{798491D5-EA2B-4215-BEBC-E0A1AB751013}"/>
          </ac:spMkLst>
        </pc:spChg>
      </pc:sldChg>
      <pc:sldChg chg="addSp delSp modSp add ord modTransition">
        <pc:chgData name="marcos aurelio gularte de castro" userId="67f50566e2aee3b4" providerId="LiveId" clId="{15746780-4092-4C76-8534-A6CCEE1516CD}" dt="2019-11-17T18:48:08.718" v="355"/>
        <pc:sldMkLst>
          <pc:docMk/>
          <pc:sldMk cId="1725072456" sldId="308"/>
        </pc:sldMkLst>
        <pc:spChg chg="mod">
          <ac:chgData name="marcos aurelio gularte de castro" userId="67f50566e2aee3b4" providerId="LiveId" clId="{15746780-4092-4C76-8534-A6CCEE1516CD}" dt="2019-11-17T16:52:40.187" v="111" actId="20577"/>
          <ac:spMkLst>
            <pc:docMk/>
            <pc:sldMk cId="1725072456" sldId="308"/>
            <ac:spMk id="2" creationId="{FE1133EF-13EC-44B3-A39F-B85ECADE0037}"/>
          </ac:spMkLst>
        </pc:spChg>
        <pc:spChg chg="del">
          <ac:chgData name="marcos aurelio gularte de castro" userId="67f50566e2aee3b4" providerId="LiveId" clId="{15746780-4092-4C76-8534-A6CCEE1516CD}" dt="2019-11-17T18:34:43.330" v="295" actId="931"/>
          <ac:spMkLst>
            <pc:docMk/>
            <pc:sldMk cId="1725072456" sldId="308"/>
            <ac:spMk id="3" creationId="{058D12E0-3A2E-41D0-9A87-03289FC0B339}"/>
          </ac:spMkLst>
        </pc:spChg>
        <pc:picChg chg="add mod">
          <ac:chgData name="marcos aurelio gularte de castro" userId="67f50566e2aee3b4" providerId="LiveId" clId="{15746780-4092-4C76-8534-A6CCEE1516CD}" dt="2019-11-17T18:34:44.115" v="297" actId="962"/>
          <ac:picMkLst>
            <pc:docMk/>
            <pc:sldMk cId="1725072456" sldId="308"/>
            <ac:picMk id="5" creationId="{5A24EB02-288C-4C19-9DA1-723AD4E1ABDB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558833769" sldId="309"/>
        </pc:sldMkLst>
        <pc:spChg chg="del">
          <ac:chgData name="marcos aurelio gularte de castro" userId="67f50566e2aee3b4" providerId="LiveId" clId="{15746780-4092-4C76-8534-A6CCEE1516CD}" dt="2019-11-17T16:52:52.327" v="112"/>
          <ac:spMkLst>
            <pc:docMk/>
            <pc:sldMk cId="2558833769" sldId="309"/>
            <ac:spMk id="2" creationId="{2A2F0814-3B63-4043-9439-1286B4C72CA1}"/>
          </ac:spMkLst>
        </pc:spChg>
        <pc:spChg chg="del">
          <ac:chgData name="marcos aurelio gularte de castro" userId="67f50566e2aee3b4" providerId="LiveId" clId="{15746780-4092-4C76-8534-A6CCEE1516CD}" dt="2019-11-17T16:52:52.327" v="112"/>
          <ac:spMkLst>
            <pc:docMk/>
            <pc:sldMk cId="2558833769" sldId="309"/>
            <ac:spMk id="3" creationId="{DD476285-4343-4E03-9210-EAA4F888E7C8}"/>
          </ac:spMkLst>
        </pc:spChg>
        <pc:spChg chg="add mod">
          <ac:chgData name="marcos aurelio gularte de castro" userId="67f50566e2aee3b4" providerId="LiveId" clId="{15746780-4092-4C76-8534-A6CCEE1516CD}" dt="2019-11-17T16:53:01.384" v="114"/>
          <ac:spMkLst>
            <pc:docMk/>
            <pc:sldMk cId="2558833769" sldId="309"/>
            <ac:spMk id="4" creationId="{9FB2D3A1-2488-4C91-9123-D804E2FB7F45}"/>
          </ac:spMkLst>
        </pc:spChg>
        <pc:spChg chg="add mod">
          <ac:chgData name="marcos aurelio gularte de castro" userId="67f50566e2aee3b4" providerId="LiveId" clId="{15746780-4092-4C76-8534-A6CCEE1516CD}" dt="2019-11-17T16:52:54.073" v="113"/>
          <ac:spMkLst>
            <pc:docMk/>
            <pc:sldMk cId="2558833769" sldId="309"/>
            <ac:spMk id="5" creationId="{6505A9E4-0D34-4FAC-B85E-7FA0F87D3461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798029055" sldId="310"/>
        </pc:sldMkLst>
        <pc:spChg chg="del">
          <ac:chgData name="marcos aurelio gularte de castro" userId="67f50566e2aee3b4" providerId="LiveId" clId="{15746780-4092-4C76-8534-A6CCEE1516CD}" dt="2019-11-17T16:57:32.525" v="115"/>
          <ac:spMkLst>
            <pc:docMk/>
            <pc:sldMk cId="1798029055" sldId="310"/>
            <ac:spMk id="2" creationId="{A9D26B1A-12CC-4FB9-8BF4-8F3323527372}"/>
          </ac:spMkLst>
        </pc:spChg>
        <pc:spChg chg="del">
          <ac:chgData name="marcos aurelio gularte de castro" userId="67f50566e2aee3b4" providerId="LiveId" clId="{15746780-4092-4C76-8534-A6CCEE1516CD}" dt="2019-11-17T16:57:32.525" v="115"/>
          <ac:spMkLst>
            <pc:docMk/>
            <pc:sldMk cId="1798029055" sldId="310"/>
            <ac:spMk id="3" creationId="{D3199AED-1577-42AB-BDA0-D55498E34E3F}"/>
          </ac:spMkLst>
        </pc:spChg>
        <pc:spChg chg="add del mod">
          <ac:chgData name="marcos aurelio gularte de castro" userId="67f50566e2aee3b4" providerId="LiveId" clId="{15746780-4092-4C76-8534-A6CCEE1516CD}" dt="2019-11-17T16:59:03.777" v="117"/>
          <ac:spMkLst>
            <pc:docMk/>
            <pc:sldMk cId="1798029055" sldId="310"/>
            <ac:spMk id="4" creationId="{FC1037D6-7A7E-44C3-A0FB-642F9DCD74AE}"/>
          </ac:spMkLst>
        </pc:spChg>
        <pc:spChg chg="add del mod">
          <ac:chgData name="marcos aurelio gularte de castro" userId="67f50566e2aee3b4" providerId="LiveId" clId="{15746780-4092-4C76-8534-A6CCEE1516CD}" dt="2019-11-17T16:59:03.777" v="117"/>
          <ac:spMkLst>
            <pc:docMk/>
            <pc:sldMk cId="1798029055" sldId="310"/>
            <ac:spMk id="5" creationId="{CE24EFE0-52A9-44BF-8008-079AA2ABD9F8}"/>
          </ac:spMkLst>
        </pc:spChg>
        <pc:spChg chg="add mod">
          <ac:chgData name="marcos aurelio gularte de castro" userId="67f50566e2aee3b4" providerId="LiveId" clId="{15746780-4092-4C76-8534-A6CCEE1516CD}" dt="2019-11-17T16:59:18.182" v="121" actId="20577"/>
          <ac:spMkLst>
            <pc:docMk/>
            <pc:sldMk cId="1798029055" sldId="310"/>
            <ac:spMk id="6" creationId="{6C8EF508-1DCA-4793-87EF-6C5D35A19F61}"/>
          </ac:spMkLst>
        </pc:spChg>
        <pc:spChg chg="add del mod">
          <ac:chgData name="marcos aurelio gularte de castro" userId="67f50566e2aee3b4" providerId="LiveId" clId="{15746780-4092-4C76-8534-A6CCEE1516CD}" dt="2019-11-17T18:35:16.243" v="298" actId="931"/>
          <ac:spMkLst>
            <pc:docMk/>
            <pc:sldMk cId="1798029055" sldId="310"/>
            <ac:spMk id="7" creationId="{323A6610-1E35-4F10-B8C0-6454E50C605A}"/>
          </ac:spMkLst>
        </pc:spChg>
        <pc:picChg chg="add mod">
          <ac:chgData name="marcos aurelio gularte de castro" userId="67f50566e2aee3b4" providerId="LiveId" clId="{15746780-4092-4C76-8534-A6CCEE1516CD}" dt="2019-11-17T18:35:17.743" v="300" actId="962"/>
          <ac:picMkLst>
            <pc:docMk/>
            <pc:sldMk cId="1798029055" sldId="310"/>
            <ac:picMk id="9" creationId="{5E4A6D32-0BCA-486C-A60A-DD2161AD2509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632294596" sldId="311"/>
        </pc:sldMkLst>
        <pc:spChg chg="mod">
          <ac:chgData name="marcos aurelio gularte de castro" userId="67f50566e2aee3b4" providerId="LiveId" clId="{15746780-4092-4C76-8534-A6CCEE1516CD}" dt="2019-11-17T17:10:39.044" v="126"/>
          <ac:spMkLst>
            <pc:docMk/>
            <pc:sldMk cId="632294596" sldId="311"/>
            <ac:spMk id="2" creationId="{EB3C280A-CF74-41FF-ACED-BAE49272A3A5}"/>
          </ac:spMkLst>
        </pc:spChg>
        <pc:spChg chg="del">
          <ac:chgData name="marcos aurelio gularte de castro" userId="67f50566e2aee3b4" providerId="LiveId" clId="{15746780-4092-4C76-8534-A6CCEE1516CD}" dt="2019-11-17T17:10:45.732" v="127"/>
          <ac:spMkLst>
            <pc:docMk/>
            <pc:sldMk cId="632294596" sldId="311"/>
            <ac:spMk id="3" creationId="{30B40D50-6F85-4936-9670-61D7C1540391}"/>
          </ac:spMkLst>
        </pc:spChg>
        <pc:spChg chg="add mod">
          <ac:chgData name="marcos aurelio gularte de castro" userId="67f50566e2aee3b4" providerId="LiveId" clId="{15746780-4092-4C76-8534-A6CCEE1516CD}" dt="2019-11-17T17:10:56.660" v="128"/>
          <ac:spMkLst>
            <pc:docMk/>
            <pc:sldMk cId="632294596" sldId="311"/>
            <ac:spMk id="4" creationId="{F893DED6-E304-458A-9292-A50FDE520D0C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627482638" sldId="312"/>
        </pc:sldMkLst>
        <pc:spChg chg="mod">
          <ac:chgData name="marcos aurelio gularte de castro" userId="67f50566e2aee3b4" providerId="LiveId" clId="{15746780-4092-4C76-8534-A6CCEE1516CD}" dt="2019-11-17T17:12:28.124" v="130" actId="20577"/>
          <ac:spMkLst>
            <pc:docMk/>
            <pc:sldMk cId="2627482638" sldId="312"/>
            <ac:spMk id="2" creationId="{145BB944-5C18-4546-B0C9-0BB009376AD2}"/>
          </ac:spMkLst>
        </pc:spChg>
        <pc:spChg chg="del">
          <ac:chgData name="marcos aurelio gularte de castro" userId="67f50566e2aee3b4" providerId="LiveId" clId="{15746780-4092-4C76-8534-A6CCEE1516CD}" dt="2019-11-17T18:36:05.374" v="304" actId="931"/>
          <ac:spMkLst>
            <pc:docMk/>
            <pc:sldMk cId="2627482638" sldId="312"/>
            <ac:spMk id="3" creationId="{24AE5EA3-FDEC-49F4-A77B-69182204D367}"/>
          </ac:spMkLst>
        </pc:spChg>
        <pc:picChg chg="add mod">
          <ac:chgData name="marcos aurelio gularte de castro" userId="67f50566e2aee3b4" providerId="LiveId" clId="{15746780-4092-4C76-8534-A6CCEE1516CD}" dt="2019-11-17T18:36:06.374" v="306" actId="962"/>
          <ac:picMkLst>
            <pc:docMk/>
            <pc:sldMk cId="2627482638" sldId="312"/>
            <ac:picMk id="5" creationId="{1276D4A0-A9EB-4F0A-BF1C-52B7AE5DE624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575880529" sldId="313"/>
        </pc:sldMkLst>
        <pc:spChg chg="mod">
          <ac:chgData name="marcos aurelio gularte de castro" userId="67f50566e2aee3b4" providerId="LiveId" clId="{15746780-4092-4C76-8534-A6CCEE1516CD}" dt="2019-11-17T17:13:55.053" v="137" actId="20577"/>
          <ac:spMkLst>
            <pc:docMk/>
            <pc:sldMk cId="2575880529" sldId="313"/>
            <ac:spMk id="2" creationId="{C6931DDE-B81E-453A-B3B7-0F318E772C33}"/>
          </ac:spMkLst>
        </pc:spChg>
        <pc:spChg chg="del">
          <ac:chgData name="marcos aurelio gularte de castro" userId="67f50566e2aee3b4" providerId="LiveId" clId="{15746780-4092-4C76-8534-A6CCEE1516CD}" dt="2019-11-17T18:37:07.297" v="307" actId="931"/>
          <ac:spMkLst>
            <pc:docMk/>
            <pc:sldMk cId="2575880529" sldId="313"/>
            <ac:spMk id="3" creationId="{AF5D5FCB-1DA1-46A7-8CFB-C828E0A15FB4}"/>
          </ac:spMkLst>
        </pc:spChg>
        <pc:picChg chg="add mod">
          <ac:chgData name="marcos aurelio gularte de castro" userId="67f50566e2aee3b4" providerId="LiveId" clId="{15746780-4092-4C76-8534-A6CCEE1516CD}" dt="2019-11-17T18:37:08.682" v="309" actId="962"/>
          <ac:picMkLst>
            <pc:docMk/>
            <pc:sldMk cId="2575880529" sldId="313"/>
            <ac:picMk id="5" creationId="{CBB12A51-823C-461E-9ABF-CC1BE11DA0D3}"/>
          </ac:picMkLst>
        </pc:picChg>
      </pc:sldChg>
      <pc:sldChg chg="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747738056" sldId="314"/>
        </pc:sldMkLst>
        <pc:spChg chg="mod">
          <ac:chgData name="marcos aurelio gularte de castro" userId="67f50566e2aee3b4" providerId="LiveId" clId="{15746780-4092-4C76-8534-A6CCEE1516CD}" dt="2019-11-17T17:17:55.806" v="138"/>
          <ac:spMkLst>
            <pc:docMk/>
            <pc:sldMk cId="2747738056" sldId="314"/>
            <ac:spMk id="2" creationId="{336883AB-88D5-471B-8DB9-A7E1F5E16DEB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188193855" sldId="315"/>
        </pc:sldMkLst>
        <pc:spChg chg="mod">
          <ac:chgData name="marcos aurelio gularte de castro" userId="67f50566e2aee3b4" providerId="LiveId" clId="{15746780-4092-4C76-8534-A6CCEE1516CD}" dt="2019-11-17T17:18:11.375" v="139"/>
          <ac:spMkLst>
            <pc:docMk/>
            <pc:sldMk cId="2188193855" sldId="315"/>
            <ac:spMk id="2" creationId="{D18D328C-2011-482E-AFA8-A945154B7018}"/>
          </ac:spMkLst>
        </pc:spChg>
        <pc:spChg chg="del">
          <ac:chgData name="marcos aurelio gularte de castro" userId="67f50566e2aee3b4" providerId="LiveId" clId="{15746780-4092-4C76-8534-A6CCEE1516CD}" dt="2019-11-17T18:37:27.263" v="310" actId="931"/>
          <ac:spMkLst>
            <pc:docMk/>
            <pc:sldMk cId="2188193855" sldId="315"/>
            <ac:spMk id="3" creationId="{25A69872-BA23-41BE-998D-7EC41412E50F}"/>
          </ac:spMkLst>
        </pc:spChg>
        <pc:picChg chg="add mod">
          <ac:chgData name="marcos aurelio gularte de castro" userId="67f50566e2aee3b4" providerId="LiveId" clId="{15746780-4092-4C76-8534-A6CCEE1516CD}" dt="2019-11-17T18:37:28.362" v="312" actId="962"/>
          <ac:picMkLst>
            <pc:docMk/>
            <pc:sldMk cId="2188193855" sldId="315"/>
            <ac:picMk id="5" creationId="{47922093-5903-41A2-B3D5-E42A36F52596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4183939121" sldId="316"/>
        </pc:sldMkLst>
        <pc:spChg chg="mod">
          <ac:chgData name="marcos aurelio gularte de castro" userId="67f50566e2aee3b4" providerId="LiveId" clId="{15746780-4092-4C76-8534-A6CCEE1516CD}" dt="2019-11-17T17:18:37.737" v="144" actId="20577"/>
          <ac:spMkLst>
            <pc:docMk/>
            <pc:sldMk cId="4183939121" sldId="316"/>
            <ac:spMk id="2" creationId="{2D55AE90-244D-46B1-8E3F-F12FBD5E635D}"/>
          </ac:spMkLst>
        </pc:spChg>
        <pc:spChg chg="del">
          <ac:chgData name="marcos aurelio gularte de castro" userId="67f50566e2aee3b4" providerId="LiveId" clId="{15746780-4092-4C76-8534-A6CCEE1516CD}" dt="2019-11-17T18:37:43.545" v="313" actId="931"/>
          <ac:spMkLst>
            <pc:docMk/>
            <pc:sldMk cId="4183939121" sldId="316"/>
            <ac:spMk id="3" creationId="{932526D1-35C4-49D5-95FE-8A0675E39B77}"/>
          </ac:spMkLst>
        </pc:spChg>
        <pc:spChg chg="add del mod">
          <ac:chgData name="marcos aurelio gularte de castro" userId="67f50566e2aee3b4" providerId="LiveId" clId="{15746780-4092-4C76-8534-A6CCEE1516CD}" dt="2019-11-17T18:37:57.871" v="317" actId="931"/>
          <ac:spMkLst>
            <pc:docMk/>
            <pc:sldMk cId="4183939121" sldId="316"/>
            <ac:spMk id="7" creationId="{35811996-B705-427B-90E3-D185AB171298}"/>
          </ac:spMkLst>
        </pc:spChg>
        <pc:picChg chg="add del mod">
          <ac:chgData name="marcos aurelio gularte de castro" userId="67f50566e2aee3b4" providerId="LiveId" clId="{15746780-4092-4C76-8534-A6CCEE1516CD}" dt="2019-11-17T18:37:47.227" v="316" actId="478"/>
          <ac:picMkLst>
            <pc:docMk/>
            <pc:sldMk cId="4183939121" sldId="316"/>
            <ac:picMk id="5" creationId="{A7ED3C17-3466-41A7-BCD2-81CEC9B9C073}"/>
          </ac:picMkLst>
        </pc:picChg>
        <pc:picChg chg="add mod">
          <ac:chgData name="marcos aurelio gularte de castro" userId="67f50566e2aee3b4" providerId="LiveId" clId="{15746780-4092-4C76-8534-A6CCEE1516CD}" dt="2019-11-17T18:37:59.262" v="319" actId="962"/>
          <ac:picMkLst>
            <pc:docMk/>
            <pc:sldMk cId="4183939121" sldId="316"/>
            <ac:picMk id="9" creationId="{5B75E175-2E58-4225-8642-36CD8E74B084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4087117778" sldId="317"/>
        </pc:sldMkLst>
        <pc:spChg chg="mod">
          <ac:chgData name="marcos aurelio gularte de castro" userId="67f50566e2aee3b4" providerId="LiveId" clId="{15746780-4092-4C76-8534-A6CCEE1516CD}" dt="2019-11-17T17:18:52.981" v="145"/>
          <ac:spMkLst>
            <pc:docMk/>
            <pc:sldMk cId="4087117778" sldId="317"/>
            <ac:spMk id="2" creationId="{05AE659A-D093-454E-91A2-A6BAEF3657E4}"/>
          </ac:spMkLst>
        </pc:spChg>
        <pc:spChg chg="del">
          <ac:chgData name="marcos aurelio gularte de castro" userId="67f50566e2aee3b4" providerId="LiveId" clId="{15746780-4092-4C76-8534-A6CCEE1516CD}" dt="2019-11-17T18:38:29.939" v="320" actId="931"/>
          <ac:spMkLst>
            <pc:docMk/>
            <pc:sldMk cId="4087117778" sldId="317"/>
            <ac:spMk id="3" creationId="{E4290847-530E-4755-BAA1-E62512661CF1}"/>
          </ac:spMkLst>
        </pc:spChg>
        <pc:picChg chg="add mod">
          <ac:chgData name="marcos aurelio gularte de castro" userId="67f50566e2aee3b4" providerId="LiveId" clId="{15746780-4092-4C76-8534-A6CCEE1516CD}" dt="2019-11-17T18:38:31.275" v="322" actId="962"/>
          <ac:picMkLst>
            <pc:docMk/>
            <pc:sldMk cId="4087117778" sldId="317"/>
            <ac:picMk id="5" creationId="{25F7FD01-3190-41B1-AA44-CA3C1F5EADA5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039877017" sldId="318"/>
        </pc:sldMkLst>
        <pc:spChg chg="mod">
          <ac:chgData name="marcos aurelio gularte de castro" userId="67f50566e2aee3b4" providerId="LiveId" clId="{15746780-4092-4C76-8534-A6CCEE1516CD}" dt="2019-11-17T16:18:42.793" v="57" actId="20577"/>
          <ac:spMkLst>
            <pc:docMk/>
            <pc:sldMk cId="2039877017" sldId="318"/>
            <ac:spMk id="2" creationId="{8993ACCC-6F5D-4E56-9F52-353C1A45E883}"/>
          </ac:spMkLst>
        </pc:spChg>
        <pc:spChg chg="del">
          <ac:chgData name="marcos aurelio gularte de castro" userId="67f50566e2aee3b4" providerId="LiveId" clId="{15746780-4092-4C76-8534-A6CCEE1516CD}" dt="2019-11-17T18:29:18.286" v="273" actId="931"/>
          <ac:spMkLst>
            <pc:docMk/>
            <pc:sldMk cId="2039877017" sldId="318"/>
            <ac:spMk id="3" creationId="{DA0D7F30-6DA8-444D-86FB-058DA0873355}"/>
          </ac:spMkLst>
        </pc:spChg>
        <pc:picChg chg="add mod">
          <ac:chgData name="marcos aurelio gularte de castro" userId="67f50566e2aee3b4" providerId="LiveId" clId="{15746780-4092-4C76-8534-A6CCEE1516CD}" dt="2019-11-17T18:29:19.665" v="275" actId="962"/>
          <ac:picMkLst>
            <pc:docMk/>
            <pc:sldMk cId="2039877017" sldId="318"/>
            <ac:picMk id="5" creationId="{D4204C65-0925-486D-8D24-CBC9534F585E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94508293" sldId="319"/>
        </pc:sldMkLst>
        <pc:spChg chg="mod">
          <ac:chgData name="marcos aurelio gularte de castro" userId="67f50566e2aee3b4" providerId="LiveId" clId="{15746780-4092-4C76-8534-A6CCEE1516CD}" dt="2019-11-17T16:19:32.768" v="61" actId="27636"/>
          <ac:spMkLst>
            <pc:docMk/>
            <pc:sldMk cId="294508293" sldId="319"/>
            <ac:spMk id="2" creationId="{DE69F7A7-0E3D-432D-81AF-52A925D3CB6E}"/>
          </ac:spMkLst>
        </pc:spChg>
        <pc:spChg chg="del">
          <ac:chgData name="marcos aurelio gularte de castro" userId="67f50566e2aee3b4" providerId="LiveId" clId="{15746780-4092-4C76-8534-A6CCEE1516CD}" dt="2019-11-17T18:31:02.640" v="276" actId="931"/>
          <ac:spMkLst>
            <pc:docMk/>
            <pc:sldMk cId="294508293" sldId="319"/>
            <ac:spMk id="3" creationId="{59E4FD53-E563-46E1-A276-95D92E054C38}"/>
          </ac:spMkLst>
        </pc:spChg>
        <pc:picChg chg="add mod">
          <ac:chgData name="marcos aurelio gularte de castro" userId="67f50566e2aee3b4" providerId="LiveId" clId="{15746780-4092-4C76-8534-A6CCEE1516CD}" dt="2019-11-17T18:31:03.633" v="278" actId="962"/>
          <ac:picMkLst>
            <pc:docMk/>
            <pc:sldMk cId="294508293" sldId="319"/>
            <ac:picMk id="5" creationId="{F680CDD2-0820-4EDA-ACCD-631EAC11B57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183626131" sldId="320"/>
        </pc:sldMkLst>
        <pc:spChg chg="mod">
          <ac:chgData name="marcos aurelio gularte de castro" userId="67f50566e2aee3b4" providerId="LiveId" clId="{15746780-4092-4C76-8534-A6CCEE1516CD}" dt="2019-11-17T16:41:04.204" v="73" actId="20577"/>
          <ac:spMkLst>
            <pc:docMk/>
            <pc:sldMk cId="1183626131" sldId="320"/>
            <ac:spMk id="2" creationId="{A1A3E8B9-CB78-40BE-80BB-818A7DAFAB8B}"/>
          </ac:spMkLst>
        </pc:spChg>
        <pc:spChg chg="del">
          <ac:chgData name="marcos aurelio gularte de castro" userId="67f50566e2aee3b4" providerId="LiveId" clId="{15746780-4092-4C76-8534-A6CCEE1516CD}" dt="2019-11-17T18:32:35.761" v="282" actId="931"/>
          <ac:spMkLst>
            <pc:docMk/>
            <pc:sldMk cId="1183626131" sldId="320"/>
            <ac:spMk id="3" creationId="{52CBF0EF-1587-4EE8-84B6-722674319498}"/>
          </ac:spMkLst>
        </pc:spChg>
        <pc:picChg chg="add mod">
          <ac:chgData name="marcos aurelio gularte de castro" userId="67f50566e2aee3b4" providerId="LiveId" clId="{15746780-4092-4C76-8534-A6CCEE1516CD}" dt="2019-11-17T18:32:36.862" v="284" actId="962"/>
          <ac:picMkLst>
            <pc:docMk/>
            <pc:sldMk cId="1183626131" sldId="320"/>
            <ac:picMk id="5" creationId="{CE853FF9-1B75-4CE2-BFBC-3674B4E6C32F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084544741" sldId="321"/>
        </pc:sldMkLst>
        <pc:spChg chg="mod">
          <ac:chgData name="marcos aurelio gularte de castro" userId="67f50566e2aee3b4" providerId="LiveId" clId="{15746780-4092-4C76-8534-A6CCEE1516CD}" dt="2019-11-17T16:41:18.322" v="74"/>
          <ac:spMkLst>
            <pc:docMk/>
            <pc:sldMk cId="1084544741" sldId="321"/>
            <ac:spMk id="2" creationId="{62974DFF-E6B4-42D3-B46B-5AF638D9191F}"/>
          </ac:spMkLst>
        </pc:spChg>
        <pc:spChg chg="del">
          <ac:chgData name="marcos aurelio gularte de castro" userId="67f50566e2aee3b4" providerId="LiveId" clId="{15746780-4092-4C76-8534-A6CCEE1516CD}" dt="2019-11-17T18:33:31.465" v="285" actId="931"/>
          <ac:spMkLst>
            <pc:docMk/>
            <pc:sldMk cId="1084544741" sldId="321"/>
            <ac:spMk id="3" creationId="{D8B5F1B8-C791-4CFB-A01B-F15299F19E86}"/>
          </ac:spMkLst>
        </pc:spChg>
        <pc:picChg chg="add mod">
          <ac:chgData name="marcos aurelio gularte de castro" userId="67f50566e2aee3b4" providerId="LiveId" clId="{15746780-4092-4C76-8534-A6CCEE1516CD}" dt="2019-11-17T18:33:32.467" v="287" actId="962"/>
          <ac:picMkLst>
            <pc:docMk/>
            <pc:sldMk cId="1084544741" sldId="321"/>
            <ac:picMk id="5" creationId="{879958D3-B9D8-46CE-BE23-15141A82A397}"/>
          </ac:picMkLst>
        </pc:picChg>
      </pc:sldChg>
      <pc:sldChg chg="addSp delSp modSp add ord modTransition">
        <pc:chgData name="marcos aurelio gularte de castro" userId="67f50566e2aee3b4" providerId="LiveId" clId="{15746780-4092-4C76-8534-A6CCEE1516CD}" dt="2019-11-17T18:48:08.718" v="355"/>
        <pc:sldMkLst>
          <pc:docMk/>
          <pc:sldMk cId="1198508635" sldId="322"/>
        </pc:sldMkLst>
        <pc:spChg chg="del">
          <ac:chgData name="marcos aurelio gularte de castro" userId="67f50566e2aee3b4" providerId="LiveId" clId="{15746780-4092-4C76-8534-A6CCEE1516CD}" dt="2019-11-17T16:41:58.345" v="75"/>
          <ac:spMkLst>
            <pc:docMk/>
            <pc:sldMk cId="1198508635" sldId="322"/>
            <ac:spMk id="2" creationId="{AE183BA9-9A55-45BE-9C22-AB796EFE79F7}"/>
          </ac:spMkLst>
        </pc:spChg>
        <pc:spChg chg="del">
          <ac:chgData name="marcos aurelio gularte de castro" userId="67f50566e2aee3b4" providerId="LiveId" clId="{15746780-4092-4C76-8534-A6CCEE1516CD}" dt="2019-11-17T16:41:58.345" v="75"/>
          <ac:spMkLst>
            <pc:docMk/>
            <pc:sldMk cId="1198508635" sldId="322"/>
            <ac:spMk id="3" creationId="{CBD91ECB-6727-4655-A76B-9C6CE5DDB014}"/>
          </ac:spMkLst>
        </pc:spChg>
        <pc:spChg chg="add mod">
          <ac:chgData name="marcos aurelio gularte de castro" userId="67f50566e2aee3b4" providerId="LiveId" clId="{15746780-4092-4C76-8534-A6CCEE1516CD}" dt="2019-11-17T16:42:15.024" v="86"/>
          <ac:spMkLst>
            <pc:docMk/>
            <pc:sldMk cId="1198508635" sldId="322"/>
            <ac:spMk id="4" creationId="{F5C6BCB0-149D-48A3-944E-6C7FD1F0AADF}"/>
          </ac:spMkLst>
        </pc:spChg>
        <pc:spChg chg="add mod">
          <ac:chgData name="marcos aurelio gularte de castro" userId="67f50566e2aee3b4" providerId="LiveId" clId="{15746780-4092-4C76-8534-A6CCEE1516CD}" dt="2019-11-17T16:42:09.380" v="79" actId="20577"/>
          <ac:spMkLst>
            <pc:docMk/>
            <pc:sldMk cId="1198508635" sldId="322"/>
            <ac:spMk id="5" creationId="{6A30DC93-86E9-418D-B60E-92CFBAF56FBB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934798290" sldId="323"/>
        </pc:sldMkLst>
        <pc:spChg chg="mod">
          <ac:chgData name="marcos aurelio gularte de castro" userId="67f50566e2aee3b4" providerId="LiveId" clId="{15746780-4092-4C76-8534-A6CCEE1516CD}" dt="2019-11-17T16:38:32.109" v="71"/>
          <ac:spMkLst>
            <pc:docMk/>
            <pc:sldMk cId="934798290" sldId="323"/>
            <ac:spMk id="2" creationId="{70BB6C46-9039-4F7B-9E9A-3446A703326F}"/>
          </ac:spMkLst>
        </pc:spChg>
        <pc:spChg chg="del">
          <ac:chgData name="marcos aurelio gularte de castro" userId="67f50566e2aee3b4" providerId="LiveId" clId="{15746780-4092-4C76-8534-A6CCEE1516CD}" dt="2019-11-17T18:31:31.992" v="279" actId="931"/>
          <ac:spMkLst>
            <pc:docMk/>
            <pc:sldMk cId="934798290" sldId="323"/>
            <ac:spMk id="3" creationId="{87068D29-2D35-4E88-8EA4-FB3F7DF68265}"/>
          </ac:spMkLst>
        </pc:spChg>
        <pc:picChg chg="add mod">
          <ac:chgData name="marcos aurelio gularte de castro" userId="67f50566e2aee3b4" providerId="LiveId" clId="{15746780-4092-4C76-8534-A6CCEE1516CD}" dt="2019-11-17T18:31:33.381" v="281" actId="962"/>
          <ac:picMkLst>
            <pc:docMk/>
            <pc:sldMk cId="934798290" sldId="323"/>
            <ac:picMk id="5" creationId="{3DC5876F-2C9B-40FF-83E4-EE0C1F770F9C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034620944" sldId="324"/>
        </pc:sldMkLst>
        <pc:spChg chg="mod">
          <ac:chgData name="marcos aurelio gularte de castro" userId="67f50566e2aee3b4" providerId="LiveId" clId="{15746780-4092-4C76-8534-A6CCEE1516CD}" dt="2019-11-17T16:48:01.387" v="99" actId="20577"/>
          <ac:spMkLst>
            <pc:docMk/>
            <pc:sldMk cId="2034620944" sldId="324"/>
            <ac:spMk id="2" creationId="{3B6D1E7F-D62A-41AC-AA55-B3FDACAC52F8}"/>
          </ac:spMkLst>
        </pc:spChg>
        <pc:spChg chg="del">
          <ac:chgData name="marcos aurelio gularte de castro" userId="67f50566e2aee3b4" providerId="LiveId" clId="{15746780-4092-4C76-8534-A6CCEE1516CD}" dt="2019-11-17T18:34:16.592" v="288" actId="931"/>
          <ac:spMkLst>
            <pc:docMk/>
            <pc:sldMk cId="2034620944" sldId="324"/>
            <ac:spMk id="3" creationId="{787359C1-5DEC-4C9F-B659-D6940B5FC334}"/>
          </ac:spMkLst>
        </pc:spChg>
        <pc:spChg chg="add del mod">
          <ac:chgData name="marcos aurelio gularte de castro" userId="67f50566e2aee3b4" providerId="LiveId" clId="{15746780-4092-4C76-8534-A6CCEE1516CD}" dt="2019-11-17T18:34:23.016" v="292" actId="931"/>
          <ac:spMkLst>
            <pc:docMk/>
            <pc:sldMk cId="2034620944" sldId="324"/>
            <ac:spMk id="7" creationId="{3D82E726-745B-4BA3-8EAB-78D1860C9807}"/>
          </ac:spMkLst>
        </pc:spChg>
        <pc:picChg chg="add del mod">
          <ac:chgData name="marcos aurelio gularte de castro" userId="67f50566e2aee3b4" providerId="LiveId" clId="{15746780-4092-4C76-8534-A6CCEE1516CD}" dt="2019-11-17T18:34:18.706" v="291" actId="478"/>
          <ac:picMkLst>
            <pc:docMk/>
            <pc:sldMk cId="2034620944" sldId="324"/>
            <ac:picMk id="5" creationId="{AAB29371-E931-43CB-B525-88ACC0093DA1}"/>
          </ac:picMkLst>
        </pc:picChg>
        <pc:picChg chg="add mod">
          <ac:chgData name="marcos aurelio gularte de castro" userId="67f50566e2aee3b4" providerId="LiveId" clId="{15746780-4092-4C76-8534-A6CCEE1516CD}" dt="2019-11-17T18:34:24.201" v="294" actId="962"/>
          <ac:picMkLst>
            <pc:docMk/>
            <pc:sldMk cId="2034620944" sldId="324"/>
            <ac:picMk id="9" creationId="{92A3DB63-8788-41CF-99E4-07009DCDC85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3635906923" sldId="325"/>
        </pc:sldMkLst>
        <pc:spChg chg="del">
          <ac:chgData name="marcos aurelio gularte de castro" userId="67f50566e2aee3b4" providerId="LiveId" clId="{15746780-4092-4C76-8534-A6CCEE1516CD}" dt="2019-11-17T17:05:13.239" v="122"/>
          <ac:spMkLst>
            <pc:docMk/>
            <pc:sldMk cId="3635906923" sldId="325"/>
            <ac:spMk id="2" creationId="{7ADFA6B9-ADE9-4C03-B70F-3FAEF51B5426}"/>
          </ac:spMkLst>
        </pc:spChg>
        <pc:spChg chg="del">
          <ac:chgData name="marcos aurelio gularte de castro" userId="67f50566e2aee3b4" providerId="LiveId" clId="{15746780-4092-4C76-8534-A6CCEE1516CD}" dt="2019-11-17T17:05:13.239" v="122"/>
          <ac:spMkLst>
            <pc:docMk/>
            <pc:sldMk cId="3635906923" sldId="325"/>
            <ac:spMk id="3" creationId="{89CE5E5A-98BD-4F94-A95E-47E3C2857FDD}"/>
          </ac:spMkLst>
        </pc:spChg>
        <pc:spChg chg="add mod">
          <ac:chgData name="marcos aurelio gularte de castro" userId="67f50566e2aee3b4" providerId="LiveId" clId="{15746780-4092-4C76-8534-A6CCEE1516CD}" dt="2019-11-17T17:05:18.816" v="125"/>
          <ac:spMkLst>
            <pc:docMk/>
            <pc:sldMk cId="3635906923" sldId="325"/>
            <ac:spMk id="4" creationId="{BC16669B-E0C5-4E1F-926D-5BEFCB4B7A4E}"/>
          </ac:spMkLst>
        </pc:spChg>
        <pc:spChg chg="add del mod">
          <ac:chgData name="marcos aurelio gularte de castro" userId="67f50566e2aee3b4" providerId="LiveId" clId="{15746780-4092-4C76-8534-A6CCEE1516CD}" dt="2019-11-17T18:35:36.664" v="301" actId="931"/>
          <ac:spMkLst>
            <pc:docMk/>
            <pc:sldMk cId="3635906923" sldId="325"/>
            <ac:spMk id="5" creationId="{E7B5783F-4807-4245-B2AF-2E946DF05FED}"/>
          </ac:spMkLst>
        </pc:spChg>
        <pc:picChg chg="add mod">
          <ac:chgData name="marcos aurelio gularte de castro" userId="67f50566e2aee3b4" providerId="LiveId" clId="{15746780-4092-4C76-8534-A6CCEE1516CD}" dt="2019-11-17T18:35:37.812" v="303" actId="962"/>
          <ac:picMkLst>
            <pc:docMk/>
            <pc:sldMk cId="3635906923" sldId="325"/>
            <ac:picMk id="7" creationId="{C2B8CF51-3486-4C4E-9049-1EEEB25AE688}"/>
          </ac:picMkLst>
        </pc:picChg>
      </pc:sldChg>
      <pc:sldChg chg="add del">
        <pc:chgData name="marcos aurelio gularte de castro" userId="67f50566e2aee3b4" providerId="LiveId" clId="{15746780-4092-4C76-8534-A6CCEE1516CD}" dt="2019-11-17T16:50:56.319" v="108" actId="2696"/>
        <pc:sldMkLst>
          <pc:docMk/>
          <pc:sldMk cId="3938029918" sldId="325"/>
        </pc:sldMkLst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4729379" sldId="326"/>
        </pc:sldMkLst>
        <pc:spChg chg="del mod">
          <ac:chgData name="marcos aurelio gularte de castro" userId="67f50566e2aee3b4" providerId="LiveId" clId="{15746780-4092-4C76-8534-A6CCEE1516CD}" dt="2019-11-17T17:24:01.778" v="153"/>
          <ac:spMkLst>
            <pc:docMk/>
            <pc:sldMk cId="4729379" sldId="326"/>
            <ac:spMk id="2" creationId="{D874EFF1-09D1-478E-A38A-3B9483D5F2A8}"/>
          </ac:spMkLst>
        </pc:spChg>
        <pc:spChg chg="del">
          <ac:chgData name="marcos aurelio gularte de castro" userId="67f50566e2aee3b4" providerId="LiveId" clId="{15746780-4092-4C76-8534-A6CCEE1516CD}" dt="2019-11-17T17:24:01.778" v="153"/>
          <ac:spMkLst>
            <pc:docMk/>
            <pc:sldMk cId="4729379" sldId="326"/>
            <ac:spMk id="3" creationId="{1AE9EEFB-7ED6-4054-B6DF-B5C050FCE850}"/>
          </ac:spMkLst>
        </pc:spChg>
        <pc:spChg chg="add mod">
          <ac:chgData name="marcos aurelio gularte de castro" userId="67f50566e2aee3b4" providerId="LiveId" clId="{15746780-4092-4C76-8534-A6CCEE1516CD}" dt="2019-11-17T17:24:11.031" v="157" actId="20577"/>
          <ac:spMkLst>
            <pc:docMk/>
            <pc:sldMk cId="4729379" sldId="326"/>
            <ac:spMk id="4" creationId="{67DD4259-C2A8-4E29-B4C7-A223A1C9579B}"/>
          </ac:spMkLst>
        </pc:spChg>
        <pc:spChg chg="add mod">
          <ac:chgData name="marcos aurelio gularte de castro" userId="67f50566e2aee3b4" providerId="LiveId" clId="{15746780-4092-4C76-8534-A6CCEE1516CD}" dt="2019-11-17T17:24:07.981" v="155"/>
          <ac:spMkLst>
            <pc:docMk/>
            <pc:sldMk cId="4729379" sldId="326"/>
            <ac:spMk id="5" creationId="{4B4835EB-285C-4ED9-AE95-A88151CCB3E4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3163543549" sldId="327"/>
        </pc:sldMkLst>
        <pc:spChg chg="mod">
          <ac:chgData name="marcos aurelio gularte de castro" userId="67f50566e2aee3b4" providerId="LiveId" clId="{15746780-4092-4C76-8534-A6CCEE1516CD}" dt="2019-11-17T17:25:22.884" v="158"/>
          <ac:spMkLst>
            <pc:docMk/>
            <pc:sldMk cId="3163543549" sldId="327"/>
            <ac:spMk id="2" creationId="{DA7DAB71-5421-4E0C-9754-8401517EDA2F}"/>
          </ac:spMkLst>
        </pc:spChg>
        <pc:spChg chg="del">
          <ac:chgData name="marcos aurelio gularte de castro" userId="67f50566e2aee3b4" providerId="LiveId" clId="{15746780-4092-4C76-8534-A6CCEE1516CD}" dt="2019-11-17T17:25:27.906" v="159"/>
          <ac:spMkLst>
            <pc:docMk/>
            <pc:sldMk cId="3163543549" sldId="327"/>
            <ac:spMk id="3" creationId="{BE6763C0-5EE8-4869-8130-003D831A7679}"/>
          </ac:spMkLst>
        </pc:spChg>
        <pc:spChg chg="add del mod">
          <ac:chgData name="marcos aurelio gularte de castro" userId="67f50566e2aee3b4" providerId="LiveId" clId="{15746780-4092-4C76-8534-A6CCEE1516CD}" dt="2019-11-17T18:39:46.135" v="326" actId="931"/>
          <ac:spMkLst>
            <pc:docMk/>
            <pc:sldMk cId="3163543549" sldId="327"/>
            <ac:spMk id="4" creationId="{FE20C702-6DCE-4D21-8ADD-3F42717FFF18}"/>
          </ac:spMkLst>
        </pc:spChg>
        <pc:picChg chg="add mod">
          <ac:chgData name="marcos aurelio gularte de castro" userId="67f50566e2aee3b4" providerId="LiveId" clId="{15746780-4092-4C76-8534-A6CCEE1516CD}" dt="2019-11-17T18:39:46.135" v="326" actId="931"/>
          <ac:picMkLst>
            <pc:docMk/>
            <pc:sldMk cId="3163543549" sldId="327"/>
            <ac:picMk id="6" creationId="{462E37C1-502B-45D2-AF40-37A5A57CD3E5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3251974306" sldId="328"/>
        </pc:sldMkLst>
        <pc:spChg chg="del">
          <ac:chgData name="marcos aurelio gularte de castro" userId="67f50566e2aee3b4" providerId="LiveId" clId="{15746780-4092-4C76-8534-A6CCEE1516CD}" dt="2019-11-17T17:25:55.635" v="164"/>
          <ac:spMkLst>
            <pc:docMk/>
            <pc:sldMk cId="3251974306" sldId="328"/>
            <ac:spMk id="2" creationId="{8FDE8DC5-FDF4-458E-AE0E-AF1786B69F74}"/>
          </ac:spMkLst>
        </pc:spChg>
        <pc:spChg chg="del">
          <ac:chgData name="marcos aurelio gularte de castro" userId="67f50566e2aee3b4" providerId="LiveId" clId="{15746780-4092-4C76-8534-A6CCEE1516CD}" dt="2019-11-17T17:25:55.635" v="164"/>
          <ac:spMkLst>
            <pc:docMk/>
            <pc:sldMk cId="3251974306" sldId="328"/>
            <ac:spMk id="3" creationId="{E1DBFFA6-7978-46E0-9F8D-0AEC32113A79}"/>
          </ac:spMkLst>
        </pc:spChg>
        <pc:spChg chg="add mod">
          <ac:chgData name="marcos aurelio gularte de castro" userId="67f50566e2aee3b4" providerId="LiveId" clId="{15746780-4092-4C76-8534-A6CCEE1516CD}" dt="2019-11-17T17:25:57.967" v="165"/>
          <ac:spMkLst>
            <pc:docMk/>
            <pc:sldMk cId="3251974306" sldId="328"/>
            <ac:spMk id="4" creationId="{C5BCB0DA-C1A9-403E-8D45-49DB73311EEE}"/>
          </ac:spMkLst>
        </pc:spChg>
        <pc:spChg chg="add mod">
          <ac:chgData name="marcos aurelio gularte de castro" userId="67f50566e2aee3b4" providerId="LiveId" clId="{15746780-4092-4C76-8534-A6CCEE1516CD}" dt="2019-11-17T17:26:11.099" v="168" actId="20577"/>
          <ac:spMkLst>
            <pc:docMk/>
            <pc:sldMk cId="3251974306" sldId="328"/>
            <ac:spMk id="5" creationId="{71093943-1EBB-469F-84AF-624B3E1EB14D}"/>
          </ac:spMkLst>
        </pc:spChg>
        <pc:spChg chg="add del mod">
          <ac:chgData name="marcos aurelio gularte de castro" userId="67f50566e2aee3b4" providerId="LiveId" clId="{15746780-4092-4C76-8534-A6CCEE1516CD}" dt="2019-11-17T18:40:14.855" v="327" actId="931"/>
          <ac:spMkLst>
            <pc:docMk/>
            <pc:sldMk cId="3251974306" sldId="328"/>
            <ac:spMk id="6" creationId="{6953ED29-7F76-476C-8616-EF7DC3CF5E44}"/>
          </ac:spMkLst>
        </pc:spChg>
        <pc:picChg chg="add mod">
          <ac:chgData name="marcos aurelio gularte de castro" userId="67f50566e2aee3b4" providerId="LiveId" clId="{15746780-4092-4C76-8534-A6CCEE1516CD}" dt="2019-11-17T18:40:15.849" v="329" actId="962"/>
          <ac:picMkLst>
            <pc:docMk/>
            <pc:sldMk cId="3251974306" sldId="328"/>
            <ac:picMk id="8" creationId="{1AF2584F-AF76-434A-8806-9A3501DD4954}"/>
          </ac:picMkLst>
        </pc:picChg>
      </pc:sldChg>
      <pc:sldChg chg="addSp delSp modSp add ord modTransition">
        <pc:chgData name="marcos aurelio gularte de castro" userId="67f50566e2aee3b4" providerId="LiveId" clId="{15746780-4092-4C76-8534-A6CCEE1516CD}" dt="2019-11-17T18:48:08.718" v="355"/>
        <pc:sldMkLst>
          <pc:docMk/>
          <pc:sldMk cId="1164795395" sldId="329"/>
        </pc:sldMkLst>
        <pc:spChg chg="mod">
          <ac:chgData name="marcos aurelio gularte de castro" userId="67f50566e2aee3b4" providerId="LiveId" clId="{15746780-4092-4C76-8534-A6CCEE1516CD}" dt="2019-11-17T17:23:25.062" v="150"/>
          <ac:spMkLst>
            <pc:docMk/>
            <pc:sldMk cId="1164795395" sldId="329"/>
            <ac:spMk id="2" creationId="{C247E038-7DAA-476A-B93B-1FC4B100682B}"/>
          </ac:spMkLst>
        </pc:spChg>
        <pc:spChg chg="del">
          <ac:chgData name="marcos aurelio gularte de castro" userId="67f50566e2aee3b4" providerId="LiveId" clId="{15746780-4092-4C76-8534-A6CCEE1516CD}" dt="2019-11-17T18:39:23.531" v="323" actId="931"/>
          <ac:spMkLst>
            <pc:docMk/>
            <pc:sldMk cId="1164795395" sldId="329"/>
            <ac:spMk id="3" creationId="{3AF1AA7B-E595-4B2D-A977-34885D3ED242}"/>
          </ac:spMkLst>
        </pc:spChg>
        <pc:picChg chg="add mod">
          <ac:chgData name="marcos aurelio gularte de castro" userId="67f50566e2aee3b4" providerId="LiveId" clId="{15746780-4092-4C76-8534-A6CCEE1516CD}" dt="2019-11-17T18:39:24.324" v="325" actId="962"/>
          <ac:picMkLst>
            <pc:docMk/>
            <pc:sldMk cId="1164795395" sldId="329"/>
            <ac:picMk id="5" creationId="{9A32C13E-8C63-4FF0-A176-9D677A1BF9BE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952235364" sldId="330"/>
        </pc:sldMkLst>
        <pc:spChg chg="mod">
          <ac:chgData name="marcos aurelio gularte de castro" userId="67f50566e2aee3b4" providerId="LiveId" clId="{15746780-4092-4C76-8534-A6CCEE1516CD}" dt="2019-11-17T17:27:28.602" v="172" actId="20577"/>
          <ac:spMkLst>
            <pc:docMk/>
            <pc:sldMk cId="1952235364" sldId="330"/>
            <ac:spMk id="2" creationId="{A67E8E22-C97A-44A6-A0ED-9005CDAAEE47}"/>
          </ac:spMkLst>
        </pc:spChg>
        <pc:spChg chg="del">
          <ac:chgData name="marcos aurelio gularte de castro" userId="67f50566e2aee3b4" providerId="LiveId" clId="{15746780-4092-4C76-8534-A6CCEE1516CD}" dt="2019-11-17T18:41:26.782" v="330" actId="931"/>
          <ac:spMkLst>
            <pc:docMk/>
            <pc:sldMk cId="1952235364" sldId="330"/>
            <ac:spMk id="3" creationId="{28F0DB7B-09DC-48AB-BEDF-828DC24FF68C}"/>
          </ac:spMkLst>
        </pc:spChg>
        <pc:picChg chg="add mod">
          <ac:chgData name="marcos aurelio gularte de castro" userId="67f50566e2aee3b4" providerId="LiveId" clId="{15746780-4092-4C76-8534-A6CCEE1516CD}" dt="2019-11-17T18:41:27.977" v="332" actId="962"/>
          <ac:picMkLst>
            <pc:docMk/>
            <pc:sldMk cId="1952235364" sldId="330"/>
            <ac:picMk id="5" creationId="{867DF3AC-D51C-4712-8536-E0FF0BF86775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336012664" sldId="331"/>
        </pc:sldMkLst>
        <pc:spChg chg="mod">
          <ac:chgData name="marcos aurelio gularte de castro" userId="67f50566e2aee3b4" providerId="LiveId" clId="{15746780-4092-4C76-8534-A6CCEE1516CD}" dt="2019-11-17T17:28:23.226" v="173"/>
          <ac:spMkLst>
            <pc:docMk/>
            <pc:sldMk cId="1336012664" sldId="331"/>
            <ac:spMk id="2" creationId="{BC6E35FE-B3D5-4EFD-81B6-201E12D12342}"/>
          </ac:spMkLst>
        </pc:spChg>
        <pc:spChg chg="del">
          <ac:chgData name="marcos aurelio gularte de castro" userId="67f50566e2aee3b4" providerId="LiveId" clId="{15746780-4092-4C76-8534-A6CCEE1516CD}" dt="2019-11-17T18:43:06.301" v="333" actId="931"/>
          <ac:spMkLst>
            <pc:docMk/>
            <pc:sldMk cId="1336012664" sldId="331"/>
            <ac:spMk id="3" creationId="{433DB114-DEF1-4A3E-85FB-DE4DAD460477}"/>
          </ac:spMkLst>
        </pc:spChg>
        <pc:picChg chg="add mod">
          <ac:chgData name="marcos aurelio gularte de castro" userId="67f50566e2aee3b4" providerId="LiveId" clId="{15746780-4092-4C76-8534-A6CCEE1516CD}" dt="2019-11-17T18:43:07.298" v="335" actId="962"/>
          <ac:picMkLst>
            <pc:docMk/>
            <pc:sldMk cId="1336012664" sldId="331"/>
            <ac:picMk id="5" creationId="{5936F1EF-FEB4-4AB1-9E0F-63F8D88038CD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655998395" sldId="332"/>
        </pc:sldMkLst>
        <pc:spChg chg="del">
          <ac:chgData name="marcos aurelio gularte de castro" userId="67f50566e2aee3b4" providerId="LiveId" clId="{15746780-4092-4C76-8534-A6CCEE1516CD}" dt="2019-11-17T17:28:42.729" v="174"/>
          <ac:spMkLst>
            <pc:docMk/>
            <pc:sldMk cId="655998395" sldId="332"/>
            <ac:spMk id="2" creationId="{752F1AD3-D468-4BC9-B5BC-3F78A2515F4F}"/>
          </ac:spMkLst>
        </pc:spChg>
        <pc:spChg chg="del">
          <ac:chgData name="marcos aurelio gularte de castro" userId="67f50566e2aee3b4" providerId="LiveId" clId="{15746780-4092-4C76-8534-A6CCEE1516CD}" dt="2019-11-17T17:28:42.729" v="174"/>
          <ac:spMkLst>
            <pc:docMk/>
            <pc:sldMk cId="655998395" sldId="332"/>
            <ac:spMk id="3" creationId="{E8090030-F2E8-4652-AD56-4AFB1EE30A04}"/>
          </ac:spMkLst>
        </pc:spChg>
        <pc:spChg chg="add mod">
          <ac:chgData name="marcos aurelio gularte de castro" userId="67f50566e2aee3b4" providerId="LiveId" clId="{15746780-4092-4C76-8534-A6CCEE1516CD}" dt="2019-11-17T17:28:53.525" v="178"/>
          <ac:spMkLst>
            <pc:docMk/>
            <pc:sldMk cId="655998395" sldId="332"/>
            <ac:spMk id="4" creationId="{B85166FD-9497-43FC-97D1-F72A9905206A}"/>
          </ac:spMkLst>
        </pc:spChg>
        <pc:spChg chg="add mod">
          <ac:chgData name="marcos aurelio gularte de castro" userId="67f50566e2aee3b4" providerId="LiveId" clId="{15746780-4092-4C76-8534-A6CCEE1516CD}" dt="2019-11-17T17:28:51.479" v="177" actId="20577"/>
          <ac:spMkLst>
            <pc:docMk/>
            <pc:sldMk cId="655998395" sldId="332"/>
            <ac:spMk id="5" creationId="{702B1399-878F-4B70-B828-D1A0038EA015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545419799" sldId="333"/>
        </pc:sldMkLst>
        <pc:spChg chg="del">
          <ac:chgData name="marcos aurelio gularte de castro" userId="67f50566e2aee3b4" providerId="LiveId" clId="{15746780-4092-4C76-8534-A6CCEE1516CD}" dt="2019-11-17T17:29:09.086" v="179"/>
          <ac:spMkLst>
            <pc:docMk/>
            <pc:sldMk cId="545419799" sldId="333"/>
            <ac:spMk id="2" creationId="{CF4724CF-D5B0-4D00-B291-D0D8F23B0C2D}"/>
          </ac:spMkLst>
        </pc:spChg>
        <pc:spChg chg="del">
          <ac:chgData name="marcos aurelio gularte de castro" userId="67f50566e2aee3b4" providerId="LiveId" clId="{15746780-4092-4C76-8534-A6CCEE1516CD}" dt="2019-11-17T17:29:09.086" v="179"/>
          <ac:spMkLst>
            <pc:docMk/>
            <pc:sldMk cId="545419799" sldId="333"/>
            <ac:spMk id="3" creationId="{507AE3D1-A954-4C47-AE9B-2E320D78873B}"/>
          </ac:spMkLst>
        </pc:spChg>
        <pc:spChg chg="add mod">
          <ac:chgData name="marcos aurelio gularte de castro" userId="67f50566e2aee3b4" providerId="LiveId" clId="{15746780-4092-4C76-8534-A6CCEE1516CD}" dt="2019-11-17T17:29:16.452" v="180"/>
          <ac:spMkLst>
            <pc:docMk/>
            <pc:sldMk cId="545419799" sldId="333"/>
            <ac:spMk id="4" creationId="{EA5064FC-435F-4859-AE69-92A2515E047C}"/>
          </ac:spMkLst>
        </pc:spChg>
        <pc:spChg chg="add mod">
          <ac:chgData name="marcos aurelio gularte de castro" userId="67f50566e2aee3b4" providerId="LiveId" clId="{15746780-4092-4C76-8534-A6CCEE1516CD}" dt="2019-11-17T17:29:55.087" v="184"/>
          <ac:spMkLst>
            <pc:docMk/>
            <pc:sldMk cId="545419799" sldId="333"/>
            <ac:spMk id="5" creationId="{0A4F6EBF-37BB-4F53-B910-42A54B75660E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343179436" sldId="334"/>
        </pc:sldMkLst>
        <pc:spChg chg="del">
          <ac:chgData name="marcos aurelio gularte de castro" userId="67f50566e2aee3b4" providerId="LiveId" clId="{15746780-4092-4C76-8534-A6CCEE1516CD}" dt="2019-11-17T17:30:05.300" v="186"/>
          <ac:spMkLst>
            <pc:docMk/>
            <pc:sldMk cId="1343179436" sldId="334"/>
            <ac:spMk id="2" creationId="{53DEAE20-6F7C-4460-A380-42C77A9EA15A}"/>
          </ac:spMkLst>
        </pc:spChg>
        <pc:spChg chg="del">
          <ac:chgData name="marcos aurelio gularte de castro" userId="67f50566e2aee3b4" providerId="LiveId" clId="{15746780-4092-4C76-8534-A6CCEE1516CD}" dt="2019-11-17T17:30:05.300" v="186"/>
          <ac:spMkLst>
            <pc:docMk/>
            <pc:sldMk cId="1343179436" sldId="334"/>
            <ac:spMk id="3" creationId="{344158A3-4266-4ED0-9880-B5069E7B71EC}"/>
          </ac:spMkLst>
        </pc:spChg>
        <pc:spChg chg="add del mod">
          <ac:chgData name="marcos aurelio gularte de castro" userId="67f50566e2aee3b4" providerId="LiveId" clId="{15746780-4092-4C76-8534-A6CCEE1516CD}" dt="2019-11-17T17:30:23.566" v="188"/>
          <ac:spMkLst>
            <pc:docMk/>
            <pc:sldMk cId="1343179436" sldId="334"/>
            <ac:spMk id="4" creationId="{9B9F0962-3C31-4092-A648-C83CB1BF783B}"/>
          </ac:spMkLst>
        </pc:spChg>
        <pc:spChg chg="add del mod">
          <ac:chgData name="marcos aurelio gularte de castro" userId="67f50566e2aee3b4" providerId="LiveId" clId="{15746780-4092-4C76-8534-A6CCEE1516CD}" dt="2019-11-17T17:30:23.566" v="188"/>
          <ac:spMkLst>
            <pc:docMk/>
            <pc:sldMk cId="1343179436" sldId="334"/>
            <ac:spMk id="5" creationId="{D148C5ED-CEF3-48B8-AFC0-E0029277A0B5}"/>
          </ac:spMkLst>
        </pc:spChg>
        <pc:spChg chg="add mod">
          <ac:chgData name="marcos aurelio gularte de castro" userId="67f50566e2aee3b4" providerId="LiveId" clId="{15746780-4092-4C76-8534-A6CCEE1516CD}" dt="2019-11-17T17:30:38.751" v="200" actId="20577"/>
          <ac:spMkLst>
            <pc:docMk/>
            <pc:sldMk cId="1343179436" sldId="334"/>
            <ac:spMk id="6" creationId="{E88B21BB-039A-440A-B92A-D7B7EEE3EE11}"/>
          </ac:spMkLst>
        </pc:spChg>
        <pc:spChg chg="add mod">
          <ac:chgData name="marcos aurelio gularte de castro" userId="67f50566e2aee3b4" providerId="LiveId" clId="{15746780-4092-4C76-8534-A6CCEE1516CD}" dt="2019-11-17T17:32:00.928" v="203" actId="27636"/>
          <ac:spMkLst>
            <pc:docMk/>
            <pc:sldMk cId="1343179436" sldId="334"/>
            <ac:spMk id="7" creationId="{FF3216D1-613D-47A0-9CDE-CBE03ECF1694}"/>
          </ac:spMkLst>
        </pc:spChg>
        <pc:spChg chg="add del mod">
          <ac:chgData name="marcos aurelio gularte de castro" userId="67f50566e2aee3b4" providerId="LiveId" clId="{15746780-4092-4C76-8534-A6CCEE1516CD}" dt="2019-11-17T17:32:00.880" v="202"/>
          <ac:spMkLst>
            <pc:docMk/>
            <pc:sldMk cId="1343179436" sldId="334"/>
            <ac:spMk id="8" creationId="{F609FC2B-9E50-49AA-8007-8D1102AF3537}"/>
          </ac:spMkLst>
        </pc:spChg>
        <pc:spChg chg="add del mod">
          <ac:chgData name="marcos aurelio gularte de castro" userId="67f50566e2aee3b4" providerId="LiveId" clId="{15746780-4092-4C76-8534-A6CCEE1516CD}" dt="2019-11-17T17:32:00.880" v="202"/>
          <ac:spMkLst>
            <pc:docMk/>
            <pc:sldMk cId="1343179436" sldId="334"/>
            <ac:spMk id="9" creationId="{3E466AB0-71E7-4AA4-9C16-CBE7803047B0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713831725" sldId="335"/>
        </pc:sldMkLst>
        <pc:spChg chg="mod">
          <ac:chgData name="marcos aurelio gularte de castro" userId="67f50566e2aee3b4" providerId="LiveId" clId="{15746780-4092-4C76-8534-A6CCEE1516CD}" dt="2019-11-17T17:32:26.931" v="204"/>
          <ac:spMkLst>
            <pc:docMk/>
            <pc:sldMk cId="713831725" sldId="335"/>
            <ac:spMk id="2" creationId="{B8905BCE-BB37-44F7-AAC0-FAF3C0B66B81}"/>
          </ac:spMkLst>
        </pc:spChg>
        <pc:spChg chg="del">
          <ac:chgData name="marcos aurelio gularte de castro" userId="67f50566e2aee3b4" providerId="LiveId" clId="{15746780-4092-4C76-8534-A6CCEE1516CD}" dt="2019-11-17T18:45:12.967" v="336" actId="931"/>
          <ac:spMkLst>
            <pc:docMk/>
            <pc:sldMk cId="713831725" sldId="335"/>
            <ac:spMk id="3" creationId="{4859DFD8-6C87-4CF3-A2D1-97F3565BF7E2}"/>
          </ac:spMkLst>
        </pc:spChg>
        <pc:picChg chg="add mod">
          <ac:chgData name="marcos aurelio gularte de castro" userId="67f50566e2aee3b4" providerId="LiveId" clId="{15746780-4092-4C76-8534-A6CCEE1516CD}" dt="2019-11-17T18:45:14.356" v="338" actId="962"/>
          <ac:picMkLst>
            <pc:docMk/>
            <pc:sldMk cId="713831725" sldId="335"/>
            <ac:picMk id="5" creationId="{882FEA7A-EBB0-42CB-A5F2-5788ED04A2F9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3802057454" sldId="336"/>
        </pc:sldMkLst>
        <pc:spChg chg="mod">
          <ac:chgData name="marcos aurelio gularte de castro" userId="67f50566e2aee3b4" providerId="LiveId" clId="{15746780-4092-4C76-8534-A6CCEE1516CD}" dt="2019-11-17T17:35:19.103" v="208"/>
          <ac:spMkLst>
            <pc:docMk/>
            <pc:sldMk cId="3802057454" sldId="336"/>
            <ac:spMk id="2" creationId="{03FC093D-0C91-4B8A-B051-348791651BE7}"/>
          </ac:spMkLst>
        </pc:spChg>
        <pc:spChg chg="del">
          <ac:chgData name="marcos aurelio gularte de castro" userId="67f50566e2aee3b4" providerId="LiveId" clId="{15746780-4092-4C76-8534-A6CCEE1516CD}" dt="2019-11-17T18:45:32.661" v="339" actId="931"/>
          <ac:spMkLst>
            <pc:docMk/>
            <pc:sldMk cId="3802057454" sldId="336"/>
            <ac:spMk id="3" creationId="{227C4486-BECA-4368-8EFD-9AEA7C441379}"/>
          </ac:spMkLst>
        </pc:spChg>
        <pc:picChg chg="add mod">
          <ac:chgData name="marcos aurelio gularte de castro" userId="67f50566e2aee3b4" providerId="LiveId" clId="{15746780-4092-4C76-8534-A6CCEE1516CD}" dt="2019-11-17T18:45:33.954" v="341" actId="962"/>
          <ac:picMkLst>
            <pc:docMk/>
            <pc:sldMk cId="3802057454" sldId="336"/>
            <ac:picMk id="5" creationId="{6DEAC001-8EAF-46AB-8426-EEFEE58323BA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4233603691" sldId="337"/>
        </pc:sldMkLst>
        <pc:spChg chg="mod">
          <ac:chgData name="marcos aurelio gularte de castro" userId="67f50566e2aee3b4" providerId="LiveId" clId="{15746780-4092-4C76-8534-A6CCEE1516CD}" dt="2019-11-17T17:36:49.129" v="209"/>
          <ac:spMkLst>
            <pc:docMk/>
            <pc:sldMk cId="4233603691" sldId="337"/>
            <ac:spMk id="2" creationId="{E571C99B-4F44-4EA9-B10B-17017899CA56}"/>
          </ac:spMkLst>
        </pc:spChg>
        <pc:spChg chg="del">
          <ac:chgData name="marcos aurelio gularte de castro" userId="67f50566e2aee3b4" providerId="LiveId" clId="{15746780-4092-4C76-8534-A6CCEE1516CD}" dt="2019-11-17T18:46:38.777" v="342" actId="931"/>
          <ac:spMkLst>
            <pc:docMk/>
            <pc:sldMk cId="4233603691" sldId="337"/>
            <ac:spMk id="3" creationId="{692A4BB8-CB36-40FE-9A6C-D945DE147369}"/>
          </ac:spMkLst>
        </pc:spChg>
        <pc:picChg chg="add mod">
          <ac:chgData name="marcos aurelio gularte de castro" userId="67f50566e2aee3b4" providerId="LiveId" clId="{15746780-4092-4C76-8534-A6CCEE1516CD}" dt="2019-11-17T18:46:39.777" v="344" actId="962"/>
          <ac:picMkLst>
            <pc:docMk/>
            <pc:sldMk cId="4233603691" sldId="337"/>
            <ac:picMk id="5" creationId="{8CB42665-46F6-4703-8B6B-3C1F56ADDD18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2712315717" sldId="338"/>
        </pc:sldMkLst>
        <pc:spChg chg="mod">
          <ac:chgData name="marcos aurelio gularte de castro" userId="67f50566e2aee3b4" providerId="LiveId" clId="{15746780-4092-4C76-8534-A6CCEE1516CD}" dt="2019-11-17T17:37:01.433" v="210"/>
          <ac:spMkLst>
            <pc:docMk/>
            <pc:sldMk cId="2712315717" sldId="338"/>
            <ac:spMk id="2" creationId="{EED1D864-29B7-49F0-A17B-CEE77A45613A}"/>
          </ac:spMkLst>
        </pc:spChg>
        <pc:spChg chg="del">
          <ac:chgData name="marcos aurelio gularte de castro" userId="67f50566e2aee3b4" providerId="LiveId" clId="{15746780-4092-4C76-8534-A6CCEE1516CD}" dt="2019-11-17T18:46:48.023" v="345" actId="931"/>
          <ac:spMkLst>
            <pc:docMk/>
            <pc:sldMk cId="2712315717" sldId="338"/>
            <ac:spMk id="3" creationId="{A76187DC-CE4E-44B7-A549-13E7F33E29DA}"/>
          </ac:spMkLst>
        </pc:spChg>
        <pc:picChg chg="add mod">
          <ac:chgData name="marcos aurelio gularte de castro" userId="67f50566e2aee3b4" providerId="LiveId" clId="{15746780-4092-4C76-8534-A6CCEE1516CD}" dt="2019-11-17T18:46:48.825" v="347" actId="962"/>
          <ac:picMkLst>
            <pc:docMk/>
            <pc:sldMk cId="2712315717" sldId="338"/>
            <ac:picMk id="5" creationId="{7BF28D28-4AA0-44B5-B3EC-52CA9D261FE5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1023170234" sldId="339"/>
        </pc:sldMkLst>
        <pc:spChg chg="del">
          <ac:chgData name="marcos aurelio gularte de castro" userId="67f50566e2aee3b4" providerId="LiveId" clId="{15746780-4092-4C76-8534-A6CCEE1516CD}" dt="2019-11-17T17:37:18.819" v="213"/>
          <ac:spMkLst>
            <pc:docMk/>
            <pc:sldMk cId="1023170234" sldId="339"/>
            <ac:spMk id="2" creationId="{44D1796B-1874-4FE8-B4E8-8C10C1B60C4C}"/>
          </ac:spMkLst>
        </pc:spChg>
        <pc:spChg chg="del">
          <ac:chgData name="marcos aurelio gularte de castro" userId="67f50566e2aee3b4" providerId="LiveId" clId="{15746780-4092-4C76-8534-A6CCEE1516CD}" dt="2019-11-17T17:37:18.819" v="213"/>
          <ac:spMkLst>
            <pc:docMk/>
            <pc:sldMk cId="1023170234" sldId="339"/>
            <ac:spMk id="3" creationId="{C448BCE6-5AEE-4579-8AD6-E86649096BE1}"/>
          </ac:spMkLst>
        </pc:spChg>
        <pc:spChg chg="add mod">
          <ac:chgData name="marcos aurelio gularte de castro" userId="67f50566e2aee3b4" providerId="LiveId" clId="{15746780-4092-4C76-8534-A6CCEE1516CD}" dt="2019-11-17T17:37:34.945" v="215"/>
          <ac:spMkLst>
            <pc:docMk/>
            <pc:sldMk cId="1023170234" sldId="339"/>
            <ac:spMk id="4" creationId="{E635B89A-7E28-4E9D-937F-41EADED1D0B5}"/>
          </ac:spMkLst>
        </pc:spChg>
        <pc:spChg chg="add mod">
          <ac:chgData name="marcos aurelio gularte de castro" userId="67f50566e2aee3b4" providerId="LiveId" clId="{15746780-4092-4C76-8534-A6CCEE1516CD}" dt="2019-11-17T17:37:23.334" v="214"/>
          <ac:spMkLst>
            <pc:docMk/>
            <pc:sldMk cId="1023170234" sldId="339"/>
            <ac:spMk id="5" creationId="{4056D3A5-BD8C-4C8A-8C8C-E1000084F82B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8:48:08.718" v="355"/>
        <pc:sldMkLst>
          <pc:docMk/>
          <pc:sldMk cId="4103936695" sldId="340"/>
        </pc:sldMkLst>
        <pc:spChg chg="mod">
          <ac:chgData name="marcos aurelio gularte de castro" userId="67f50566e2aee3b4" providerId="LiveId" clId="{15746780-4092-4C76-8534-A6CCEE1516CD}" dt="2019-11-17T17:40:08.322" v="245" actId="20577"/>
          <ac:spMkLst>
            <pc:docMk/>
            <pc:sldMk cId="4103936695" sldId="340"/>
            <ac:spMk id="2" creationId="{A034971A-13B8-48AD-8412-DFA828A1103A}"/>
          </ac:spMkLst>
        </pc:spChg>
        <pc:spChg chg="del">
          <ac:chgData name="marcos aurelio gularte de castro" userId="67f50566e2aee3b4" providerId="LiveId" clId="{15746780-4092-4C76-8534-A6CCEE1516CD}" dt="2019-11-17T18:47:27.104" v="348" actId="931"/>
          <ac:spMkLst>
            <pc:docMk/>
            <pc:sldMk cId="4103936695" sldId="340"/>
            <ac:spMk id="3" creationId="{BA26398D-4FEC-4E66-B3F1-9A34CE6218AB}"/>
          </ac:spMkLst>
        </pc:spChg>
        <pc:picChg chg="add mod modCrop">
          <ac:chgData name="marcos aurelio gularte de castro" userId="67f50566e2aee3b4" providerId="LiveId" clId="{15746780-4092-4C76-8534-A6CCEE1516CD}" dt="2019-11-17T18:47:36.345" v="351" actId="18131"/>
          <ac:picMkLst>
            <pc:docMk/>
            <pc:sldMk cId="4103936695" sldId="340"/>
            <ac:picMk id="5" creationId="{658A7360-A5E0-41CD-8074-C5307C0BC7AA}"/>
          </ac:picMkLst>
        </pc:picChg>
      </pc:sldChg>
      <pc:sldChg chg="add del">
        <pc:chgData name="marcos aurelio gularte de castro" userId="67f50566e2aee3b4" providerId="LiveId" clId="{15746780-4092-4C76-8534-A6CCEE1516CD}" dt="2019-11-17T17:41:21.937" v="247" actId="2696"/>
        <pc:sldMkLst>
          <pc:docMk/>
          <pc:sldMk cId="865032164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AFCD-E046-47DE-82FB-60C68CCD5025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5EAE-0455-4821-A447-811EB6673A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4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32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CFA8E-A121-45C3-8CBB-AE7ACB88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730D88-825B-4A11-BD69-4B1262B1C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A94DD-99CF-4B83-A553-1DBA8B8C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6F22C-9BCC-4C96-8B0C-14D57165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8970A9-964F-4EB1-BFE9-F6578BC9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B7FA68-59EC-4923-8C58-95535BFB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6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3AD2D-B341-48EF-A518-35785DB5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7475-968E-4533-97AA-6EDD1CABC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765C70-5FB8-4572-AB21-58588FF51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B50DB1-020F-4E68-9A6C-336A97C47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3734B1-D5A9-4930-8755-201A8CB7C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AA0F85-840A-4667-B038-12BFD2F2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E42C2E-BB7C-474D-8DF9-564B2381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16552-0F73-483A-8E3A-8E0CDFBA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5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5F9ED-59DB-4CD1-A85C-10D2EA43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81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5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86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8A0D1-A127-4E7A-A6CB-9E24CBA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16" y="1396314"/>
            <a:ext cx="5239737" cy="10008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65B169C-177A-42E7-91A3-16CB35827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6483" y="1313536"/>
            <a:ext cx="5400000" cy="54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B87AF4-6F34-460E-B927-CDA8434DB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5517" y="2780271"/>
            <a:ext cx="5239737" cy="3718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1901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2C4AD96-ECF1-4180-8ADA-327734BA1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925" y="1446213"/>
            <a:ext cx="11307763" cy="51149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3623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CC7FF-8445-4B8B-9835-7802436CD1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5065160"/>
            <a:ext cx="12192000" cy="775406"/>
          </a:xfrm>
        </p:spPr>
        <p:txBody>
          <a:bodyPr anchor="ctr"/>
          <a:lstStyle>
            <a:lvl1pPr algn="ctr">
              <a:defRPr sz="6000" b="1" cap="all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pt-BR" dirty="0"/>
              <a:t>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758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" y="1343259"/>
            <a:ext cx="5982947" cy="9798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2" y="2619632"/>
            <a:ext cx="5982947" cy="3701709"/>
          </a:xfrm>
        </p:spPr>
        <p:txBody>
          <a:bodyPr anchor="ctr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9068" y="1343259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77DEB-7FEB-4436-8C5A-065781E2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6A800-9D89-4563-8222-CA2C758B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AF7EE0-A42D-4AF9-8364-C8F86A6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16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70" y="1606008"/>
            <a:ext cx="10865478" cy="430317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443291D-CCB6-4E2C-964E-8D26A466B69C}"/>
              </a:ext>
            </a:extLst>
          </p:cNvPr>
          <p:cNvSpPr/>
          <p:nvPr userDrawn="1"/>
        </p:nvSpPr>
        <p:spPr>
          <a:xfrm flipH="1" flipV="1">
            <a:off x="963825" y="1269551"/>
            <a:ext cx="10961823" cy="4527637"/>
          </a:xfrm>
          <a:custGeom>
            <a:avLst/>
            <a:gdLst>
              <a:gd name="connsiteX0" fmla="*/ 0 w 10961823"/>
              <a:gd name="connsiteY0" fmla="*/ 0 h 4527637"/>
              <a:gd name="connsiteX1" fmla="*/ 0 w 10961823"/>
              <a:gd name="connsiteY1" fmla="*/ 734627 h 4527637"/>
              <a:gd name="connsiteX2" fmla="*/ 0 w 10961823"/>
              <a:gd name="connsiteY2" fmla="*/ 1243711 h 4527637"/>
              <a:gd name="connsiteX3" fmla="*/ 0 w 10961823"/>
              <a:gd name="connsiteY3" fmla="*/ 1752794 h 4527637"/>
              <a:gd name="connsiteX4" fmla="*/ 0 w 10961823"/>
              <a:gd name="connsiteY4" fmla="*/ 2442313 h 4527637"/>
              <a:gd name="connsiteX5" fmla="*/ 0 w 10961823"/>
              <a:gd name="connsiteY5" fmla="*/ 2996505 h 4527637"/>
              <a:gd name="connsiteX6" fmla="*/ 0 w 10961823"/>
              <a:gd name="connsiteY6" fmla="*/ 3595806 h 4527637"/>
              <a:gd name="connsiteX7" fmla="*/ 0 w 10961823"/>
              <a:gd name="connsiteY7" fmla="*/ 4510868 h 4527637"/>
              <a:gd name="connsiteX8" fmla="*/ 356950 w 10961823"/>
              <a:gd name="connsiteY8" fmla="*/ 4527637 h 4527637"/>
              <a:gd name="connsiteX9" fmla="*/ 807657 w 10961823"/>
              <a:gd name="connsiteY9" fmla="*/ 4527637 h 4527637"/>
              <a:gd name="connsiteX10" fmla="*/ 1364413 w 10961823"/>
              <a:gd name="connsiteY10" fmla="*/ 4527637 h 4527637"/>
              <a:gd name="connsiteX11" fmla="*/ 1709071 w 10961823"/>
              <a:gd name="connsiteY11" fmla="*/ 4527637 h 4527637"/>
              <a:gd name="connsiteX12" fmla="*/ 2053730 w 10961823"/>
              <a:gd name="connsiteY12" fmla="*/ 4527637 h 4527637"/>
              <a:gd name="connsiteX13" fmla="*/ 2504437 w 10961823"/>
              <a:gd name="connsiteY13" fmla="*/ 4527637 h 4527637"/>
              <a:gd name="connsiteX14" fmla="*/ 2955144 w 10961823"/>
              <a:gd name="connsiteY14" fmla="*/ 4527637 h 4527637"/>
              <a:gd name="connsiteX15" fmla="*/ 3830046 w 10961823"/>
              <a:gd name="connsiteY15" fmla="*/ 4527637 h 4527637"/>
              <a:gd name="connsiteX16" fmla="*/ 4280753 w 10961823"/>
              <a:gd name="connsiteY16" fmla="*/ 4527637 h 4527637"/>
              <a:gd name="connsiteX17" fmla="*/ 4625411 w 10961823"/>
              <a:gd name="connsiteY17" fmla="*/ 4527637 h 4527637"/>
              <a:gd name="connsiteX18" fmla="*/ 5182167 w 10961823"/>
              <a:gd name="connsiteY18" fmla="*/ 4527637 h 4527637"/>
              <a:gd name="connsiteX19" fmla="*/ 5738923 w 10961823"/>
              <a:gd name="connsiteY19" fmla="*/ 4527637 h 4527637"/>
              <a:gd name="connsiteX20" fmla="*/ 6083581 w 10961823"/>
              <a:gd name="connsiteY20" fmla="*/ 4527637 h 4527637"/>
              <a:gd name="connsiteX21" fmla="*/ 6428240 w 10961823"/>
              <a:gd name="connsiteY21" fmla="*/ 4527637 h 4527637"/>
              <a:gd name="connsiteX22" fmla="*/ 6772898 w 10961823"/>
              <a:gd name="connsiteY22" fmla="*/ 4527637 h 4527637"/>
              <a:gd name="connsiteX23" fmla="*/ 7647800 w 10961823"/>
              <a:gd name="connsiteY23" fmla="*/ 4527637 h 4527637"/>
              <a:gd name="connsiteX24" fmla="*/ 8098507 w 10961823"/>
              <a:gd name="connsiteY24" fmla="*/ 4527637 h 4527637"/>
              <a:gd name="connsiteX25" fmla="*/ 8867361 w 10961823"/>
              <a:gd name="connsiteY25" fmla="*/ 4527637 h 4527637"/>
              <a:gd name="connsiteX26" fmla="*/ 9636214 w 10961823"/>
              <a:gd name="connsiteY26" fmla="*/ 4527637 h 4527637"/>
              <a:gd name="connsiteX27" fmla="*/ 10961823 w 10961823"/>
              <a:gd name="connsiteY27" fmla="*/ 4527637 h 452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961823" h="4527637" extrusionOk="0">
                <a:moveTo>
                  <a:pt x="0" y="0"/>
                </a:moveTo>
                <a:cubicBezTo>
                  <a:pt x="28041" y="147254"/>
                  <a:pt x="-28542" y="523249"/>
                  <a:pt x="0" y="734627"/>
                </a:cubicBezTo>
                <a:cubicBezTo>
                  <a:pt x="28542" y="946005"/>
                  <a:pt x="19974" y="1035962"/>
                  <a:pt x="0" y="1243711"/>
                </a:cubicBezTo>
                <a:cubicBezTo>
                  <a:pt x="-19974" y="1451460"/>
                  <a:pt x="22153" y="1610474"/>
                  <a:pt x="0" y="1752794"/>
                </a:cubicBezTo>
                <a:cubicBezTo>
                  <a:pt x="-22153" y="1895114"/>
                  <a:pt x="19454" y="2162401"/>
                  <a:pt x="0" y="2442313"/>
                </a:cubicBezTo>
                <a:cubicBezTo>
                  <a:pt x="-19454" y="2722225"/>
                  <a:pt x="12434" y="2842098"/>
                  <a:pt x="0" y="2996505"/>
                </a:cubicBezTo>
                <a:cubicBezTo>
                  <a:pt x="-12434" y="3150912"/>
                  <a:pt x="-18045" y="3320004"/>
                  <a:pt x="0" y="3595806"/>
                </a:cubicBezTo>
                <a:cubicBezTo>
                  <a:pt x="18045" y="3871608"/>
                  <a:pt x="32784" y="4186352"/>
                  <a:pt x="0" y="4510868"/>
                </a:cubicBezTo>
                <a:cubicBezTo>
                  <a:pt x="107055" y="4512317"/>
                  <a:pt x="227188" y="4536152"/>
                  <a:pt x="356950" y="4527637"/>
                </a:cubicBezTo>
                <a:cubicBezTo>
                  <a:pt x="536494" y="4545923"/>
                  <a:pt x="607325" y="4520981"/>
                  <a:pt x="807657" y="4527637"/>
                </a:cubicBezTo>
                <a:cubicBezTo>
                  <a:pt x="1007989" y="4534293"/>
                  <a:pt x="1232139" y="4553119"/>
                  <a:pt x="1364413" y="4527637"/>
                </a:cubicBezTo>
                <a:cubicBezTo>
                  <a:pt x="1496687" y="4502155"/>
                  <a:pt x="1591437" y="4516853"/>
                  <a:pt x="1709071" y="4527637"/>
                </a:cubicBezTo>
                <a:cubicBezTo>
                  <a:pt x="1826705" y="4538421"/>
                  <a:pt x="1919220" y="4517980"/>
                  <a:pt x="2053730" y="4527637"/>
                </a:cubicBezTo>
                <a:cubicBezTo>
                  <a:pt x="2188240" y="4537294"/>
                  <a:pt x="2356440" y="4546898"/>
                  <a:pt x="2504437" y="4527637"/>
                </a:cubicBezTo>
                <a:cubicBezTo>
                  <a:pt x="2652434" y="4508376"/>
                  <a:pt x="2854589" y="4523505"/>
                  <a:pt x="2955144" y="4527637"/>
                </a:cubicBezTo>
                <a:cubicBezTo>
                  <a:pt x="3055699" y="4531769"/>
                  <a:pt x="3629111" y="4543100"/>
                  <a:pt x="3830046" y="4527637"/>
                </a:cubicBezTo>
                <a:cubicBezTo>
                  <a:pt x="4030981" y="4512174"/>
                  <a:pt x="4121032" y="4513010"/>
                  <a:pt x="4280753" y="4527637"/>
                </a:cubicBezTo>
                <a:cubicBezTo>
                  <a:pt x="4440474" y="4542264"/>
                  <a:pt x="4527310" y="4523266"/>
                  <a:pt x="4625411" y="4527637"/>
                </a:cubicBezTo>
                <a:cubicBezTo>
                  <a:pt x="4723512" y="4532008"/>
                  <a:pt x="4942201" y="4528145"/>
                  <a:pt x="5182167" y="4527637"/>
                </a:cubicBezTo>
                <a:cubicBezTo>
                  <a:pt x="5422133" y="4527129"/>
                  <a:pt x="5536688" y="4553176"/>
                  <a:pt x="5738923" y="4527637"/>
                </a:cubicBezTo>
                <a:cubicBezTo>
                  <a:pt x="5941158" y="4502098"/>
                  <a:pt x="6002948" y="4533593"/>
                  <a:pt x="6083581" y="4527637"/>
                </a:cubicBezTo>
                <a:cubicBezTo>
                  <a:pt x="6164214" y="4521681"/>
                  <a:pt x="6320590" y="4533589"/>
                  <a:pt x="6428240" y="4527637"/>
                </a:cubicBezTo>
                <a:cubicBezTo>
                  <a:pt x="6535890" y="4521685"/>
                  <a:pt x="6618604" y="4533179"/>
                  <a:pt x="6772898" y="4527637"/>
                </a:cubicBezTo>
                <a:cubicBezTo>
                  <a:pt x="6927192" y="4522095"/>
                  <a:pt x="7403886" y="4533716"/>
                  <a:pt x="7647800" y="4527637"/>
                </a:cubicBezTo>
                <a:cubicBezTo>
                  <a:pt x="7891714" y="4521558"/>
                  <a:pt x="7893487" y="4522303"/>
                  <a:pt x="8098507" y="4527637"/>
                </a:cubicBezTo>
                <a:cubicBezTo>
                  <a:pt x="8303527" y="4532971"/>
                  <a:pt x="8580082" y="4543947"/>
                  <a:pt x="8867361" y="4527637"/>
                </a:cubicBezTo>
                <a:cubicBezTo>
                  <a:pt x="9154640" y="4511327"/>
                  <a:pt x="9387047" y="4510214"/>
                  <a:pt x="9636214" y="4527637"/>
                </a:cubicBezTo>
                <a:cubicBezTo>
                  <a:pt x="9885381" y="4545060"/>
                  <a:pt x="10316624" y="4553521"/>
                  <a:pt x="10961823" y="4527637"/>
                </a:cubicBezTo>
              </a:path>
            </a:pathLst>
          </a:custGeom>
          <a:noFill/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3EFDCD5-9D1D-463A-B0B9-39CDC75F1EC2}"/>
              </a:ext>
            </a:extLst>
          </p:cNvPr>
          <p:cNvSpPr/>
          <p:nvPr userDrawn="1"/>
        </p:nvSpPr>
        <p:spPr>
          <a:xfrm>
            <a:off x="534257" y="1469204"/>
            <a:ext cx="10865478" cy="4854014"/>
          </a:xfrm>
          <a:custGeom>
            <a:avLst/>
            <a:gdLst>
              <a:gd name="connsiteX0" fmla="*/ 0 w 10865478"/>
              <a:gd name="connsiteY0" fmla="*/ 0 h 4854014"/>
              <a:gd name="connsiteX1" fmla="*/ 0 w 10865478"/>
              <a:gd name="connsiteY1" fmla="*/ 787583 h 4854014"/>
              <a:gd name="connsiteX2" fmla="*/ 0 w 10865478"/>
              <a:gd name="connsiteY2" fmla="*/ 1333364 h 4854014"/>
              <a:gd name="connsiteX3" fmla="*/ 0 w 10865478"/>
              <a:gd name="connsiteY3" fmla="*/ 1879145 h 4854014"/>
              <a:gd name="connsiteX4" fmla="*/ 0 w 10865478"/>
              <a:gd name="connsiteY4" fmla="*/ 2618368 h 4854014"/>
              <a:gd name="connsiteX5" fmla="*/ 0 w 10865478"/>
              <a:gd name="connsiteY5" fmla="*/ 3212510 h 4854014"/>
              <a:gd name="connsiteX6" fmla="*/ 0 w 10865478"/>
              <a:gd name="connsiteY6" fmla="*/ 3855012 h 4854014"/>
              <a:gd name="connsiteX7" fmla="*/ 0 w 10865478"/>
              <a:gd name="connsiteY7" fmla="*/ 4836036 h 4854014"/>
              <a:gd name="connsiteX8" fmla="*/ 353812 w 10865478"/>
              <a:gd name="connsiteY8" fmla="*/ 4854014 h 4854014"/>
              <a:gd name="connsiteX9" fmla="*/ 800558 w 10865478"/>
              <a:gd name="connsiteY9" fmla="*/ 4854014 h 4854014"/>
              <a:gd name="connsiteX10" fmla="*/ 1352420 w 10865478"/>
              <a:gd name="connsiteY10" fmla="*/ 4854014 h 4854014"/>
              <a:gd name="connsiteX11" fmla="*/ 1694049 w 10865478"/>
              <a:gd name="connsiteY11" fmla="*/ 4854014 h 4854014"/>
              <a:gd name="connsiteX12" fmla="*/ 2035679 w 10865478"/>
              <a:gd name="connsiteY12" fmla="*/ 4854014 h 4854014"/>
              <a:gd name="connsiteX13" fmla="*/ 2482424 w 10865478"/>
              <a:gd name="connsiteY13" fmla="*/ 4854014 h 4854014"/>
              <a:gd name="connsiteX14" fmla="*/ 2929170 w 10865478"/>
              <a:gd name="connsiteY14" fmla="*/ 4854014 h 4854014"/>
              <a:gd name="connsiteX15" fmla="*/ 3796383 w 10865478"/>
              <a:gd name="connsiteY15" fmla="*/ 4854014 h 4854014"/>
              <a:gd name="connsiteX16" fmla="*/ 4243128 w 10865478"/>
              <a:gd name="connsiteY16" fmla="*/ 4854014 h 4854014"/>
              <a:gd name="connsiteX17" fmla="*/ 4584758 w 10865478"/>
              <a:gd name="connsiteY17" fmla="*/ 4854014 h 4854014"/>
              <a:gd name="connsiteX18" fmla="*/ 5136620 w 10865478"/>
              <a:gd name="connsiteY18" fmla="*/ 4854014 h 4854014"/>
              <a:gd name="connsiteX19" fmla="*/ 5688482 w 10865478"/>
              <a:gd name="connsiteY19" fmla="*/ 4854014 h 4854014"/>
              <a:gd name="connsiteX20" fmla="*/ 6030112 w 10865478"/>
              <a:gd name="connsiteY20" fmla="*/ 4854014 h 4854014"/>
              <a:gd name="connsiteX21" fmla="*/ 6371741 w 10865478"/>
              <a:gd name="connsiteY21" fmla="*/ 4854014 h 4854014"/>
              <a:gd name="connsiteX22" fmla="*/ 6713370 w 10865478"/>
              <a:gd name="connsiteY22" fmla="*/ 4854014 h 4854014"/>
              <a:gd name="connsiteX23" fmla="*/ 7580582 w 10865478"/>
              <a:gd name="connsiteY23" fmla="*/ 4854014 h 4854014"/>
              <a:gd name="connsiteX24" fmla="*/ 8027328 w 10865478"/>
              <a:gd name="connsiteY24" fmla="*/ 4854014 h 4854014"/>
              <a:gd name="connsiteX25" fmla="*/ 8789424 w 10865478"/>
              <a:gd name="connsiteY25" fmla="*/ 4854014 h 4854014"/>
              <a:gd name="connsiteX26" fmla="*/ 9551520 w 10865478"/>
              <a:gd name="connsiteY26" fmla="*/ 4854014 h 4854014"/>
              <a:gd name="connsiteX27" fmla="*/ 10865478 w 10865478"/>
              <a:gd name="connsiteY27" fmla="*/ 4854014 h 485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65478" h="4854014" extrusionOk="0">
                <a:moveTo>
                  <a:pt x="0" y="0"/>
                </a:moveTo>
                <a:cubicBezTo>
                  <a:pt x="10120" y="314370"/>
                  <a:pt x="1009" y="557217"/>
                  <a:pt x="0" y="787583"/>
                </a:cubicBezTo>
                <a:cubicBezTo>
                  <a:pt x="-1009" y="1017949"/>
                  <a:pt x="-6858" y="1148083"/>
                  <a:pt x="0" y="1333364"/>
                </a:cubicBezTo>
                <a:cubicBezTo>
                  <a:pt x="6858" y="1518645"/>
                  <a:pt x="-10089" y="1625332"/>
                  <a:pt x="0" y="1879145"/>
                </a:cubicBezTo>
                <a:cubicBezTo>
                  <a:pt x="10089" y="2132958"/>
                  <a:pt x="-32700" y="2427681"/>
                  <a:pt x="0" y="2618368"/>
                </a:cubicBezTo>
                <a:cubicBezTo>
                  <a:pt x="32700" y="2809055"/>
                  <a:pt x="-28715" y="3092615"/>
                  <a:pt x="0" y="3212510"/>
                </a:cubicBezTo>
                <a:cubicBezTo>
                  <a:pt x="28715" y="3332405"/>
                  <a:pt x="2618" y="3720958"/>
                  <a:pt x="0" y="3855012"/>
                </a:cubicBezTo>
                <a:cubicBezTo>
                  <a:pt x="-2618" y="3989066"/>
                  <a:pt x="-48602" y="4601706"/>
                  <a:pt x="0" y="4836036"/>
                </a:cubicBezTo>
                <a:cubicBezTo>
                  <a:pt x="135386" y="4846148"/>
                  <a:pt x="186733" y="4832057"/>
                  <a:pt x="353812" y="4854014"/>
                </a:cubicBezTo>
                <a:cubicBezTo>
                  <a:pt x="510616" y="4834582"/>
                  <a:pt x="598259" y="4868484"/>
                  <a:pt x="800558" y="4854014"/>
                </a:cubicBezTo>
                <a:cubicBezTo>
                  <a:pt x="1002857" y="4839544"/>
                  <a:pt x="1143200" y="4877360"/>
                  <a:pt x="1352420" y="4854014"/>
                </a:cubicBezTo>
                <a:cubicBezTo>
                  <a:pt x="1561640" y="4830668"/>
                  <a:pt x="1583748" y="4867561"/>
                  <a:pt x="1694049" y="4854014"/>
                </a:cubicBezTo>
                <a:cubicBezTo>
                  <a:pt x="1804350" y="4840467"/>
                  <a:pt x="1903899" y="4857195"/>
                  <a:pt x="2035679" y="4854014"/>
                </a:cubicBezTo>
                <a:cubicBezTo>
                  <a:pt x="2167459" y="4850834"/>
                  <a:pt x="2310474" y="4852537"/>
                  <a:pt x="2482424" y="4854014"/>
                </a:cubicBezTo>
                <a:cubicBezTo>
                  <a:pt x="2654374" y="4855491"/>
                  <a:pt x="2756912" y="4855628"/>
                  <a:pt x="2929170" y="4854014"/>
                </a:cubicBezTo>
                <a:cubicBezTo>
                  <a:pt x="3101428" y="4852400"/>
                  <a:pt x="3569930" y="4867237"/>
                  <a:pt x="3796383" y="4854014"/>
                </a:cubicBezTo>
                <a:cubicBezTo>
                  <a:pt x="4022836" y="4840791"/>
                  <a:pt x="4110529" y="4841044"/>
                  <a:pt x="4243128" y="4854014"/>
                </a:cubicBezTo>
                <a:cubicBezTo>
                  <a:pt x="4375727" y="4866984"/>
                  <a:pt x="4485510" y="4843364"/>
                  <a:pt x="4584758" y="4854014"/>
                </a:cubicBezTo>
                <a:cubicBezTo>
                  <a:pt x="4684006" y="4864665"/>
                  <a:pt x="4939912" y="4879927"/>
                  <a:pt x="5136620" y="4854014"/>
                </a:cubicBezTo>
                <a:cubicBezTo>
                  <a:pt x="5333328" y="4828101"/>
                  <a:pt x="5532311" y="4865916"/>
                  <a:pt x="5688482" y="4854014"/>
                </a:cubicBezTo>
                <a:cubicBezTo>
                  <a:pt x="5844653" y="4842112"/>
                  <a:pt x="5935240" y="4869810"/>
                  <a:pt x="6030112" y="4854014"/>
                </a:cubicBezTo>
                <a:cubicBezTo>
                  <a:pt x="6124984" y="4838219"/>
                  <a:pt x="6243564" y="4844841"/>
                  <a:pt x="6371741" y="4854014"/>
                </a:cubicBezTo>
                <a:cubicBezTo>
                  <a:pt x="6499918" y="4863187"/>
                  <a:pt x="6549859" y="4858303"/>
                  <a:pt x="6713370" y="4854014"/>
                </a:cubicBezTo>
                <a:cubicBezTo>
                  <a:pt x="6876881" y="4849725"/>
                  <a:pt x="7397227" y="4870804"/>
                  <a:pt x="7580582" y="4854014"/>
                </a:cubicBezTo>
                <a:cubicBezTo>
                  <a:pt x="7763937" y="4837224"/>
                  <a:pt x="7816738" y="4872534"/>
                  <a:pt x="8027328" y="4854014"/>
                </a:cubicBezTo>
                <a:cubicBezTo>
                  <a:pt x="8237918" y="4835494"/>
                  <a:pt x="8469973" y="4838523"/>
                  <a:pt x="8789424" y="4854014"/>
                </a:cubicBezTo>
                <a:cubicBezTo>
                  <a:pt x="9108875" y="4869505"/>
                  <a:pt x="9192432" y="4828608"/>
                  <a:pt x="9551520" y="4854014"/>
                </a:cubicBezTo>
                <a:cubicBezTo>
                  <a:pt x="9910608" y="4879420"/>
                  <a:pt x="10572343" y="4876633"/>
                  <a:pt x="10865478" y="4854014"/>
                </a:cubicBezTo>
              </a:path>
            </a:pathLst>
          </a:custGeom>
          <a:noFill/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A17B27F-7FF8-4615-9648-36C683BD9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801" y="1108404"/>
            <a:ext cx="525915" cy="4976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5D70E1C-8155-48E7-95EB-B201AF4F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1574726" y="5933992"/>
            <a:ext cx="525915" cy="4976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78" y="6123568"/>
            <a:ext cx="5766619" cy="399300"/>
          </a:xfrm>
          <a:custGeom>
            <a:avLst/>
            <a:gdLst>
              <a:gd name="connsiteX0" fmla="*/ 0 w 5766619"/>
              <a:gd name="connsiteY0" fmla="*/ 0 h 399300"/>
              <a:gd name="connsiteX1" fmla="*/ 640735 w 5766619"/>
              <a:gd name="connsiteY1" fmla="*/ 0 h 399300"/>
              <a:gd name="connsiteX2" fmla="*/ 1396803 w 5766619"/>
              <a:gd name="connsiteY2" fmla="*/ 0 h 399300"/>
              <a:gd name="connsiteX3" fmla="*/ 1979873 w 5766619"/>
              <a:gd name="connsiteY3" fmla="*/ 0 h 399300"/>
              <a:gd name="connsiteX4" fmla="*/ 2620608 w 5766619"/>
              <a:gd name="connsiteY4" fmla="*/ 0 h 399300"/>
              <a:gd name="connsiteX5" fmla="*/ 3088345 w 5766619"/>
              <a:gd name="connsiteY5" fmla="*/ 0 h 399300"/>
              <a:gd name="connsiteX6" fmla="*/ 3613748 w 5766619"/>
              <a:gd name="connsiteY6" fmla="*/ 0 h 399300"/>
              <a:gd name="connsiteX7" fmla="*/ 4312150 w 5766619"/>
              <a:gd name="connsiteY7" fmla="*/ 0 h 399300"/>
              <a:gd name="connsiteX8" fmla="*/ 5010551 w 5766619"/>
              <a:gd name="connsiteY8" fmla="*/ 0 h 399300"/>
              <a:gd name="connsiteX9" fmla="*/ 5766619 w 5766619"/>
              <a:gd name="connsiteY9" fmla="*/ 0 h 399300"/>
              <a:gd name="connsiteX10" fmla="*/ 5766619 w 5766619"/>
              <a:gd name="connsiteY10" fmla="*/ 399300 h 399300"/>
              <a:gd name="connsiteX11" fmla="*/ 5241216 w 5766619"/>
              <a:gd name="connsiteY11" fmla="*/ 399300 h 399300"/>
              <a:gd name="connsiteX12" fmla="*/ 4542814 w 5766619"/>
              <a:gd name="connsiteY12" fmla="*/ 399300 h 399300"/>
              <a:gd name="connsiteX13" fmla="*/ 3902079 w 5766619"/>
              <a:gd name="connsiteY13" fmla="*/ 399300 h 399300"/>
              <a:gd name="connsiteX14" fmla="*/ 3203677 w 5766619"/>
              <a:gd name="connsiteY14" fmla="*/ 399300 h 399300"/>
              <a:gd name="connsiteX15" fmla="*/ 2505276 w 5766619"/>
              <a:gd name="connsiteY15" fmla="*/ 399300 h 399300"/>
              <a:gd name="connsiteX16" fmla="*/ 1749208 w 5766619"/>
              <a:gd name="connsiteY16" fmla="*/ 399300 h 399300"/>
              <a:gd name="connsiteX17" fmla="*/ 993140 w 5766619"/>
              <a:gd name="connsiteY17" fmla="*/ 399300 h 399300"/>
              <a:gd name="connsiteX18" fmla="*/ 0 w 5766619"/>
              <a:gd name="connsiteY18" fmla="*/ 399300 h 399300"/>
              <a:gd name="connsiteX19" fmla="*/ 0 w 5766619"/>
              <a:gd name="connsiteY19" fmla="*/ 0 h 39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6619" h="399300" fill="none" extrusionOk="0">
                <a:moveTo>
                  <a:pt x="0" y="0"/>
                </a:moveTo>
                <a:cubicBezTo>
                  <a:pt x="300811" y="-4056"/>
                  <a:pt x="343798" y="-8588"/>
                  <a:pt x="640735" y="0"/>
                </a:cubicBezTo>
                <a:cubicBezTo>
                  <a:pt x="937672" y="8588"/>
                  <a:pt x="1053983" y="-3448"/>
                  <a:pt x="1396803" y="0"/>
                </a:cubicBezTo>
                <a:cubicBezTo>
                  <a:pt x="1739623" y="3448"/>
                  <a:pt x="1705956" y="-22612"/>
                  <a:pt x="1979873" y="0"/>
                </a:cubicBezTo>
                <a:cubicBezTo>
                  <a:pt x="2253790" y="22612"/>
                  <a:pt x="2440569" y="6174"/>
                  <a:pt x="2620608" y="0"/>
                </a:cubicBezTo>
                <a:cubicBezTo>
                  <a:pt x="2800648" y="-6174"/>
                  <a:pt x="2911427" y="16917"/>
                  <a:pt x="3088345" y="0"/>
                </a:cubicBezTo>
                <a:cubicBezTo>
                  <a:pt x="3265263" y="-16917"/>
                  <a:pt x="3355222" y="-21869"/>
                  <a:pt x="3613748" y="0"/>
                </a:cubicBezTo>
                <a:cubicBezTo>
                  <a:pt x="3872274" y="21869"/>
                  <a:pt x="4050268" y="-19860"/>
                  <a:pt x="4312150" y="0"/>
                </a:cubicBezTo>
                <a:cubicBezTo>
                  <a:pt x="4574032" y="19860"/>
                  <a:pt x="4782180" y="-32153"/>
                  <a:pt x="5010551" y="0"/>
                </a:cubicBezTo>
                <a:cubicBezTo>
                  <a:pt x="5238922" y="32153"/>
                  <a:pt x="5481880" y="33807"/>
                  <a:pt x="5766619" y="0"/>
                </a:cubicBezTo>
                <a:cubicBezTo>
                  <a:pt x="5751528" y="111553"/>
                  <a:pt x="5783933" y="285120"/>
                  <a:pt x="5766619" y="399300"/>
                </a:cubicBezTo>
                <a:cubicBezTo>
                  <a:pt x="5548084" y="416547"/>
                  <a:pt x="5366091" y="395397"/>
                  <a:pt x="5241216" y="399300"/>
                </a:cubicBezTo>
                <a:cubicBezTo>
                  <a:pt x="5116341" y="403203"/>
                  <a:pt x="4731696" y="372225"/>
                  <a:pt x="4542814" y="399300"/>
                </a:cubicBezTo>
                <a:cubicBezTo>
                  <a:pt x="4353932" y="426375"/>
                  <a:pt x="4065365" y="388900"/>
                  <a:pt x="3902079" y="399300"/>
                </a:cubicBezTo>
                <a:cubicBezTo>
                  <a:pt x="3738793" y="409700"/>
                  <a:pt x="3508015" y="371152"/>
                  <a:pt x="3203677" y="399300"/>
                </a:cubicBezTo>
                <a:cubicBezTo>
                  <a:pt x="2899339" y="427448"/>
                  <a:pt x="2734718" y="380072"/>
                  <a:pt x="2505276" y="399300"/>
                </a:cubicBezTo>
                <a:cubicBezTo>
                  <a:pt x="2275834" y="418528"/>
                  <a:pt x="2094011" y="405996"/>
                  <a:pt x="1749208" y="399300"/>
                </a:cubicBezTo>
                <a:cubicBezTo>
                  <a:pt x="1404405" y="392604"/>
                  <a:pt x="1178605" y="381650"/>
                  <a:pt x="993140" y="399300"/>
                </a:cubicBezTo>
                <a:cubicBezTo>
                  <a:pt x="807675" y="416950"/>
                  <a:pt x="314519" y="426521"/>
                  <a:pt x="0" y="399300"/>
                </a:cubicBezTo>
                <a:cubicBezTo>
                  <a:pt x="3718" y="253758"/>
                  <a:pt x="13690" y="97757"/>
                  <a:pt x="0" y="0"/>
                </a:cubicBezTo>
                <a:close/>
              </a:path>
              <a:path w="5766619" h="399300" stroke="0" extrusionOk="0">
                <a:moveTo>
                  <a:pt x="0" y="0"/>
                </a:moveTo>
                <a:cubicBezTo>
                  <a:pt x="149791" y="14608"/>
                  <a:pt x="321132" y="-3655"/>
                  <a:pt x="467737" y="0"/>
                </a:cubicBezTo>
                <a:cubicBezTo>
                  <a:pt x="614342" y="3655"/>
                  <a:pt x="813983" y="-16406"/>
                  <a:pt x="1050806" y="0"/>
                </a:cubicBezTo>
                <a:cubicBezTo>
                  <a:pt x="1287629" y="16406"/>
                  <a:pt x="1612623" y="9466"/>
                  <a:pt x="1806874" y="0"/>
                </a:cubicBezTo>
                <a:cubicBezTo>
                  <a:pt x="2001125" y="-9466"/>
                  <a:pt x="2116701" y="-7838"/>
                  <a:pt x="2389943" y="0"/>
                </a:cubicBezTo>
                <a:cubicBezTo>
                  <a:pt x="2663185" y="7838"/>
                  <a:pt x="2701989" y="14546"/>
                  <a:pt x="2857680" y="0"/>
                </a:cubicBezTo>
                <a:cubicBezTo>
                  <a:pt x="3013371" y="-14546"/>
                  <a:pt x="3368295" y="6724"/>
                  <a:pt x="3498416" y="0"/>
                </a:cubicBezTo>
                <a:cubicBezTo>
                  <a:pt x="3628537" y="-6724"/>
                  <a:pt x="3755483" y="19667"/>
                  <a:pt x="3966152" y="0"/>
                </a:cubicBezTo>
                <a:cubicBezTo>
                  <a:pt x="4176821" y="-19667"/>
                  <a:pt x="4382530" y="26701"/>
                  <a:pt x="4722220" y="0"/>
                </a:cubicBezTo>
                <a:cubicBezTo>
                  <a:pt x="5061910" y="-26701"/>
                  <a:pt x="5019995" y="22764"/>
                  <a:pt x="5189957" y="0"/>
                </a:cubicBezTo>
                <a:cubicBezTo>
                  <a:pt x="5359919" y="-22764"/>
                  <a:pt x="5481088" y="-20913"/>
                  <a:pt x="5766619" y="0"/>
                </a:cubicBezTo>
                <a:cubicBezTo>
                  <a:pt x="5757252" y="178215"/>
                  <a:pt x="5747853" y="233417"/>
                  <a:pt x="5766619" y="399300"/>
                </a:cubicBezTo>
                <a:cubicBezTo>
                  <a:pt x="5552596" y="385413"/>
                  <a:pt x="5405829" y="422548"/>
                  <a:pt x="5125884" y="399300"/>
                </a:cubicBezTo>
                <a:cubicBezTo>
                  <a:pt x="4845940" y="376052"/>
                  <a:pt x="4757884" y="424298"/>
                  <a:pt x="4600480" y="399300"/>
                </a:cubicBezTo>
                <a:cubicBezTo>
                  <a:pt x="4443076" y="374302"/>
                  <a:pt x="4362315" y="413533"/>
                  <a:pt x="4132744" y="399300"/>
                </a:cubicBezTo>
                <a:cubicBezTo>
                  <a:pt x="3903173" y="385067"/>
                  <a:pt x="3675882" y="367688"/>
                  <a:pt x="3434342" y="399300"/>
                </a:cubicBezTo>
                <a:cubicBezTo>
                  <a:pt x="3192802" y="430912"/>
                  <a:pt x="3128758" y="426719"/>
                  <a:pt x="2851273" y="399300"/>
                </a:cubicBezTo>
                <a:cubicBezTo>
                  <a:pt x="2573788" y="371881"/>
                  <a:pt x="2340774" y="418399"/>
                  <a:pt x="2210537" y="399300"/>
                </a:cubicBezTo>
                <a:cubicBezTo>
                  <a:pt x="2080300" y="380201"/>
                  <a:pt x="1729906" y="399054"/>
                  <a:pt x="1569802" y="399300"/>
                </a:cubicBezTo>
                <a:cubicBezTo>
                  <a:pt x="1409699" y="399546"/>
                  <a:pt x="1175669" y="383449"/>
                  <a:pt x="986733" y="399300"/>
                </a:cubicBezTo>
                <a:cubicBezTo>
                  <a:pt x="797797" y="415151"/>
                  <a:pt x="391066" y="413487"/>
                  <a:pt x="0" y="399300"/>
                </a:cubicBezTo>
                <a:cubicBezTo>
                  <a:pt x="9601" y="257616"/>
                  <a:pt x="-17927" y="158418"/>
                  <a:pt x="0" y="0"/>
                </a:cubicBezTo>
                <a:close/>
              </a:path>
            </a:pathLst>
          </a:custGeom>
          <a:solidFill>
            <a:srgbClr val="EDEFF9"/>
          </a:solidFill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4281589791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algn="ctr">
              <a:defRPr sz="2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3995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5152767"/>
            <a:ext cx="11763632" cy="1346887"/>
          </a:xfrm>
        </p:spPr>
        <p:txBody>
          <a:bodyPr>
            <a:normAutofit/>
          </a:bodyPr>
          <a:lstStyle>
            <a:lvl1pPr>
              <a:defRPr sz="5400" cap="all" baseline="0">
                <a:solidFill>
                  <a:srgbClr val="57555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4374" y="143412"/>
            <a:ext cx="1591812" cy="1576052"/>
          </a:xfrm>
          <a:prstGeom prst="flowChartConnector">
            <a:avLst/>
          </a:prstGeom>
          <a:solidFill>
            <a:srgbClr val="35587D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err="1"/>
              <a:t>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7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2" y="1421026"/>
            <a:ext cx="5745759" cy="51960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5483" y="1360439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15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3" y="1421026"/>
            <a:ext cx="6116593" cy="51960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742C88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7698" y="1291348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0C0DF-65FE-4DAD-BC9B-494DBEB6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4" y="1037969"/>
            <a:ext cx="8482050" cy="4845474"/>
          </a:xfrm>
        </p:spPr>
        <p:txBody>
          <a:bodyPr anchor="ctr"/>
          <a:lstStyle>
            <a:lvl1pPr algn="ctr">
              <a:defRPr sz="6000" cap="all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024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27C3C2-CD82-4DF9-B2CE-A2992120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33" y="1417834"/>
            <a:ext cx="11239387" cy="647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5E0A0-02AC-4009-ABCE-37A1B9C5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434" y="2280863"/>
            <a:ext cx="11239387" cy="4284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676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63" r:id="rId5"/>
    <p:sldLayoutId id="2147483664" r:id="rId6"/>
    <p:sldLayoutId id="2147483662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691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E1D9571-091A-404B-AE2E-1B98A47311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falta de sono é uma das principais causas de acidentes terrestres.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2170122-5266-4A57-A10B-8D9CB3B24D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255416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5DEF865-09AB-48FE-9F31-85C04CEC7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dormir o suficiente resulta em lentidão das funções cerebrais, mais erros, produtividade reduzida, dificuldade em controlar emoções, mau humor e falta de nitidez na tomada de decisões.</a:t>
            </a:r>
          </a:p>
        </p:txBody>
      </p:sp>
      <p:pic>
        <p:nvPicPr>
          <p:cNvPr id="5" name="Espaço Reservado para Imagem 4" descr="Uma imagem contendo pessoa, no interior, vestuário, cama&#10;&#10;Descrição gerada automaticamente">
            <a:extLst>
              <a:ext uri="{FF2B5EF4-FFF2-40B4-BE49-F238E27FC236}">
                <a16:creationId xmlns:a16="http://schemas.microsoft.com/office/drawing/2014/main" id="{B8CE50A3-AE3F-44DA-A6D6-A11A6A1B62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657421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993ACCC-6F5D-4E56-9F52-353C1A45E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Nos Estados Unidos, a falta de sono também está entre uma das dez causas mais frequentes de visita ao médico.</a:t>
            </a:r>
          </a:p>
        </p:txBody>
      </p:sp>
      <p:pic>
        <p:nvPicPr>
          <p:cNvPr id="5" name="Espaço Reservado para Imagem 4" descr="Uma imagem contendo pessoa, no interior, objeto, homem&#10;&#10;Descrição gerada automaticamente">
            <a:extLst>
              <a:ext uri="{FF2B5EF4-FFF2-40B4-BE49-F238E27FC236}">
                <a16:creationId xmlns:a16="http://schemas.microsoft.com/office/drawing/2014/main" id="{D4204C65-0925-486D-8D24-CBC9534F58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987701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E69F7A7-0E3D-432D-81AF-52A925D3C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Pessoas com déficit de sono ou com falta de sono são mais propensos a obesidade, câncer e diabetes.</a:t>
            </a:r>
          </a:p>
          <a:p>
            <a:endParaRPr lang="pt-BR" dirty="0"/>
          </a:p>
        </p:txBody>
      </p:sp>
      <p:pic>
        <p:nvPicPr>
          <p:cNvPr id="5" name="Espaço Reservado para Imagem 4" descr="Homem deitado na cama&#10;&#10;Descrição gerada automaticamente">
            <a:extLst>
              <a:ext uri="{FF2B5EF4-FFF2-40B4-BE49-F238E27FC236}">
                <a16:creationId xmlns:a16="http://schemas.microsoft.com/office/drawing/2014/main" id="{F680CDD2-0820-4EDA-ACCD-631EAC11B5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50829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0BB6C46-9039-4F7B-9E9A-3446A7033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Criador da vida, da noite abundante, estabeleceu o ciclo da noite e do dia na Criação.</a:t>
            </a:r>
          </a:p>
        </p:txBody>
      </p:sp>
      <p:pic>
        <p:nvPicPr>
          <p:cNvPr id="5" name="Espaço Reservado para Imagem 4" descr="Sol atrás de nuvens&#10;&#10;Descrição gerada automaticamente">
            <a:extLst>
              <a:ext uri="{FF2B5EF4-FFF2-40B4-BE49-F238E27FC236}">
                <a16:creationId xmlns:a16="http://schemas.microsoft.com/office/drawing/2014/main" id="{3DC5876F-2C9B-40FF-83E4-EE0C1F770F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3479829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8806D1B-8AB5-4192-A4C0-EF653A195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Houve tarde e manhã, o primeiro dia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C26FDF7-3D67-42CB-ABBC-C1C59465E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Gênesis 1:5</a:t>
            </a:r>
          </a:p>
        </p:txBody>
      </p:sp>
    </p:spTree>
    <p:extLst>
      <p:ext uri="{BB962C8B-B14F-4D97-AF65-F5344CB8AC3E}">
        <p14:creationId xmlns:p14="http://schemas.microsoft.com/office/powerpoint/2010/main" val="11134147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1A3E8B9-CB78-40BE-80BB-818A7DAFA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Existe um relógio natural implantado em cada ser humano.</a:t>
            </a:r>
          </a:p>
        </p:txBody>
      </p:sp>
      <p:pic>
        <p:nvPicPr>
          <p:cNvPr id="5" name="Espaço Reservado para Imagem 4" descr="Uma imagem contendo objeto, relógio de pulso, relógio, escuro&#10;&#10;Descrição gerada automaticamente">
            <a:extLst>
              <a:ext uri="{FF2B5EF4-FFF2-40B4-BE49-F238E27FC236}">
                <a16:creationId xmlns:a16="http://schemas.microsoft.com/office/drawing/2014/main" id="{CE853FF9-1B75-4CE2-BFBC-3674B4E6C3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362613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2974DFF-E6B4-42D3-B46B-5AF638D91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Dormir horas suficientes diariamente é um alinhamento à ordem da Criação.</a:t>
            </a:r>
          </a:p>
        </p:txBody>
      </p:sp>
      <p:pic>
        <p:nvPicPr>
          <p:cNvPr id="5" name="Espaço Reservado para Imagem 4" descr="Homem deitado de barriga para baixo na cama&#10;&#10;Descrição gerada automaticamente">
            <a:extLst>
              <a:ext uri="{FF2B5EF4-FFF2-40B4-BE49-F238E27FC236}">
                <a16:creationId xmlns:a16="http://schemas.microsoft.com/office/drawing/2014/main" id="{879958D3-B9D8-46CE-BE23-15141A82A3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454474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A30DC93-86E9-418D-B60E-92CFBAF56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Bendigo o Senhor, que me aconselha; pois até durante a noite o meu coração me ensina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5C6BCB0-149D-48A3-944E-6C7FD1F0A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salmo 16:7</a:t>
            </a:r>
          </a:p>
        </p:txBody>
      </p:sp>
    </p:spTree>
    <p:extLst>
      <p:ext uri="{BB962C8B-B14F-4D97-AF65-F5344CB8AC3E}">
        <p14:creationId xmlns:p14="http://schemas.microsoft.com/office/powerpoint/2010/main" val="119850863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B6D1E7F-D62A-41AC-AA55-B3FDACAC5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Uma promessa para aqueles que estão lutando com os problemas durante o sono.</a:t>
            </a:r>
          </a:p>
        </p:txBody>
      </p:sp>
      <p:pic>
        <p:nvPicPr>
          <p:cNvPr id="9" name="Espaço Reservado para Imagem 8" descr="Uma imagem contendo no interior, pessoa, cama, mesa&#10;&#10;Descrição gerada automaticamente">
            <a:extLst>
              <a:ext uri="{FF2B5EF4-FFF2-40B4-BE49-F238E27FC236}">
                <a16:creationId xmlns:a16="http://schemas.microsoft.com/office/drawing/2014/main" id="{92A3DB63-8788-41CF-99E4-07009DCDC8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46209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302FCE-3E8F-4B25-81AF-FBF1140B37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DESCANSE PARA CONQUISTAR MAIS</a:t>
            </a:r>
          </a:p>
        </p:txBody>
      </p:sp>
    </p:spTree>
    <p:extLst>
      <p:ext uri="{BB962C8B-B14F-4D97-AF65-F5344CB8AC3E}">
        <p14:creationId xmlns:p14="http://schemas.microsoft.com/office/powerpoint/2010/main" val="29863914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98491D5-EA2B-4215-BEBC-E0A1AB751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Aos seus amados ele o dá enquanto dormem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E699F49-7137-4A8C-9305-449CBA399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Salmo 127:2</a:t>
            </a:r>
          </a:p>
        </p:txBody>
      </p:sp>
    </p:spTree>
    <p:extLst>
      <p:ext uri="{BB962C8B-B14F-4D97-AF65-F5344CB8AC3E}">
        <p14:creationId xmlns:p14="http://schemas.microsoft.com/office/powerpoint/2010/main" val="28787415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E075451-A4B5-4722-9D77-A9033787C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Parte II: O descanso semanal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4558014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E1133EF-13EC-44B3-A39F-B85ECADE0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Desde o início da história da humanidade, a Bíblia estabelece a existência e a necessidade de um descanso semanal.</a:t>
            </a:r>
          </a:p>
          <a:p>
            <a:endParaRPr lang="pt-BR" dirty="0"/>
          </a:p>
        </p:txBody>
      </p:sp>
      <p:pic>
        <p:nvPicPr>
          <p:cNvPr id="5" name="Espaço Reservado para Imagem 4" descr="Uma imagem contendo de madeira, mesa&#10;&#10;Descrição gerada automaticamente">
            <a:extLst>
              <a:ext uri="{FF2B5EF4-FFF2-40B4-BE49-F238E27FC236}">
                <a16:creationId xmlns:a16="http://schemas.microsoft.com/office/drawing/2014/main" id="{5A24EB02-288C-4C19-9DA1-723AD4E1AB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507245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505A9E4-0D34-4FAC-B85E-7FA0F87D3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E abençoou Deus o dia sétimo e o santificou; porque nele descansou de toda a obra que, como Criador, fizera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FB2D3A1-2488-4C91-9123-D804E2FB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Gênesis 2:3</a:t>
            </a:r>
          </a:p>
        </p:txBody>
      </p:sp>
    </p:spTree>
    <p:extLst>
      <p:ext uri="{BB962C8B-B14F-4D97-AF65-F5344CB8AC3E}">
        <p14:creationId xmlns:p14="http://schemas.microsoft.com/office/powerpoint/2010/main" val="255883376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C8EF508-1DCA-4793-87EF-6C5D35A19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Deus descansou no sétimo dia da Criação, e a humanidade deveria seguir este exemplo.</a:t>
            </a:r>
          </a:p>
        </p:txBody>
      </p:sp>
      <p:pic>
        <p:nvPicPr>
          <p:cNvPr id="9" name="Espaço Reservado para Imagem 8" descr="Sol atrás de montanha&#10;&#10;Descrição gerada automaticamente">
            <a:extLst>
              <a:ext uri="{FF2B5EF4-FFF2-40B4-BE49-F238E27FC236}">
                <a16:creationId xmlns:a16="http://schemas.microsoft.com/office/drawing/2014/main" id="{5E4A6D32-0BCA-486C-A60A-DD2161AD25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802905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16669B-E0C5-4E1F-926D-5BEFCB4B7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DESCANSO SEMANAL TEM UM OBJETIVO MAIS AMPLO.</a:t>
            </a:r>
          </a:p>
        </p:txBody>
      </p:sp>
      <p:pic>
        <p:nvPicPr>
          <p:cNvPr id="7" name="Espaço Reservado para Imagem 6" descr="Mulher de camisa branca&#10;&#10;Descrição gerada automaticamente">
            <a:extLst>
              <a:ext uri="{FF2B5EF4-FFF2-40B4-BE49-F238E27FC236}">
                <a16:creationId xmlns:a16="http://schemas.microsoft.com/office/drawing/2014/main" id="{C2B8CF51-3486-4C4E-9049-1EEEB25AE68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590692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B3C280A-CF74-41FF-ACED-BAE49272A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Seis dias trabalhareis, mas o sétimo será o sábado do descanso solene, santa convocação; nenhuma obra fareis; é sábado do Senhor em todas as vossas moradas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893DED6-E304-458A-9292-A50FDE52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Levítico 23:3</a:t>
            </a:r>
          </a:p>
        </p:txBody>
      </p:sp>
    </p:spTree>
    <p:extLst>
      <p:ext uri="{BB962C8B-B14F-4D97-AF65-F5344CB8AC3E}">
        <p14:creationId xmlns:p14="http://schemas.microsoft.com/office/powerpoint/2010/main" val="63229459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45BB944-5C18-4546-B0C9-0BB009376A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Durante os tempos bíblicos, as pessoas costumavam parar literalmente suas atividades habituais, desde o pôr do sol de sexta-feira até o pôr do sol de sábado.</a:t>
            </a:r>
          </a:p>
        </p:txBody>
      </p:sp>
      <p:pic>
        <p:nvPicPr>
          <p:cNvPr id="5" name="Espaço Reservado para Imagem 4" descr="Sol no céu&#10;&#10;Descrição gerada automaticamente">
            <a:extLst>
              <a:ext uri="{FF2B5EF4-FFF2-40B4-BE49-F238E27FC236}">
                <a16:creationId xmlns:a16="http://schemas.microsoft.com/office/drawing/2014/main" id="{1276D4A0-A9EB-4F0A-BF1C-52B7AE5DE6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748263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6931DDE-B81E-453A-B3B7-0F318E772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principal objetivo do descanso semanal: um dia de assembleia sagrada.</a:t>
            </a:r>
          </a:p>
        </p:txBody>
      </p:sp>
      <p:pic>
        <p:nvPicPr>
          <p:cNvPr id="5" name="Espaço Reservado para Imagem 4" descr="Torre alta com relógio no topo&#10;&#10;Descrição gerada automaticamente">
            <a:extLst>
              <a:ext uri="{FF2B5EF4-FFF2-40B4-BE49-F238E27FC236}">
                <a16:creationId xmlns:a16="http://schemas.microsoft.com/office/drawing/2014/main" id="{CBB12A51-823C-461E-9ABF-CC1BE11DA0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588052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36883AB-88D5-471B-8DB9-A7E1F5E16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É para ser um dia de encontro entre a humanidade e Deus.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3912FC9-9E50-41A5-9701-4F0AA9302D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74773805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43CACB-BF8C-4FA7-8432-427A80DC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 rei queria limpar um pedaço de floresta para construir um novo palácio. Ele chamou os dois melhores lenhadores de seu reino, Tom e Jack.</a:t>
            </a:r>
          </a:p>
        </p:txBody>
      </p:sp>
      <p:pic>
        <p:nvPicPr>
          <p:cNvPr id="9" name="Espaço Reservado para Imagem 8" descr="Uma imagem contendo pessoa, homem, segurando, bolo&#10;&#10;Descrição gerada automaticamente">
            <a:extLst>
              <a:ext uri="{FF2B5EF4-FFF2-40B4-BE49-F238E27FC236}">
                <a16:creationId xmlns:a16="http://schemas.microsoft.com/office/drawing/2014/main" id="{09CAFD4B-E446-4A80-9A80-460470B8BD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45510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18D328C-2011-482E-AFA8-A945154B7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Quando nos libertamos de nossas atividades rotineiras, temos tempo adicional para gastar na presença de Deus.</a:t>
            </a:r>
          </a:p>
        </p:txBody>
      </p:sp>
      <p:pic>
        <p:nvPicPr>
          <p:cNvPr id="5" name="Espaço Reservado para Imagem 4" descr="Pernas de pessoa&#10;&#10;Descrição gerada automaticamente">
            <a:extLst>
              <a:ext uri="{FF2B5EF4-FFF2-40B4-BE49-F238E27FC236}">
                <a16:creationId xmlns:a16="http://schemas.microsoft.com/office/drawing/2014/main" id="{47922093-5903-41A2-B3D5-E42A36F525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819385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D55AE90-244D-46B1-8E3F-F12FBD5E6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Como é um dia marcado para um encontro, é essencial escolher o dia designado, o sétimo dia.</a:t>
            </a:r>
          </a:p>
        </p:txBody>
      </p:sp>
      <p:pic>
        <p:nvPicPr>
          <p:cNvPr id="9" name="Espaço Reservado para Imagem 8" descr="Uma imagem contendo pessoa, homem, laptop, no interior&#10;&#10;Descrição gerada automaticamente">
            <a:extLst>
              <a:ext uri="{FF2B5EF4-FFF2-40B4-BE49-F238E27FC236}">
                <a16:creationId xmlns:a16="http://schemas.microsoft.com/office/drawing/2014/main" id="{5B75E175-2E58-4225-8642-36CD8E74B0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393912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5AE659A-D093-454E-91A2-A6BAEF365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É sábado do Senhor</a:t>
            </a:r>
            <a:r>
              <a:rPr lang="pt-BR" dirty="0"/>
              <a:t>”. Essa parte do tempo não é nossa; isso pertence a Deus.</a:t>
            </a:r>
          </a:p>
        </p:txBody>
      </p:sp>
      <p:pic>
        <p:nvPicPr>
          <p:cNvPr id="5" name="Espaço Reservado para Imagem 4" descr="Relógio de ponteiros&#10;&#10;Descrição gerada automaticamente">
            <a:extLst>
              <a:ext uri="{FF2B5EF4-FFF2-40B4-BE49-F238E27FC236}">
                <a16:creationId xmlns:a16="http://schemas.microsoft.com/office/drawing/2014/main" id="{25F7FD01-3190-41B1-AA44-CA3C1F5EAD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711777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247E038-7DAA-476A-B93B-1FC4B1006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ideia de bênção está intimamente ligada à manutenção do dia semanal de descanso.</a:t>
            </a:r>
          </a:p>
        </p:txBody>
      </p:sp>
      <p:pic>
        <p:nvPicPr>
          <p:cNvPr id="5" name="Espaço Reservado para Imagem 4" descr="Uma imagem contendo vestuário, homem, vestindo, em pé&#10;&#10;Descrição gerada automaticamente">
            <a:extLst>
              <a:ext uri="{FF2B5EF4-FFF2-40B4-BE49-F238E27FC236}">
                <a16:creationId xmlns:a16="http://schemas.microsoft.com/office/drawing/2014/main" id="{9A32C13E-8C63-4FF0-A176-9D677A1BF9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4795395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B4835EB-285C-4ED9-AE95-A88151CCB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Bem-aventurado o homem que faz isto, e o filho do homem que nisto se firma, que se guarda de profanar o sábado e guarda a sua mão de cometer algum mal</a:t>
            </a:r>
            <a:r>
              <a:rPr lang="pt-BR" dirty="0"/>
              <a:t>”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7DD4259-C2A8-4E29-B4C7-A223A1C9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Isaías 56:2</a:t>
            </a:r>
          </a:p>
        </p:txBody>
      </p:sp>
    </p:spTree>
    <p:extLst>
      <p:ext uri="{BB962C8B-B14F-4D97-AF65-F5344CB8AC3E}">
        <p14:creationId xmlns:p14="http://schemas.microsoft.com/office/powerpoint/2010/main" val="4729379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7DAB71-5421-4E0C-9754-8401517ED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É um dia abençoado porque foi projetado para ser um dia de encontro com Deus.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462E37C1-502B-45D2-AF40-37A5A57CD3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354354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5BCB0DA-C1A9-403E-8D45-49DB7331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Quando</a:t>
            </a:r>
            <a:r>
              <a:rPr lang="en-US" dirty="0"/>
              <a:t> Deus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encontra</a:t>
            </a:r>
            <a:r>
              <a:rPr lang="en-US" dirty="0"/>
              <a:t>: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1093943-1EBB-469F-84AF-624B3E1EB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Ele fornece palavras de conforto.</a:t>
            </a:r>
          </a:p>
          <a:p>
            <a:r>
              <a:rPr lang="en-US" dirty="0" err="1"/>
              <a:t>Ele</a:t>
            </a:r>
            <a:r>
              <a:rPr lang="en-US" dirty="0"/>
              <a:t> </a:t>
            </a:r>
            <a:r>
              <a:rPr lang="en-US" dirty="0" err="1"/>
              <a:t>fornece</a:t>
            </a:r>
            <a:r>
              <a:rPr lang="en-US" dirty="0"/>
              <a:t> </a:t>
            </a:r>
            <a:r>
              <a:rPr lang="en-US" dirty="0" err="1"/>
              <a:t>instruções</a:t>
            </a:r>
            <a:r>
              <a:rPr lang="en-US" dirty="0"/>
              <a:t>.</a:t>
            </a:r>
            <a:endParaRPr lang="pt-BR" dirty="0"/>
          </a:p>
          <a:p>
            <a:r>
              <a:rPr lang="pt-BR" dirty="0"/>
              <a:t>Ele nos dá a oportunidade de compartilhar nossos pensamentos e sentimentos.</a:t>
            </a:r>
          </a:p>
          <a:p>
            <a:r>
              <a:rPr lang="pt-BR" dirty="0"/>
              <a:t>Ele satisfaz as nossas necessidades.</a:t>
            </a:r>
          </a:p>
        </p:txBody>
      </p:sp>
      <p:pic>
        <p:nvPicPr>
          <p:cNvPr id="8" name="Espaço Reservado para Imagem 7" descr="Grupo de pessoas sentadas ao redor de uma mesa de madeira&#10;&#10;Descrição gerada automaticamente">
            <a:extLst>
              <a:ext uri="{FF2B5EF4-FFF2-40B4-BE49-F238E27FC236}">
                <a16:creationId xmlns:a16="http://schemas.microsoft.com/office/drawing/2014/main" id="{1AF2584F-AF76-434A-8806-9A3501DD49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197430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67E8E22-C97A-44A6-A0ED-9005CDAAE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Todos em qualquer lugar podem acessar as bênçãos do descanso do sétimo dia.</a:t>
            </a:r>
          </a:p>
        </p:txBody>
      </p:sp>
      <p:pic>
        <p:nvPicPr>
          <p:cNvPr id="5" name="Espaço Reservado para Imagem 4" descr="Uma imagem contendo olhando, grande, nuvens, avião&#10;&#10;Descrição gerada automaticamente">
            <a:extLst>
              <a:ext uri="{FF2B5EF4-FFF2-40B4-BE49-F238E27FC236}">
                <a16:creationId xmlns:a16="http://schemas.microsoft.com/office/drawing/2014/main" id="{867DF3AC-D51C-4712-8536-E0FF0BF867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223536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C6E35FE-B3D5-4EFD-81B6-201E12D1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usou o descanso do sétimo dia para duas atividades principais.</a:t>
            </a:r>
          </a:p>
        </p:txBody>
      </p:sp>
      <p:pic>
        <p:nvPicPr>
          <p:cNvPr id="5" name="Espaço Reservado para Imagem 4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5936F1EF-FEB4-4AB1-9E0F-63F8D88038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6012664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02B1399-878F-4B70-B828-D1A0038EA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entrou, num sábado, na sinagoga, segundo o seu costume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85166FD-9497-43FC-97D1-F72A9905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Lucas 4:16</a:t>
            </a:r>
          </a:p>
        </p:txBody>
      </p:sp>
    </p:spTree>
    <p:extLst>
      <p:ext uri="{BB962C8B-B14F-4D97-AF65-F5344CB8AC3E}">
        <p14:creationId xmlns:p14="http://schemas.microsoft.com/office/powerpoint/2010/main" val="65599839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EEADCE0-C933-41F7-A0B3-527EE6B4B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“Cada vez que fui atrás da árvore, afiei a lâmina do meu machado” </a:t>
            </a:r>
          </a:p>
        </p:txBody>
      </p:sp>
      <p:pic>
        <p:nvPicPr>
          <p:cNvPr id="5" name="Espaço Reservado para Imagem 4" descr="Uma imagem contendo vermelho, preto, bicicleta, velho&#10;&#10;Descrição gerada automaticamente">
            <a:extLst>
              <a:ext uri="{FF2B5EF4-FFF2-40B4-BE49-F238E27FC236}">
                <a16:creationId xmlns:a16="http://schemas.microsoft.com/office/drawing/2014/main" id="{859ADC53-D1D9-442D-A3F3-20FD6A45FA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904113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A4F6EBF-37BB-4F53-B910-42A54B756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Partindo daquele lugar, ele entrou na sinagoga e um homem com a mão encolhida estava lá</a:t>
            </a:r>
            <a:r>
              <a:rPr lang="pt-BR" dirty="0"/>
              <a:t>”.</a:t>
            </a:r>
          </a:p>
          <a:p>
            <a:r>
              <a:rPr lang="pt-BR" dirty="0"/>
              <a:t>“</a:t>
            </a:r>
            <a:r>
              <a:rPr lang="pt-BR" i="1" dirty="0"/>
              <a:t>É lícito, nos sábados, fazer o bem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A5064FC-435F-4859-AE69-92A2515E0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Mateus 12:9, 10, 13</a:t>
            </a:r>
          </a:p>
        </p:txBody>
      </p:sp>
    </p:spTree>
    <p:extLst>
      <p:ext uri="{BB962C8B-B14F-4D97-AF65-F5344CB8AC3E}">
        <p14:creationId xmlns:p14="http://schemas.microsoft.com/office/powerpoint/2010/main" val="54541979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FF3216D1-613D-47A0-9CDE-CBE03ECF1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“A lei proíbe trabalho secular no dia de repouso do Senhor; o labor que constitui o ganha-pão, deve cessar; nenhum trabalho que vise prazer ou proveito mundanos, é lícito nesse dia; mas como Deus cessou Seu labor de criar e repousou ao sábado, e o abençoou, assim deve o homem deixar as ocupações da vida diária, e devotar essas sagradas horas a um saudável repouso, ao culto e a boas obras”.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88B21BB-039A-440A-B92A-D7B7EEE3E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Desejado de Todas as Nações, p. 138</a:t>
            </a:r>
          </a:p>
        </p:txBody>
      </p:sp>
    </p:spTree>
    <p:extLst>
      <p:ext uri="{BB962C8B-B14F-4D97-AF65-F5344CB8AC3E}">
        <p14:creationId xmlns:p14="http://schemas.microsoft.com/office/powerpoint/2010/main" val="1343179436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8905BCE-BB37-44F7-AAC0-FAF3C0B66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crentes devem ter cuidado para não seguir cegamente o slogan “24/7”.</a:t>
            </a:r>
          </a:p>
        </p:txBody>
      </p:sp>
      <p:pic>
        <p:nvPicPr>
          <p:cNvPr id="5" name="Espaço Reservado para Imagem 4" descr="Uma imagem contendo no interior, pessoa, laptop, mulher&#10;&#10;Descrição gerada automaticamente">
            <a:extLst>
              <a:ext uri="{FF2B5EF4-FFF2-40B4-BE49-F238E27FC236}">
                <a16:creationId xmlns:a16="http://schemas.microsoft.com/office/drawing/2014/main" id="{882FEA7A-EBB0-42CB-A5F2-5788ED04A2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3831725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3FC093D-0C91-4B8A-B051-34879165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Nas últimas décadas, observamos a intrusão gradual de atividades pessoais, sociais e culturais no tempo tradicionalmente reservado para dormir.</a:t>
            </a:r>
          </a:p>
        </p:txBody>
      </p:sp>
      <p:pic>
        <p:nvPicPr>
          <p:cNvPr id="5" name="Espaço Reservado para Imagem 4" descr="Uma imagem contendo no interior, homem, olhando, frente&#10;&#10;Descrição gerada automaticamente">
            <a:extLst>
              <a:ext uri="{FF2B5EF4-FFF2-40B4-BE49-F238E27FC236}">
                <a16:creationId xmlns:a16="http://schemas.microsoft.com/office/drawing/2014/main" id="{6DEAC001-8EAF-46AB-8426-EEFEE58323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205745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571C99B-4F44-4EA9-B10B-17017899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tempo de sono deve ser protegido.</a:t>
            </a:r>
          </a:p>
        </p:txBody>
      </p:sp>
      <p:pic>
        <p:nvPicPr>
          <p:cNvPr id="5" name="Espaço Reservado para Imagem 4" descr="Homem deitado em sofá&#10;&#10;Descrição gerada automaticamente">
            <a:extLst>
              <a:ext uri="{FF2B5EF4-FFF2-40B4-BE49-F238E27FC236}">
                <a16:creationId xmlns:a16="http://schemas.microsoft.com/office/drawing/2014/main" id="{8CB42665-46F6-4703-8B6B-3C1F56ADDD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360369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ED1D864-29B7-49F0-A17B-CEE77A456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descanso semanal é crucial para o nosso bem-estar total.</a:t>
            </a:r>
          </a:p>
        </p:txBody>
      </p:sp>
      <p:pic>
        <p:nvPicPr>
          <p:cNvPr id="5" name="Espaço Reservado para Imagem 4" descr="Homem deitado na cama&#10;&#10;Descrição gerada automaticamente">
            <a:extLst>
              <a:ext uri="{FF2B5EF4-FFF2-40B4-BE49-F238E27FC236}">
                <a16:creationId xmlns:a16="http://schemas.microsoft.com/office/drawing/2014/main" id="{7BF28D28-4AA0-44B5-B3EC-52CA9D261F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231571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056D3A5-BD8C-4C8A-8C8C-E1000084F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“Bem-aventurados os que guardam as suas prescrições e o buscam de todo o coração”.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E635B89A-7E28-4E9D-937F-41EADED1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Salmo 119:2</a:t>
            </a:r>
          </a:p>
        </p:txBody>
      </p:sp>
    </p:spTree>
    <p:extLst>
      <p:ext uri="{BB962C8B-B14F-4D97-AF65-F5344CB8AC3E}">
        <p14:creationId xmlns:p14="http://schemas.microsoft.com/office/powerpoint/2010/main" val="1023170234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034971A-13B8-48AD-8412-DFA828A11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Tomemos providências para descansar e comungar com Deus no sétimo dia, para se juntar a uma comunidade de crentes, para adorar a Deus, e ter tempo para fazer o bem aos outros. </a:t>
            </a:r>
          </a:p>
        </p:txBody>
      </p:sp>
      <p:pic>
        <p:nvPicPr>
          <p:cNvPr id="5" name="Espaço Reservado para Imagem 4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658A7360-A5E0-41CD-8074-C5307C0BC7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5"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4103936695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C3F010F-6B0A-4062-8957-FCADE71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Meu pacto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35517A0-0162-437F-8AA1-8BBD3C83B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Guardar o sábado, preparando-me como devido na sexta-feira, mantendo seus limites, pensamentos e atividades corretos.</a:t>
            </a:r>
          </a:p>
        </p:txBody>
      </p:sp>
      <p:pic>
        <p:nvPicPr>
          <p:cNvPr id="3" name="Espaço Reservado para Imagem 2" descr="Uma imagem contendo pessoa, homem, segurando, olhando&#10;&#10;Descrição gerada automaticamente">
            <a:extLst>
              <a:ext uri="{FF2B5EF4-FFF2-40B4-BE49-F238E27FC236}">
                <a16:creationId xmlns:a16="http://schemas.microsoft.com/office/drawing/2014/main" id="{2E75DAA6-857D-42EE-9237-B81A751B86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1848552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1098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1966563-5B86-4EEC-A27F-DB03B71F9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</a:t>
            </a:r>
            <a:r>
              <a:rPr lang="en-US" dirty="0"/>
              <a:t>Este é o </a:t>
            </a:r>
            <a:r>
              <a:rPr lang="en-US" dirty="0" err="1"/>
              <a:t>princípio</a:t>
            </a:r>
            <a:r>
              <a:rPr lang="en-US" dirty="0"/>
              <a:t> do </a:t>
            </a:r>
            <a:r>
              <a:rPr lang="en-US" dirty="0" err="1"/>
              <a:t>descanso</a:t>
            </a:r>
            <a:r>
              <a:rPr lang="en-US" dirty="0"/>
              <a:t> para </a:t>
            </a:r>
            <a:r>
              <a:rPr lang="en-US" dirty="0" err="1"/>
              <a:t>alcançar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.</a:t>
            </a:r>
            <a:endParaRPr lang="pt-BR" dirty="0"/>
          </a:p>
        </p:txBody>
      </p:sp>
      <p:pic>
        <p:nvPicPr>
          <p:cNvPr id="5" name="Espaço Reservado para Imagem 4" descr="Uma imagem contendo pessoa, grama, ao ar livre, menina&#10;&#10;Descrição gerada automaticamente">
            <a:extLst>
              <a:ext uri="{FF2B5EF4-FFF2-40B4-BE49-F238E27FC236}">
                <a16:creationId xmlns:a16="http://schemas.microsoft.com/office/drawing/2014/main" id="{AAEB6AAF-48B2-40D0-B797-EC536051CE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62618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1B90E-BEA3-4579-943E-FEA7263E7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Parte I: Descanso ocasional e diário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840741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373D683-DDDF-4A0F-AD86-867C8BA0C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valor de um descanso ocasional na produtividade dos indivíduos é uma realidade bem estabelecida.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33D0DA7-F662-431B-B8F7-DEFE24D936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98830069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ED35653-E0A0-4E4C-A3F8-DC5CB9979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Vinde repousar um pouco, à parte, num lugar deserto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ECDF2B4-C154-42D0-93D6-D7750293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Marcos 6:31</a:t>
            </a:r>
          </a:p>
        </p:txBody>
      </p:sp>
    </p:spTree>
    <p:extLst>
      <p:ext uri="{BB962C8B-B14F-4D97-AF65-F5344CB8AC3E}">
        <p14:creationId xmlns:p14="http://schemas.microsoft.com/office/powerpoint/2010/main" val="5352544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0E64EFB-6FCE-44FE-A535-3A249818E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Jesus os convidou a fazer uma pausa por um tempo.</a:t>
            </a:r>
          </a:p>
        </p:txBody>
      </p:sp>
      <p:pic>
        <p:nvPicPr>
          <p:cNvPr id="5" name="Espaço Reservado para Imagem 4" descr="Uma imagem contendo vestuário, vestindo, em pé, olhando&#10;&#10;Descrição gerada automaticamente">
            <a:extLst>
              <a:ext uri="{FF2B5EF4-FFF2-40B4-BE49-F238E27FC236}">
                <a16:creationId xmlns:a16="http://schemas.microsoft.com/office/drawing/2014/main" id="{EAFCAC70-A60D-43DC-9B75-73EB4B8A31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99992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460F8B-3A6D-4B29-B55D-D07B7FFD944B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4999</TotalTime>
  <Words>925</Words>
  <Application>Microsoft Office PowerPoint</Application>
  <PresentationFormat>Widescreen</PresentationFormat>
  <Paragraphs>64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3" baseType="lpstr">
      <vt:lpstr>Arial</vt:lpstr>
      <vt:lpstr>Calibri</vt:lpstr>
      <vt:lpstr>Trebuchet MS</vt:lpstr>
      <vt:lpstr>Tema do Office</vt:lpstr>
      <vt:lpstr>Apresentação do PowerPoint</vt:lpstr>
      <vt:lpstr>DESCANSE PARA CONQUISTAR MAIS</vt:lpstr>
      <vt:lpstr>Apresentação do PowerPoint</vt:lpstr>
      <vt:lpstr>Apresentação do PowerPoint</vt:lpstr>
      <vt:lpstr>Apresentação do PowerPoint</vt:lpstr>
      <vt:lpstr>Parte I: Descanso ocasional e diário</vt:lpstr>
      <vt:lpstr>Apresentação do PowerPoint</vt:lpstr>
      <vt:lpstr>Marcos 6:31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Gênesis 1:5</vt:lpstr>
      <vt:lpstr>Apresentação do PowerPoint</vt:lpstr>
      <vt:lpstr>Apresentação do PowerPoint</vt:lpstr>
      <vt:lpstr>salmo 16:7</vt:lpstr>
      <vt:lpstr>Apresentação do PowerPoint</vt:lpstr>
      <vt:lpstr>Salmo 127:2</vt:lpstr>
      <vt:lpstr>Parte II: O descanso semanal</vt:lpstr>
      <vt:lpstr>Apresentação do PowerPoint</vt:lpstr>
      <vt:lpstr>Gênesis 2:3</vt:lpstr>
      <vt:lpstr>Apresentação do PowerPoint</vt:lpstr>
      <vt:lpstr>Apresentação do PowerPoint</vt:lpstr>
      <vt:lpstr>Levítico 23:3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Isaías 56:2</vt:lpstr>
      <vt:lpstr>Apresentação do PowerPoint</vt:lpstr>
      <vt:lpstr>Quando Deus nos encontra:</vt:lpstr>
      <vt:lpstr>Apresentação do PowerPoint</vt:lpstr>
      <vt:lpstr>Apresentação do PowerPoint</vt:lpstr>
      <vt:lpstr>Lucas 4:16</vt:lpstr>
      <vt:lpstr>Mateus 12:9, 10, 13</vt:lpstr>
      <vt:lpstr>O Desejado de Todas as Nações, p. 138</vt:lpstr>
      <vt:lpstr>Apresentação do PowerPoint</vt:lpstr>
      <vt:lpstr>Apresentação do PowerPoint</vt:lpstr>
      <vt:lpstr>Apresentação do PowerPoint</vt:lpstr>
      <vt:lpstr>Apresentação do PowerPoint</vt:lpstr>
      <vt:lpstr>Salmo 119:2</vt:lpstr>
      <vt:lpstr>Apresentação do PowerPoint</vt:lpstr>
      <vt:lpstr>Meu pacto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2019-10-11T19:42:41Z</dcterms:created>
  <dcterms:modified xsi:type="dcterms:W3CDTF">2019-11-17T18:48:42Z</dcterms:modified>
</cp:coreProperties>
</file>