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95" r:id="rId4"/>
    <p:sldId id="297" r:id="rId5"/>
    <p:sldId id="259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20" r:id="rId17"/>
    <p:sldId id="308" r:id="rId18"/>
    <p:sldId id="319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21" r:id="rId27"/>
    <p:sldId id="316" r:id="rId28"/>
    <p:sldId id="317" r:id="rId29"/>
    <p:sldId id="318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4" r:id="rId42"/>
    <p:sldId id="335" r:id="rId43"/>
    <p:sldId id="336" r:id="rId44"/>
    <p:sldId id="296" r:id="rId45"/>
    <p:sldId id="294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556"/>
    <a:srgbClr val="35587D"/>
    <a:srgbClr val="EDEFF9"/>
    <a:srgbClr val="742C88"/>
    <a:srgbClr val="B78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D5521-FD32-45F2-BBA3-B0C0651739FA}" v="195" dt="2019-11-17T20:09:07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5746780-4092-4C76-8534-A6CCEE1516CD}"/>
    <pc:docChg chg="undo custSel addSld delSld modSld sldOrd">
      <pc:chgData name="marcos aurelio gularte de castro" userId="67f50566e2aee3b4" providerId="LiveId" clId="{15746780-4092-4C76-8534-A6CCEE1516CD}" dt="2019-11-17T20:08:36.953" v="383" actId="962"/>
      <pc:docMkLst>
        <pc:docMk/>
      </pc:docMkLst>
      <pc:sldChg chg="modTransition">
        <pc:chgData name="marcos aurelio gularte de castro" userId="67f50566e2aee3b4" providerId="LiveId" clId="{15746780-4092-4C76-8534-A6CCEE1516CD}" dt="2019-11-17T19:33:24.217" v="296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15746780-4092-4C76-8534-A6CCEE1516CD}" dt="2019-11-17T19:33:24.217" v="296"/>
        <pc:sldMkLst>
          <pc:docMk/>
          <pc:sldMk cId="2986391497" sldId="258"/>
        </pc:sldMkLst>
        <pc:spChg chg="mod">
          <ac:chgData name="marcos aurelio gularte de castro" userId="67f50566e2aee3b4" providerId="LiveId" clId="{15746780-4092-4C76-8534-A6CCEE1516CD}" dt="2019-11-17T18:53:51.074" v="1" actId="20577"/>
          <ac:spMkLst>
            <pc:docMk/>
            <pc:sldMk cId="2986391497" sldId="258"/>
            <ac:spMk id="4" creationId="{1A302FCE-3E8F-4B25-81AF-FBF1140B378A}"/>
          </ac:spMkLst>
        </pc:spChg>
      </pc:sldChg>
      <pc:sldChg chg="addSp delSp modSp modTransition">
        <pc:chgData name="marcos aurelio gularte de castro" userId="67f50566e2aee3b4" providerId="LiveId" clId="{15746780-4092-4C76-8534-A6CCEE1516CD}" dt="2019-11-17T19:40:01.902" v="300" actId="931"/>
        <pc:sldMkLst>
          <pc:docMk/>
          <pc:sldMk cId="1818407415" sldId="259"/>
        </pc:sldMkLst>
        <pc:spChg chg="add mod">
          <ac:chgData name="marcos aurelio gularte de castro" userId="67f50566e2aee3b4" providerId="LiveId" clId="{15746780-4092-4C76-8534-A6CCEE1516CD}" dt="2019-11-17T19:00:05.261" v="42"/>
          <ac:spMkLst>
            <pc:docMk/>
            <pc:sldMk cId="1818407415" sldId="259"/>
            <ac:spMk id="2" creationId="{FACF3D5E-66B0-44CA-9F5F-79D53F4C28EF}"/>
          </ac:spMkLst>
        </pc:spChg>
        <pc:spChg chg="add del mod">
          <ac:chgData name="marcos aurelio gularte de castro" userId="67f50566e2aee3b4" providerId="LiveId" clId="{15746780-4092-4C76-8534-A6CCEE1516CD}" dt="2019-11-17T19:40:01.902" v="300" actId="931"/>
          <ac:spMkLst>
            <pc:docMk/>
            <pc:sldMk cId="1818407415" sldId="259"/>
            <ac:spMk id="3" creationId="{C1C77A03-6823-49A2-B314-8444E5B6346B}"/>
          </ac:spMkLst>
        </pc:spChg>
        <pc:spChg chg="del">
          <ac:chgData name="marcos aurelio gularte de castro" userId="67f50566e2aee3b4" providerId="LiveId" clId="{15746780-4092-4C76-8534-A6CCEE1516CD}" dt="2019-11-17T18:58:37.324" v="20"/>
          <ac:spMkLst>
            <pc:docMk/>
            <pc:sldMk cId="1818407415" sldId="259"/>
            <ac:spMk id="11" creationId="{A743EBC4-13F7-4ACF-9BF6-60B0E0FDA5EA}"/>
          </ac:spMkLst>
        </pc:spChg>
        <pc:spChg chg="del">
          <ac:chgData name="marcos aurelio gularte de castro" userId="67f50566e2aee3b4" providerId="LiveId" clId="{15746780-4092-4C76-8534-A6CCEE1516CD}" dt="2019-11-17T18:58:37.324" v="20"/>
          <ac:spMkLst>
            <pc:docMk/>
            <pc:sldMk cId="1818407415" sldId="259"/>
            <ac:spMk id="13" creationId="{C46A7E3C-8E2C-416F-A7B7-1BEC6913A1DC}"/>
          </ac:spMkLst>
        </pc:spChg>
        <pc:picChg chg="add mod">
          <ac:chgData name="marcos aurelio gularte de castro" userId="67f50566e2aee3b4" providerId="LiveId" clId="{15746780-4092-4C76-8534-A6CCEE1516CD}" dt="2019-11-17T19:40:01.902" v="300" actId="931"/>
          <ac:picMkLst>
            <pc:docMk/>
            <pc:sldMk cId="1818407415" sldId="259"/>
            <ac:picMk id="5" creationId="{38CBE10D-E32E-4383-999C-DBA7B35ED8B6}"/>
          </ac:picMkLst>
        </pc:picChg>
      </pc:sldChg>
      <pc:sldChg chg="modTransition">
        <pc:chgData name="marcos aurelio gularte de castro" userId="67f50566e2aee3b4" providerId="LiveId" clId="{15746780-4092-4C76-8534-A6CCEE1516CD}" dt="2019-11-17T19:33:24.217" v="296"/>
        <pc:sldMkLst>
          <pc:docMk/>
          <pc:sldMk cId="695109817" sldId="294"/>
        </pc:sldMkLst>
      </pc:sldChg>
      <pc:sldChg chg="addSp delSp modSp ord modTransition">
        <pc:chgData name="marcos aurelio gularte de castro" userId="67f50566e2aee3b4" providerId="LiveId" clId="{15746780-4092-4C76-8534-A6CCEE1516CD}" dt="2019-11-17T19:36:58.292" v="299" actId="962"/>
        <pc:sldMkLst>
          <pc:docMk/>
          <pc:sldMk cId="956455102" sldId="295"/>
        </pc:sldMkLst>
        <pc:spChg chg="add del mod">
          <ac:chgData name="marcos aurelio gularte de castro" userId="67f50566e2aee3b4" providerId="LiveId" clId="{15746780-4092-4C76-8534-A6CCEE1516CD}" dt="2019-11-17T18:56:55.234" v="10" actId="20577"/>
          <ac:spMkLst>
            <pc:docMk/>
            <pc:sldMk cId="956455102" sldId="295"/>
            <ac:spMk id="2" creationId="{8343CACB-BF8C-4FA7-8432-427A80DCA572}"/>
          </ac:spMkLst>
        </pc:spChg>
        <pc:spChg chg="add del">
          <ac:chgData name="marcos aurelio gularte de castro" userId="67f50566e2aee3b4" providerId="LiveId" clId="{15746780-4092-4C76-8534-A6CCEE1516CD}" dt="2019-11-17T19:36:56.318" v="297" actId="931"/>
          <ac:spMkLst>
            <pc:docMk/>
            <pc:sldMk cId="956455102" sldId="295"/>
            <ac:spMk id="3" creationId="{3AA43FEE-5934-40DE-B78B-F68993250501}"/>
          </ac:spMkLst>
        </pc:spChg>
        <pc:spChg chg="add del">
          <ac:chgData name="marcos aurelio gularte de castro" userId="67f50566e2aee3b4" providerId="LiveId" clId="{15746780-4092-4C76-8534-A6CCEE1516CD}" dt="2019-11-17T18:56:16.721" v="4"/>
          <ac:spMkLst>
            <pc:docMk/>
            <pc:sldMk cId="956455102" sldId="295"/>
            <ac:spMk id="4" creationId="{0223B050-15A6-43FA-8400-3EDEFAFBBDA3}"/>
          </ac:spMkLst>
        </pc:spChg>
        <pc:spChg chg="add del">
          <ac:chgData name="marcos aurelio gularte de castro" userId="67f50566e2aee3b4" providerId="LiveId" clId="{15746780-4092-4C76-8534-A6CCEE1516CD}" dt="2019-11-17T18:56:16.721" v="4"/>
          <ac:spMkLst>
            <pc:docMk/>
            <pc:sldMk cId="956455102" sldId="295"/>
            <ac:spMk id="5" creationId="{E4DA3CF1-3018-4F31-AFB0-3A13D053A92D}"/>
          </ac:spMkLst>
        </pc:spChg>
        <pc:spChg chg="add del">
          <ac:chgData name="marcos aurelio gularte de castro" userId="67f50566e2aee3b4" providerId="LiveId" clId="{15746780-4092-4C76-8534-A6CCEE1516CD}" dt="2019-11-17T18:56:16.721" v="4"/>
          <ac:spMkLst>
            <pc:docMk/>
            <pc:sldMk cId="956455102" sldId="295"/>
            <ac:spMk id="6" creationId="{1BD29A07-D10D-4D1A-B800-2DEFE7F33491}"/>
          </ac:spMkLst>
        </pc:spChg>
        <pc:spChg chg="add del">
          <ac:chgData name="marcos aurelio gularte de castro" userId="67f50566e2aee3b4" providerId="LiveId" clId="{15746780-4092-4C76-8534-A6CCEE1516CD}" dt="2019-11-17T18:56:51.541" v="8"/>
          <ac:spMkLst>
            <pc:docMk/>
            <pc:sldMk cId="956455102" sldId="295"/>
            <ac:spMk id="7" creationId="{72473873-55A2-47C3-B855-0CBFC541EE33}"/>
          </ac:spMkLst>
        </pc:spChg>
        <pc:spChg chg="add del">
          <ac:chgData name="marcos aurelio gularte de castro" userId="67f50566e2aee3b4" providerId="LiveId" clId="{15746780-4092-4C76-8534-A6CCEE1516CD}" dt="2019-11-17T18:56:51.541" v="8"/>
          <ac:spMkLst>
            <pc:docMk/>
            <pc:sldMk cId="956455102" sldId="295"/>
            <ac:spMk id="8" creationId="{B0963C79-C84F-4FD9-9DBE-3AD983909D5E}"/>
          </ac:spMkLst>
        </pc:spChg>
        <pc:spChg chg="add del">
          <ac:chgData name="marcos aurelio gularte de castro" userId="67f50566e2aee3b4" providerId="LiveId" clId="{15746780-4092-4C76-8534-A6CCEE1516CD}" dt="2019-11-17T18:56:51.541" v="8"/>
          <ac:spMkLst>
            <pc:docMk/>
            <pc:sldMk cId="956455102" sldId="295"/>
            <ac:spMk id="9" creationId="{E977059E-37CA-42CD-A67C-26BA02FC3E1C}"/>
          </ac:spMkLst>
        </pc:spChg>
        <pc:spChg chg="add del mod">
          <ac:chgData name="marcos aurelio gularte de castro" userId="67f50566e2aee3b4" providerId="LiveId" clId="{15746780-4092-4C76-8534-A6CCEE1516CD}" dt="2019-11-17T18:56:33.774" v="7"/>
          <ac:spMkLst>
            <pc:docMk/>
            <pc:sldMk cId="956455102" sldId="295"/>
            <ac:spMk id="10" creationId="{68741D8F-25A9-4396-9360-5677CB60B07A}"/>
          </ac:spMkLst>
        </pc:spChg>
        <pc:spChg chg="add del mod">
          <ac:chgData name="marcos aurelio gularte de castro" userId="67f50566e2aee3b4" providerId="LiveId" clId="{15746780-4092-4C76-8534-A6CCEE1516CD}" dt="2019-11-17T18:56:33.774" v="7"/>
          <ac:spMkLst>
            <pc:docMk/>
            <pc:sldMk cId="956455102" sldId="295"/>
            <ac:spMk id="11" creationId="{8D19B3A1-178C-4D0D-B81B-37E66DBE0349}"/>
          </ac:spMkLst>
        </pc:spChg>
        <pc:picChg chg="add mod">
          <ac:chgData name="marcos aurelio gularte de castro" userId="67f50566e2aee3b4" providerId="LiveId" clId="{15746780-4092-4C76-8534-A6CCEE1516CD}" dt="2019-11-17T19:36:58.292" v="299" actId="962"/>
          <ac:picMkLst>
            <pc:docMk/>
            <pc:sldMk cId="956455102" sldId="295"/>
            <ac:picMk id="13" creationId="{D260A391-78C1-430D-837B-FFB47F171CA1}"/>
          </ac:picMkLst>
        </pc:picChg>
      </pc:sldChg>
      <pc:sldChg chg="addSp delSp modSp ord modTransition">
        <pc:chgData name="marcos aurelio gularte de castro" userId="67f50566e2aee3b4" providerId="LiveId" clId="{15746780-4092-4C76-8534-A6CCEE1516CD}" dt="2019-11-17T20:08:36.953" v="383" actId="962"/>
        <pc:sldMkLst>
          <pc:docMk/>
          <pc:sldMk cId="2401848552" sldId="296"/>
        </pc:sldMkLst>
        <pc:spChg chg="mod">
          <ac:chgData name="marcos aurelio gularte de castro" userId="67f50566e2aee3b4" providerId="LiveId" clId="{15746780-4092-4C76-8534-A6CCEE1516CD}" dt="2019-11-17T19:33:11.913" v="294" actId="20577"/>
          <ac:spMkLst>
            <pc:docMk/>
            <pc:sldMk cId="2401848552" sldId="296"/>
            <ac:spMk id="5" creationId="{035517A0-0162-437F-8AA1-8BBD3C83B131}"/>
          </ac:spMkLst>
        </pc:spChg>
        <pc:spChg chg="del">
          <ac:chgData name="marcos aurelio gularte de castro" userId="67f50566e2aee3b4" providerId="LiveId" clId="{15746780-4092-4C76-8534-A6CCEE1516CD}" dt="2019-11-17T20:08:35.950" v="381" actId="931"/>
          <ac:spMkLst>
            <pc:docMk/>
            <pc:sldMk cId="2401848552" sldId="296"/>
            <ac:spMk id="6" creationId="{643310EA-6323-4A85-B295-0166B975C0C2}"/>
          </ac:spMkLst>
        </pc:spChg>
        <pc:picChg chg="add mod">
          <ac:chgData name="marcos aurelio gularte de castro" userId="67f50566e2aee3b4" providerId="LiveId" clId="{15746780-4092-4C76-8534-A6CCEE1516CD}" dt="2019-11-17T20:08:36.953" v="383" actId="962"/>
          <ac:picMkLst>
            <pc:docMk/>
            <pc:sldMk cId="2401848552" sldId="296"/>
            <ac:picMk id="3" creationId="{7C92E644-0474-45CF-AFC7-7C191C1B5CB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652946771" sldId="297"/>
        </pc:sldMkLst>
        <pc:spChg chg="del">
          <ac:chgData name="marcos aurelio gularte de castro" userId="67f50566e2aee3b4" providerId="LiveId" clId="{15746780-4092-4C76-8534-A6CCEE1516CD}" dt="2019-11-17T18:57:41.654" v="12"/>
          <ac:spMkLst>
            <pc:docMk/>
            <pc:sldMk cId="1652946771" sldId="297"/>
            <ac:spMk id="2" creationId="{09AFF1F9-50D0-43CF-9D1B-AEE856B55027}"/>
          </ac:spMkLst>
        </pc:spChg>
        <pc:spChg chg="del">
          <ac:chgData name="marcos aurelio gularte de castro" userId="67f50566e2aee3b4" providerId="LiveId" clId="{15746780-4092-4C76-8534-A6CCEE1516CD}" dt="2019-11-17T18:57:41.654" v="12"/>
          <ac:spMkLst>
            <pc:docMk/>
            <pc:sldMk cId="1652946771" sldId="297"/>
            <ac:spMk id="3" creationId="{D8107DF9-09A4-4B45-AF8E-1134E4DEE2F6}"/>
          </ac:spMkLst>
        </pc:spChg>
        <pc:spChg chg="add mod">
          <ac:chgData name="marcos aurelio gularte de castro" userId="67f50566e2aee3b4" providerId="LiveId" clId="{15746780-4092-4C76-8534-A6CCEE1516CD}" dt="2019-11-17T18:57:48.522" v="14" actId="20577"/>
          <ac:spMkLst>
            <pc:docMk/>
            <pc:sldMk cId="1652946771" sldId="297"/>
            <ac:spMk id="4" creationId="{17DEAF2F-DFB0-474B-A9EC-F0254AB4DEDF}"/>
          </ac:spMkLst>
        </pc:spChg>
      </pc:sldChg>
      <pc:sldChg chg="add del">
        <pc:chgData name="marcos aurelio gularte de castro" userId="67f50566e2aee3b4" providerId="LiveId" clId="{15746780-4092-4C76-8534-A6CCEE1516CD}" dt="2019-11-17T18:58:18.463" v="19"/>
        <pc:sldMkLst>
          <pc:docMk/>
          <pc:sldMk cId="3868954014" sldId="298"/>
        </pc:sldMkLst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4166483544" sldId="298"/>
        </pc:sldMkLst>
        <pc:spChg chg="del">
          <ac:chgData name="marcos aurelio gularte de castro" userId="67f50566e2aee3b4" providerId="LiveId" clId="{15746780-4092-4C76-8534-A6CCEE1516CD}" dt="2019-11-17T19:00:49.776" v="43"/>
          <ac:spMkLst>
            <pc:docMk/>
            <pc:sldMk cId="4166483544" sldId="298"/>
            <ac:spMk id="2" creationId="{6325902D-EA1A-4647-B24D-8AA75B905366}"/>
          </ac:spMkLst>
        </pc:spChg>
        <pc:spChg chg="del">
          <ac:chgData name="marcos aurelio gularte de castro" userId="67f50566e2aee3b4" providerId="LiveId" clId="{15746780-4092-4C76-8534-A6CCEE1516CD}" dt="2019-11-17T19:00:49.776" v="43"/>
          <ac:spMkLst>
            <pc:docMk/>
            <pc:sldMk cId="4166483544" sldId="298"/>
            <ac:spMk id="3" creationId="{DED2F5C5-8E92-45C9-B271-3C1984EAC541}"/>
          </ac:spMkLst>
        </pc:spChg>
        <pc:spChg chg="add mod">
          <ac:chgData name="marcos aurelio gularte de castro" userId="67f50566e2aee3b4" providerId="LiveId" clId="{15746780-4092-4C76-8534-A6CCEE1516CD}" dt="2019-11-17T19:01:00.002" v="49" actId="20577"/>
          <ac:spMkLst>
            <pc:docMk/>
            <pc:sldMk cId="4166483544" sldId="298"/>
            <ac:spMk id="4" creationId="{76AD0B49-AF2D-4FE0-AADD-DA161D2FBCAA}"/>
          </ac:spMkLst>
        </pc:spChg>
        <pc:spChg chg="add mod">
          <ac:chgData name="marcos aurelio gularte de castro" userId="67f50566e2aee3b4" providerId="LiveId" clId="{15746780-4092-4C76-8534-A6CCEE1516CD}" dt="2019-11-17T19:00:55.654" v="46" actId="20577"/>
          <ac:spMkLst>
            <pc:docMk/>
            <pc:sldMk cId="4166483544" sldId="298"/>
            <ac:spMk id="5" creationId="{ED700DB6-9F13-49CB-9D27-223F6913E871}"/>
          </ac:spMkLst>
        </pc:spChg>
      </pc:sldChg>
      <pc:sldChg chg="add del">
        <pc:chgData name="marcos aurelio gularte de castro" userId="67f50566e2aee3b4" providerId="LiveId" clId="{15746780-4092-4C76-8534-A6CCEE1516CD}" dt="2019-11-17T18:58:18.124" v="18"/>
        <pc:sldMkLst>
          <pc:docMk/>
          <pc:sldMk cId="334314401" sldId="299"/>
        </pc:sldMkLst>
      </pc:sldChg>
      <pc:sldChg chg="addSp delSp modSp add modTransition">
        <pc:chgData name="marcos aurelio gularte de castro" userId="67f50566e2aee3b4" providerId="LiveId" clId="{15746780-4092-4C76-8534-A6CCEE1516CD}" dt="2019-11-17T19:42:34.920" v="304" actId="962"/>
        <pc:sldMkLst>
          <pc:docMk/>
          <pc:sldMk cId="1942828852" sldId="299"/>
        </pc:sldMkLst>
        <pc:spChg chg="mod">
          <ac:chgData name="marcos aurelio gularte de castro" userId="67f50566e2aee3b4" providerId="LiveId" clId="{15746780-4092-4C76-8534-A6CCEE1516CD}" dt="2019-11-17T19:42:16.712" v="301" actId="20577"/>
          <ac:spMkLst>
            <pc:docMk/>
            <pc:sldMk cId="1942828852" sldId="299"/>
            <ac:spMk id="2" creationId="{28FBA149-58CD-44A7-8A8B-8A93D1B56251}"/>
          </ac:spMkLst>
        </pc:spChg>
        <pc:spChg chg="del">
          <ac:chgData name="marcos aurelio gularte de castro" userId="67f50566e2aee3b4" providerId="LiveId" clId="{15746780-4092-4C76-8534-A6CCEE1516CD}" dt="2019-11-17T19:42:33.161" v="302" actId="931"/>
          <ac:spMkLst>
            <pc:docMk/>
            <pc:sldMk cId="1942828852" sldId="299"/>
            <ac:spMk id="3" creationId="{B1DAEBD4-9FF0-4F0B-9438-B219AC171442}"/>
          </ac:spMkLst>
        </pc:spChg>
        <pc:picChg chg="add mod">
          <ac:chgData name="marcos aurelio gularte de castro" userId="67f50566e2aee3b4" providerId="LiveId" clId="{15746780-4092-4C76-8534-A6CCEE1516CD}" dt="2019-11-17T19:42:34.920" v="304" actId="962"/>
          <ac:picMkLst>
            <pc:docMk/>
            <pc:sldMk cId="1942828852" sldId="299"/>
            <ac:picMk id="5" creationId="{BB84880A-C752-4256-A7AD-132E407FFF86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45:43.479" v="307" actId="962"/>
        <pc:sldMkLst>
          <pc:docMk/>
          <pc:sldMk cId="1270167731" sldId="300"/>
        </pc:sldMkLst>
        <pc:spChg chg="mod">
          <ac:chgData name="marcos aurelio gularte de castro" userId="67f50566e2aee3b4" providerId="LiveId" clId="{15746780-4092-4C76-8534-A6CCEE1516CD}" dt="2019-11-17T19:02:47.411" v="61"/>
          <ac:spMkLst>
            <pc:docMk/>
            <pc:sldMk cId="1270167731" sldId="300"/>
            <ac:spMk id="2" creationId="{83687C64-055F-4BFA-9805-6B5492E9CE34}"/>
          </ac:spMkLst>
        </pc:spChg>
        <pc:spChg chg="del">
          <ac:chgData name="marcos aurelio gularte de castro" userId="67f50566e2aee3b4" providerId="LiveId" clId="{15746780-4092-4C76-8534-A6CCEE1516CD}" dt="2019-11-17T19:45:41.711" v="305" actId="931"/>
          <ac:spMkLst>
            <pc:docMk/>
            <pc:sldMk cId="1270167731" sldId="300"/>
            <ac:spMk id="3" creationId="{81BA345D-F87B-45DC-8114-6A25CAA7D490}"/>
          </ac:spMkLst>
        </pc:spChg>
        <pc:picChg chg="add mod">
          <ac:chgData name="marcos aurelio gularte de castro" userId="67f50566e2aee3b4" providerId="LiveId" clId="{15746780-4092-4C76-8534-A6CCEE1516CD}" dt="2019-11-17T19:45:43.479" v="307" actId="962"/>
          <ac:picMkLst>
            <pc:docMk/>
            <pc:sldMk cId="1270167731" sldId="300"/>
            <ac:picMk id="5" creationId="{576AFECD-9E6B-4C72-B617-9B1F93935BC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47:20.398" v="316" actId="962"/>
        <pc:sldMkLst>
          <pc:docMk/>
          <pc:sldMk cId="1847239228" sldId="301"/>
        </pc:sldMkLst>
        <pc:spChg chg="del">
          <ac:chgData name="marcos aurelio gularte de castro" userId="67f50566e2aee3b4" providerId="LiveId" clId="{15746780-4092-4C76-8534-A6CCEE1516CD}" dt="2019-11-17T19:01:57.195" v="55"/>
          <ac:spMkLst>
            <pc:docMk/>
            <pc:sldMk cId="1847239228" sldId="301"/>
            <ac:spMk id="2" creationId="{881F6F04-4845-48F3-B0CD-4CC24DEA998F}"/>
          </ac:spMkLst>
        </pc:spChg>
        <pc:spChg chg="del">
          <ac:chgData name="marcos aurelio gularte de castro" userId="67f50566e2aee3b4" providerId="LiveId" clId="{15746780-4092-4C76-8534-A6CCEE1516CD}" dt="2019-11-17T19:01:57.195" v="55"/>
          <ac:spMkLst>
            <pc:docMk/>
            <pc:sldMk cId="1847239228" sldId="301"/>
            <ac:spMk id="3" creationId="{DA6AD35E-7FD2-4AC0-A06C-68688F374348}"/>
          </ac:spMkLst>
        </pc:spChg>
        <pc:spChg chg="add mod">
          <ac:chgData name="marcos aurelio gularte de castro" userId="67f50566e2aee3b4" providerId="LiveId" clId="{15746780-4092-4C76-8534-A6CCEE1516CD}" dt="2019-11-17T19:01:59.300" v="57" actId="27636"/>
          <ac:spMkLst>
            <pc:docMk/>
            <pc:sldMk cId="1847239228" sldId="301"/>
            <ac:spMk id="4" creationId="{5D3B4EA8-48EB-4C86-ADFE-FA309DFF103E}"/>
          </ac:spMkLst>
        </pc:spChg>
        <pc:spChg chg="add mod">
          <ac:chgData name="marcos aurelio gularte de castro" userId="67f50566e2aee3b4" providerId="LiveId" clId="{15746780-4092-4C76-8534-A6CCEE1516CD}" dt="2019-11-17T19:02:09.862" v="60" actId="20577"/>
          <ac:spMkLst>
            <pc:docMk/>
            <pc:sldMk cId="1847239228" sldId="301"/>
            <ac:spMk id="5" creationId="{0C5A70D8-6634-41E8-8FE1-AC2A5AAB1075}"/>
          </ac:spMkLst>
        </pc:spChg>
        <pc:spChg chg="add del mod">
          <ac:chgData name="marcos aurelio gularte de castro" userId="67f50566e2aee3b4" providerId="LiveId" clId="{15746780-4092-4C76-8534-A6CCEE1516CD}" dt="2019-11-17T19:47:03.992" v="308" actId="931"/>
          <ac:spMkLst>
            <pc:docMk/>
            <pc:sldMk cId="1847239228" sldId="301"/>
            <ac:spMk id="6" creationId="{3D4623E8-D4D8-41C6-8279-86899A4C6E60}"/>
          </ac:spMkLst>
        </pc:spChg>
        <pc:spChg chg="add del mod">
          <ac:chgData name="marcos aurelio gularte de castro" userId="67f50566e2aee3b4" providerId="LiveId" clId="{15746780-4092-4C76-8534-A6CCEE1516CD}" dt="2019-11-17T19:47:13.347" v="310" actId="931"/>
          <ac:spMkLst>
            <pc:docMk/>
            <pc:sldMk cId="1847239228" sldId="301"/>
            <ac:spMk id="10" creationId="{9F28AE6C-256E-400F-84E3-5D1098DCE70C}"/>
          </ac:spMkLst>
        </pc:spChg>
        <pc:spChg chg="add del mod">
          <ac:chgData name="marcos aurelio gularte de castro" userId="67f50566e2aee3b4" providerId="LiveId" clId="{15746780-4092-4C76-8534-A6CCEE1516CD}" dt="2019-11-17T19:47:19.702" v="314" actId="931"/>
          <ac:spMkLst>
            <pc:docMk/>
            <pc:sldMk cId="1847239228" sldId="301"/>
            <ac:spMk id="14" creationId="{4184C030-A9A6-42F5-8FEF-B5FC6F062F77}"/>
          </ac:spMkLst>
        </pc:spChg>
        <pc:picChg chg="add del mod">
          <ac:chgData name="marcos aurelio gularte de castro" userId="67f50566e2aee3b4" providerId="LiveId" clId="{15746780-4092-4C76-8534-A6CCEE1516CD}" dt="2019-11-17T19:47:05.660" v="309" actId="478"/>
          <ac:picMkLst>
            <pc:docMk/>
            <pc:sldMk cId="1847239228" sldId="301"/>
            <ac:picMk id="8" creationId="{420554E5-B632-4BDA-AC3D-640B87A1CAC4}"/>
          </ac:picMkLst>
        </pc:picChg>
        <pc:picChg chg="add del mod">
          <ac:chgData name="marcos aurelio gularte de castro" userId="67f50566e2aee3b4" providerId="LiveId" clId="{15746780-4092-4C76-8534-A6CCEE1516CD}" dt="2019-11-17T19:47:16.575" v="313" actId="478"/>
          <ac:picMkLst>
            <pc:docMk/>
            <pc:sldMk cId="1847239228" sldId="301"/>
            <ac:picMk id="12" creationId="{2B1930F6-ABCF-4177-ADA3-A9EC8C5A6DF0}"/>
          </ac:picMkLst>
        </pc:picChg>
        <pc:picChg chg="add mod">
          <ac:chgData name="marcos aurelio gularte de castro" userId="67f50566e2aee3b4" providerId="LiveId" clId="{15746780-4092-4C76-8534-A6CCEE1516CD}" dt="2019-11-17T19:47:20.398" v="316" actId="962"/>
          <ac:picMkLst>
            <pc:docMk/>
            <pc:sldMk cId="1847239228" sldId="301"/>
            <ac:picMk id="16" creationId="{F050DE0A-2F27-4478-BC62-6A20FA3BC8E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102077582" sldId="302"/>
        </pc:sldMkLst>
        <pc:spChg chg="del">
          <ac:chgData name="marcos aurelio gularte de castro" userId="67f50566e2aee3b4" providerId="LiveId" clId="{15746780-4092-4C76-8534-A6CCEE1516CD}" dt="2019-11-17T19:03:03.754" v="62"/>
          <ac:spMkLst>
            <pc:docMk/>
            <pc:sldMk cId="1102077582" sldId="302"/>
            <ac:spMk id="2" creationId="{D359791D-BBA6-4544-B431-FAF93C51DF96}"/>
          </ac:spMkLst>
        </pc:spChg>
        <pc:spChg chg="del">
          <ac:chgData name="marcos aurelio gularte de castro" userId="67f50566e2aee3b4" providerId="LiveId" clId="{15746780-4092-4C76-8534-A6CCEE1516CD}" dt="2019-11-17T19:03:03.754" v="62"/>
          <ac:spMkLst>
            <pc:docMk/>
            <pc:sldMk cId="1102077582" sldId="302"/>
            <ac:spMk id="3" creationId="{2654D6E8-49AB-4205-8137-1BA61F0C3E95}"/>
          </ac:spMkLst>
        </pc:spChg>
        <pc:spChg chg="add mod">
          <ac:chgData name="marcos aurelio gularte de castro" userId="67f50566e2aee3b4" providerId="LiveId" clId="{15746780-4092-4C76-8534-A6CCEE1516CD}" dt="2019-11-17T19:03:06.784" v="64" actId="20577"/>
          <ac:spMkLst>
            <pc:docMk/>
            <pc:sldMk cId="1102077582" sldId="302"/>
            <ac:spMk id="4" creationId="{A94D8C66-9E78-4415-9255-679595498599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49:09.118" v="319" actId="962"/>
        <pc:sldMkLst>
          <pc:docMk/>
          <pc:sldMk cId="3265628020" sldId="303"/>
        </pc:sldMkLst>
        <pc:spChg chg="mod">
          <ac:chgData name="marcos aurelio gularte de castro" userId="67f50566e2aee3b4" providerId="LiveId" clId="{15746780-4092-4C76-8534-A6CCEE1516CD}" dt="2019-11-17T19:03:34.406" v="65"/>
          <ac:spMkLst>
            <pc:docMk/>
            <pc:sldMk cId="3265628020" sldId="303"/>
            <ac:spMk id="2" creationId="{A5D6DD09-9981-4568-A371-10F4E2777B9F}"/>
          </ac:spMkLst>
        </pc:spChg>
        <pc:spChg chg="del">
          <ac:chgData name="marcos aurelio gularte de castro" userId="67f50566e2aee3b4" providerId="LiveId" clId="{15746780-4092-4C76-8534-A6CCEE1516CD}" dt="2019-11-17T19:49:07.139" v="317" actId="931"/>
          <ac:spMkLst>
            <pc:docMk/>
            <pc:sldMk cId="3265628020" sldId="303"/>
            <ac:spMk id="3" creationId="{C7B7BC78-8997-4EA8-9141-37C3BE19720A}"/>
          </ac:spMkLst>
        </pc:spChg>
        <pc:picChg chg="add mod">
          <ac:chgData name="marcos aurelio gularte de castro" userId="67f50566e2aee3b4" providerId="LiveId" clId="{15746780-4092-4C76-8534-A6CCEE1516CD}" dt="2019-11-17T19:49:09.118" v="319" actId="962"/>
          <ac:picMkLst>
            <pc:docMk/>
            <pc:sldMk cId="3265628020" sldId="303"/>
            <ac:picMk id="5" creationId="{A40E046F-3343-4F2E-B336-25651135CBF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3252610075" sldId="304"/>
        </pc:sldMkLst>
        <pc:spChg chg="del">
          <ac:chgData name="marcos aurelio gularte de castro" userId="67f50566e2aee3b4" providerId="LiveId" clId="{15746780-4092-4C76-8534-A6CCEE1516CD}" dt="2019-11-17T19:03:55.060" v="66"/>
          <ac:spMkLst>
            <pc:docMk/>
            <pc:sldMk cId="3252610075" sldId="304"/>
            <ac:spMk id="2" creationId="{04BBADA7-D44C-4D02-82E1-3FE70029E733}"/>
          </ac:spMkLst>
        </pc:spChg>
        <pc:spChg chg="del">
          <ac:chgData name="marcos aurelio gularte de castro" userId="67f50566e2aee3b4" providerId="LiveId" clId="{15746780-4092-4C76-8534-A6CCEE1516CD}" dt="2019-11-17T19:03:55.060" v="66"/>
          <ac:spMkLst>
            <pc:docMk/>
            <pc:sldMk cId="3252610075" sldId="304"/>
            <ac:spMk id="3" creationId="{ABF4D616-466B-4F03-9329-179262D10E63}"/>
          </ac:spMkLst>
        </pc:spChg>
        <pc:spChg chg="add mod">
          <ac:chgData name="marcos aurelio gularte de castro" userId="67f50566e2aee3b4" providerId="LiveId" clId="{15746780-4092-4C76-8534-A6CCEE1516CD}" dt="2019-11-17T19:04:07.556" v="73" actId="20577"/>
          <ac:spMkLst>
            <pc:docMk/>
            <pc:sldMk cId="3252610075" sldId="304"/>
            <ac:spMk id="4" creationId="{5251B26C-1BF4-460F-951E-D565DFF2F8DD}"/>
          </ac:spMkLst>
        </pc:spChg>
        <pc:spChg chg="add mod">
          <ac:chgData name="marcos aurelio gularte de castro" userId="67f50566e2aee3b4" providerId="LiveId" clId="{15746780-4092-4C76-8534-A6CCEE1516CD}" dt="2019-11-17T19:04:21.450" v="74" actId="20577"/>
          <ac:spMkLst>
            <pc:docMk/>
            <pc:sldMk cId="3252610075" sldId="304"/>
            <ac:spMk id="5" creationId="{CA0CC481-C72A-4AF7-BC90-8256B7BE4A9D}"/>
          </ac:spMkLst>
        </pc:spChg>
        <pc:spChg chg="add del mod">
          <ac:chgData name="marcos aurelio gularte de castro" userId="67f50566e2aee3b4" providerId="LiveId" clId="{15746780-4092-4C76-8534-A6CCEE1516CD}" dt="2019-11-17T19:04:24.345" v="75"/>
          <ac:spMkLst>
            <pc:docMk/>
            <pc:sldMk cId="3252610075" sldId="304"/>
            <ac:spMk id="6" creationId="{2A6D719D-3DB2-42A5-8F9C-40CEF6ABFCED}"/>
          </ac:spMkLst>
        </pc:spChg>
        <pc:spChg chg="add del mod">
          <ac:chgData name="marcos aurelio gularte de castro" userId="67f50566e2aee3b4" providerId="LiveId" clId="{15746780-4092-4C76-8534-A6CCEE1516CD}" dt="2019-11-17T19:04:24.345" v="75"/>
          <ac:spMkLst>
            <pc:docMk/>
            <pc:sldMk cId="3252610075" sldId="304"/>
            <ac:spMk id="7" creationId="{2989E90B-7BF2-4817-8E1D-2829151B846A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2281399527" sldId="305"/>
        </pc:sldMkLst>
        <pc:spChg chg="del">
          <ac:chgData name="marcos aurelio gularte de castro" userId="67f50566e2aee3b4" providerId="LiveId" clId="{15746780-4092-4C76-8534-A6CCEE1516CD}" dt="2019-11-17T19:04:39.080" v="76"/>
          <ac:spMkLst>
            <pc:docMk/>
            <pc:sldMk cId="2281399527" sldId="305"/>
            <ac:spMk id="2" creationId="{FD6BCD33-033C-429D-96AD-21350B1C3BE9}"/>
          </ac:spMkLst>
        </pc:spChg>
        <pc:spChg chg="del">
          <ac:chgData name="marcos aurelio gularte de castro" userId="67f50566e2aee3b4" providerId="LiveId" clId="{15746780-4092-4C76-8534-A6CCEE1516CD}" dt="2019-11-17T19:04:39.080" v="76"/>
          <ac:spMkLst>
            <pc:docMk/>
            <pc:sldMk cId="2281399527" sldId="305"/>
            <ac:spMk id="3" creationId="{0F85092F-5C57-42FF-84A3-78F0A7D168DB}"/>
          </ac:spMkLst>
        </pc:spChg>
        <pc:spChg chg="add mod">
          <ac:chgData name="marcos aurelio gularte de castro" userId="67f50566e2aee3b4" providerId="LiveId" clId="{15746780-4092-4C76-8534-A6CCEE1516CD}" dt="2019-11-17T19:04:50.546" v="83" actId="20577"/>
          <ac:spMkLst>
            <pc:docMk/>
            <pc:sldMk cId="2281399527" sldId="305"/>
            <ac:spMk id="4" creationId="{5579B951-E713-402F-BBC9-F272A1CEF188}"/>
          </ac:spMkLst>
        </pc:spChg>
        <pc:spChg chg="add mod">
          <ac:chgData name="marcos aurelio gularte de castro" userId="67f50566e2aee3b4" providerId="LiveId" clId="{15746780-4092-4C76-8534-A6CCEE1516CD}" dt="2019-11-17T19:04:46.264" v="79" actId="20577"/>
          <ac:spMkLst>
            <pc:docMk/>
            <pc:sldMk cId="2281399527" sldId="305"/>
            <ac:spMk id="5" creationId="{299DE8E0-E7E6-464F-BAB2-BF4180FDB047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49:31.240" v="322" actId="962"/>
        <pc:sldMkLst>
          <pc:docMk/>
          <pc:sldMk cId="3136644966" sldId="306"/>
        </pc:sldMkLst>
        <pc:spChg chg="mod">
          <ac:chgData name="marcos aurelio gularte de castro" userId="67f50566e2aee3b4" providerId="LiveId" clId="{15746780-4092-4C76-8534-A6CCEE1516CD}" dt="2019-11-17T19:06:34.968" v="84"/>
          <ac:spMkLst>
            <pc:docMk/>
            <pc:sldMk cId="3136644966" sldId="306"/>
            <ac:spMk id="2" creationId="{761499E1-F6B4-4512-84CA-01B0480BC34B}"/>
          </ac:spMkLst>
        </pc:spChg>
        <pc:spChg chg="del">
          <ac:chgData name="marcos aurelio gularte de castro" userId="67f50566e2aee3b4" providerId="LiveId" clId="{15746780-4092-4C76-8534-A6CCEE1516CD}" dt="2019-11-17T19:49:29.468" v="320" actId="931"/>
          <ac:spMkLst>
            <pc:docMk/>
            <pc:sldMk cId="3136644966" sldId="306"/>
            <ac:spMk id="3" creationId="{ACD0A4FD-CB86-4849-BAA5-FCA02050A702}"/>
          </ac:spMkLst>
        </pc:spChg>
        <pc:picChg chg="add mod">
          <ac:chgData name="marcos aurelio gularte de castro" userId="67f50566e2aee3b4" providerId="LiveId" clId="{15746780-4092-4C76-8534-A6CCEE1516CD}" dt="2019-11-17T19:49:31.240" v="322" actId="962"/>
          <ac:picMkLst>
            <pc:docMk/>
            <pc:sldMk cId="3136644966" sldId="306"/>
            <ac:picMk id="5" creationId="{A5E844B2-400D-4F0C-A686-A5A808674772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387678003" sldId="307"/>
        </pc:sldMkLst>
        <pc:spChg chg="del">
          <ac:chgData name="marcos aurelio gularte de castro" userId="67f50566e2aee3b4" providerId="LiveId" clId="{15746780-4092-4C76-8534-A6CCEE1516CD}" dt="2019-11-17T19:06:53.491" v="85"/>
          <ac:spMkLst>
            <pc:docMk/>
            <pc:sldMk cId="1387678003" sldId="307"/>
            <ac:spMk id="2" creationId="{806CEC6D-0C0A-4341-9329-C7D79D7341D0}"/>
          </ac:spMkLst>
        </pc:spChg>
        <pc:spChg chg="del">
          <ac:chgData name="marcos aurelio gularte de castro" userId="67f50566e2aee3b4" providerId="LiveId" clId="{15746780-4092-4C76-8534-A6CCEE1516CD}" dt="2019-11-17T19:06:53.491" v="85"/>
          <ac:spMkLst>
            <pc:docMk/>
            <pc:sldMk cId="1387678003" sldId="307"/>
            <ac:spMk id="3" creationId="{BB957028-F77E-4BB6-9461-CDDA8D20EF90}"/>
          </ac:spMkLst>
        </pc:spChg>
        <pc:spChg chg="add mod">
          <ac:chgData name="marcos aurelio gularte de castro" userId="67f50566e2aee3b4" providerId="LiveId" clId="{15746780-4092-4C76-8534-A6CCEE1516CD}" dt="2019-11-17T19:07:05.228" v="92" actId="20577"/>
          <ac:spMkLst>
            <pc:docMk/>
            <pc:sldMk cId="1387678003" sldId="307"/>
            <ac:spMk id="4" creationId="{C891EEAF-9D74-4DDD-92DB-FCE818878FA7}"/>
          </ac:spMkLst>
        </pc:spChg>
        <pc:spChg chg="add mod">
          <ac:chgData name="marcos aurelio gularte de castro" userId="67f50566e2aee3b4" providerId="LiveId" clId="{15746780-4092-4C76-8534-A6CCEE1516CD}" dt="2019-11-17T19:07:00.988" v="88" actId="20577"/>
          <ac:spMkLst>
            <pc:docMk/>
            <pc:sldMk cId="1387678003" sldId="307"/>
            <ac:spMk id="5" creationId="{E7BE538C-91B9-46C5-8576-2FD7CD10E78E}"/>
          </ac:spMkLst>
        </pc:spChg>
      </pc:sldChg>
      <pc:sldChg chg="addSp delSp modSp add ord modTransition">
        <pc:chgData name="marcos aurelio gularte de castro" userId="67f50566e2aee3b4" providerId="LiveId" clId="{15746780-4092-4C76-8534-A6CCEE1516CD}" dt="2019-11-17T19:51:39.307" v="325" actId="962"/>
        <pc:sldMkLst>
          <pc:docMk/>
          <pc:sldMk cId="2556015194" sldId="308"/>
        </pc:sldMkLst>
        <pc:spChg chg="mod">
          <ac:chgData name="marcos aurelio gularte de castro" userId="67f50566e2aee3b4" providerId="LiveId" clId="{15746780-4092-4C76-8534-A6CCEE1516CD}" dt="2019-11-17T19:07:37.687" v="96" actId="20577"/>
          <ac:spMkLst>
            <pc:docMk/>
            <pc:sldMk cId="2556015194" sldId="308"/>
            <ac:spMk id="2" creationId="{9A0FDDF7-76E7-4D72-A658-EC70B68D1645}"/>
          </ac:spMkLst>
        </pc:spChg>
        <pc:spChg chg="del">
          <ac:chgData name="marcos aurelio gularte de castro" userId="67f50566e2aee3b4" providerId="LiveId" clId="{15746780-4092-4C76-8534-A6CCEE1516CD}" dt="2019-11-17T19:51:38.106" v="323" actId="931"/>
          <ac:spMkLst>
            <pc:docMk/>
            <pc:sldMk cId="2556015194" sldId="308"/>
            <ac:spMk id="3" creationId="{E6AD130F-3217-47B3-BAEE-43D4C2FDEB9D}"/>
          </ac:spMkLst>
        </pc:spChg>
        <pc:picChg chg="add mod">
          <ac:chgData name="marcos aurelio gularte de castro" userId="67f50566e2aee3b4" providerId="LiveId" clId="{15746780-4092-4C76-8534-A6CCEE1516CD}" dt="2019-11-17T19:51:39.307" v="325" actId="962"/>
          <ac:picMkLst>
            <pc:docMk/>
            <pc:sldMk cId="2556015194" sldId="308"/>
            <ac:picMk id="5" creationId="{89CE5F21-0FB2-4EF7-A75D-89608F9D37D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3582222266" sldId="309"/>
        </pc:sldMkLst>
        <pc:spChg chg="del">
          <ac:chgData name="marcos aurelio gularte de castro" userId="67f50566e2aee3b4" providerId="LiveId" clId="{15746780-4092-4C76-8534-A6CCEE1516CD}" dt="2019-11-17T19:13:35.680" v="112"/>
          <ac:spMkLst>
            <pc:docMk/>
            <pc:sldMk cId="3582222266" sldId="309"/>
            <ac:spMk id="2" creationId="{AFC779AD-D7AB-4405-A622-59EF6960FEB4}"/>
          </ac:spMkLst>
        </pc:spChg>
        <pc:spChg chg="del">
          <ac:chgData name="marcos aurelio gularte de castro" userId="67f50566e2aee3b4" providerId="LiveId" clId="{15746780-4092-4C76-8534-A6CCEE1516CD}" dt="2019-11-17T19:13:35.680" v="112"/>
          <ac:spMkLst>
            <pc:docMk/>
            <pc:sldMk cId="3582222266" sldId="309"/>
            <ac:spMk id="3" creationId="{F541F941-AC6F-4767-9062-374DF9B4B654}"/>
          </ac:spMkLst>
        </pc:spChg>
        <pc:spChg chg="add mod">
          <ac:chgData name="marcos aurelio gularte de castro" userId="67f50566e2aee3b4" providerId="LiveId" clId="{15746780-4092-4C76-8534-A6CCEE1516CD}" dt="2019-11-17T19:13:48.590" v="119" actId="20577"/>
          <ac:spMkLst>
            <pc:docMk/>
            <pc:sldMk cId="3582222266" sldId="309"/>
            <ac:spMk id="4" creationId="{1199D28B-EDD7-4214-948F-A39BC3A21238}"/>
          </ac:spMkLst>
        </pc:spChg>
        <pc:spChg chg="add mod">
          <ac:chgData name="marcos aurelio gularte de castro" userId="67f50566e2aee3b4" providerId="LiveId" clId="{15746780-4092-4C76-8534-A6CCEE1516CD}" dt="2019-11-17T19:13:43.359" v="115" actId="20577"/>
          <ac:spMkLst>
            <pc:docMk/>
            <pc:sldMk cId="3582222266" sldId="309"/>
            <ac:spMk id="5" creationId="{FFD5CCC1-21C9-4C51-83D2-6E71A2C15CB6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52:41.820" v="331" actId="962"/>
        <pc:sldMkLst>
          <pc:docMk/>
          <pc:sldMk cId="1256210531" sldId="310"/>
        </pc:sldMkLst>
        <pc:spChg chg="mod">
          <ac:chgData name="marcos aurelio gularte de castro" userId="67f50566e2aee3b4" providerId="LiveId" clId="{15746780-4092-4C76-8534-A6CCEE1516CD}" dt="2019-11-17T19:14:07.753" v="120"/>
          <ac:spMkLst>
            <pc:docMk/>
            <pc:sldMk cId="1256210531" sldId="310"/>
            <ac:spMk id="2" creationId="{8CD4CF6D-FBC0-4343-BF0B-918CCB9BEAE4}"/>
          </ac:spMkLst>
        </pc:spChg>
        <pc:spChg chg="del">
          <ac:chgData name="marcos aurelio gularte de castro" userId="67f50566e2aee3b4" providerId="LiveId" clId="{15746780-4092-4C76-8534-A6CCEE1516CD}" dt="2019-11-17T19:52:40.826" v="329" actId="931"/>
          <ac:spMkLst>
            <pc:docMk/>
            <pc:sldMk cId="1256210531" sldId="310"/>
            <ac:spMk id="3" creationId="{C4142E8A-0B6F-4C87-8D54-385DA7DE14D9}"/>
          </ac:spMkLst>
        </pc:spChg>
        <pc:picChg chg="add mod">
          <ac:chgData name="marcos aurelio gularte de castro" userId="67f50566e2aee3b4" providerId="LiveId" clId="{15746780-4092-4C76-8534-A6CCEE1516CD}" dt="2019-11-17T19:52:41.820" v="331" actId="962"/>
          <ac:picMkLst>
            <pc:docMk/>
            <pc:sldMk cId="1256210531" sldId="310"/>
            <ac:picMk id="5" creationId="{18C392C0-D300-41FC-87D7-97D1C755B83E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3004930612" sldId="311"/>
        </pc:sldMkLst>
        <pc:spChg chg="del">
          <ac:chgData name="marcos aurelio gularte de castro" userId="67f50566e2aee3b4" providerId="LiveId" clId="{15746780-4092-4C76-8534-A6CCEE1516CD}" dt="2019-11-17T19:14:37.659" v="121"/>
          <ac:spMkLst>
            <pc:docMk/>
            <pc:sldMk cId="3004930612" sldId="311"/>
            <ac:spMk id="2" creationId="{A3117069-4172-4530-991B-A70A3DC772BC}"/>
          </ac:spMkLst>
        </pc:spChg>
        <pc:spChg chg="del">
          <ac:chgData name="marcos aurelio gularte de castro" userId="67f50566e2aee3b4" providerId="LiveId" clId="{15746780-4092-4C76-8534-A6CCEE1516CD}" dt="2019-11-17T19:14:37.659" v="121"/>
          <ac:spMkLst>
            <pc:docMk/>
            <pc:sldMk cId="3004930612" sldId="311"/>
            <ac:spMk id="3" creationId="{B930440F-9372-4DF9-8F6F-E382A825840D}"/>
          </ac:spMkLst>
        </pc:spChg>
        <pc:spChg chg="add mod">
          <ac:chgData name="marcos aurelio gularte de castro" userId="67f50566e2aee3b4" providerId="LiveId" clId="{15746780-4092-4C76-8534-A6CCEE1516CD}" dt="2019-11-17T19:15:00.810" v="129" actId="20577"/>
          <ac:spMkLst>
            <pc:docMk/>
            <pc:sldMk cId="3004930612" sldId="311"/>
            <ac:spMk id="4" creationId="{32C8F71F-3568-4D18-9372-A5A55500061E}"/>
          </ac:spMkLst>
        </pc:spChg>
        <pc:spChg chg="add mod">
          <ac:chgData name="marcos aurelio gularte de castro" userId="67f50566e2aee3b4" providerId="LiveId" clId="{15746780-4092-4C76-8534-A6CCEE1516CD}" dt="2019-11-17T19:14:55.190" v="126" actId="20577"/>
          <ac:spMkLst>
            <pc:docMk/>
            <pc:sldMk cId="3004930612" sldId="311"/>
            <ac:spMk id="5" creationId="{6E61DB6F-6CDD-4013-ABDE-DA3E54A9C46C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156333356" sldId="312"/>
        </pc:sldMkLst>
        <pc:spChg chg="del">
          <ac:chgData name="marcos aurelio gularte de castro" userId="67f50566e2aee3b4" providerId="LiveId" clId="{15746780-4092-4C76-8534-A6CCEE1516CD}" dt="2019-11-17T19:14:37.659" v="121"/>
          <ac:spMkLst>
            <pc:docMk/>
            <pc:sldMk cId="1156333356" sldId="312"/>
            <ac:spMk id="2" creationId="{86E839FF-F05B-4807-AC39-DBB027E1665E}"/>
          </ac:spMkLst>
        </pc:spChg>
        <pc:spChg chg="del">
          <ac:chgData name="marcos aurelio gularte de castro" userId="67f50566e2aee3b4" providerId="LiveId" clId="{15746780-4092-4C76-8534-A6CCEE1516CD}" dt="2019-11-17T19:14:37.659" v="121"/>
          <ac:spMkLst>
            <pc:docMk/>
            <pc:sldMk cId="1156333356" sldId="312"/>
            <ac:spMk id="3" creationId="{206FDFFD-03DE-4785-849F-99D9E0EAD944}"/>
          </ac:spMkLst>
        </pc:spChg>
        <pc:spChg chg="add mod">
          <ac:chgData name="marcos aurelio gularte de castro" userId="67f50566e2aee3b4" providerId="LiveId" clId="{15746780-4092-4C76-8534-A6CCEE1516CD}" dt="2019-11-17T19:15:41.719" v="135" actId="20577"/>
          <ac:spMkLst>
            <pc:docMk/>
            <pc:sldMk cId="1156333356" sldId="312"/>
            <ac:spMk id="4" creationId="{CA31D007-0751-4A97-98AF-2B6CBB6FC4FB}"/>
          </ac:spMkLst>
        </pc:spChg>
        <pc:spChg chg="add mod">
          <ac:chgData name="marcos aurelio gularte de castro" userId="67f50566e2aee3b4" providerId="LiveId" clId="{15746780-4092-4C76-8534-A6CCEE1516CD}" dt="2019-11-17T19:15:57.480" v="137" actId="27636"/>
          <ac:spMkLst>
            <pc:docMk/>
            <pc:sldMk cId="1156333356" sldId="312"/>
            <ac:spMk id="5" creationId="{FC6252A6-ACA0-42D2-9F54-988AF9D8281C}"/>
          </ac:spMkLst>
        </pc:spChg>
        <pc:spChg chg="add del mod">
          <ac:chgData name="marcos aurelio gularte de castro" userId="67f50566e2aee3b4" providerId="LiveId" clId="{15746780-4092-4C76-8534-A6CCEE1516CD}" dt="2019-11-17T19:15:57.423" v="136"/>
          <ac:spMkLst>
            <pc:docMk/>
            <pc:sldMk cId="1156333356" sldId="312"/>
            <ac:spMk id="6" creationId="{FDB50B48-FB7D-4A25-9CB1-E3707BFA0FF3}"/>
          </ac:spMkLst>
        </pc:spChg>
        <pc:spChg chg="add del mod">
          <ac:chgData name="marcos aurelio gularte de castro" userId="67f50566e2aee3b4" providerId="LiveId" clId="{15746780-4092-4C76-8534-A6CCEE1516CD}" dt="2019-11-17T19:15:57.423" v="136"/>
          <ac:spMkLst>
            <pc:docMk/>
            <pc:sldMk cId="1156333356" sldId="312"/>
            <ac:spMk id="7" creationId="{8B7D1625-58E9-47D4-B9E2-5CB88B89AB34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53:22.506" v="334" actId="962"/>
        <pc:sldMkLst>
          <pc:docMk/>
          <pc:sldMk cId="3249846398" sldId="313"/>
        </pc:sldMkLst>
        <pc:spChg chg="mod">
          <ac:chgData name="marcos aurelio gularte de castro" userId="67f50566e2aee3b4" providerId="LiveId" clId="{15746780-4092-4C76-8534-A6CCEE1516CD}" dt="2019-11-17T19:16:14.047" v="138"/>
          <ac:spMkLst>
            <pc:docMk/>
            <pc:sldMk cId="3249846398" sldId="313"/>
            <ac:spMk id="2" creationId="{FF86C95B-C42E-4F96-AD08-8C8BBC734EEA}"/>
          </ac:spMkLst>
        </pc:spChg>
        <pc:spChg chg="del">
          <ac:chgData name="marcos aurelio gularte de castro" userId="67f50566e2aee3b4" providerId="LiveId" clId="{15746780-4092-4C76-8534-A6CCEE1516CD}" dt="2019-11-17T19:53:21.722" v="332" actId="931"/>
          <ac:spMkLst>
            <pc:docMk/>
            <pc:sldMk cId="3249846398" sldId="313"/>
            <ac:spMk id="3" creationId="{9ABCF583-302E-44AC-90C9-0F07AF899AE5}"/>
          </ac:spMkLst>
        </pc:spChg>
        <pc:picChg chg="add mod">
          <ac:chgData name="marcos aurelio gularte de castro" userId="67f50566e2aee3b4" providerId="LiveId" clId="{15746780-4092-4C76-8534-A6CCEE1516CD}" dt="2019-11-17T19:53:22.506" v="334" actId="962"/>
          <ac:picMkLst>
            <pc:docMk/>
            <pc:sldMk cId="3249846398" sldId="313"/>
            <ac:picMk id="5" creationId="{8CFB8D18-D49F-4C29-A6DD-C5FA3C2B737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53:50.400" v="337" actId="962"/>
        <pc:sldMkLst>
          <pc:docMk/>
          <pc:sldMk cId="2509727813" sldId="314"/>
        </pc:sldMkLst>
        <pc:spChg chg="mod">
          <ac:chgData name="marcos aurelio gularte de castro" userId="67f50566e2aee3b4" providerId="LiveId" clId="{15746780-4092-4C76-8534-A6CCEE1516CD}" dt="2019-11-17T19:17:11.631" v="139"/>
          <ac:spMkLst>
            <pc:docMk/>
            <pc:sldMk cId="2509727813" sldId="314"/>
            <ac:spMk id="2" creationId="{F626CD03-85FD-442F-A9EF-FD47FACAB4C1}"/>
          </ac:spMkLst>
        </pc:spChg>
        <pc:spChg chg="del">
          <ac:chgData name="marcos aurelio gularte de castro" userId="67f50566e2aee3b4" providerId="LiveId" clId="{15746780-4092-4C76-8534-A6CCEE1516CD}" dt="2019-11-17T19:53:49.511" v="335" actId="931"/>
          <ac:spMkLst>
            <pc:docMk/>
            <pc:sldMk cId="2509727813" sldId="314"/>
            <ac:spMk id="3" creationId="{0998DEAC-A8E2-4495-A0B3-0DBAC7A5832C}"/>
          </ac:spMkLst>
        </pc:spChg>
        <pc:picChg chg="add mod">
          <ac:chgData name="marcos aurelio gularte de castro" userId="67f50566e2aee3b4" providerId="LiveId" clId="{15746780-4092-4C76-8534-A6CCEE1516CD}" dt="2019-11-17T19:53:50.400" v="337" actId="962"/>
          <ac:picMkLst>
            <pc:docMk/>
            <pc:sldMk cId="2509727813" sldId="314"/>
            <ac:picMk id="5" creationId="{0204D7E4-C7E7-4F4F-962F-7FB6C3F2B401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2848718451" sldId="315"/>
        </pc:sldMkLst>
        <pc:spChg chg="del">
          <ac:chgData name="marcos aurelio gularte de castro" userId="67f50566e2aee3b4" providerId="LiveId" clId="{15746780-4092-4C76-8534-A6CCEE1516CD}" dt="2019-11-17T19:17:31.745" v="140"/>
          <ac:spMkLst>
            <pc:docMk/>
            <pc:sldMk cId="2848718451" sldId="315"/>
            <ac:spMk id="2" creationId="{4030861C-0E36-482F-9742-0D496F62A8FF}"/>
          </ac:spMkLst>
        </pc:spChg>
        <pc:spChg chg="del">
          <ac:chgData name="marcos aurelio gularte de castro" userId="67f50566e2aee3b4" providerId="LiveId" clId="{15746780-4092-4C76-8534-A6CCEE1516CD}" dt="2019-11-17T19:17:31.745" v="140"/>
          <ac:spMkLst>
            <pc:docMk/>
            <pc:sldMk cId="2848718451" sldId="315"/>
            <ac:spMk id="3" creationId="{72CD257F-97E8-4288-9322-0A8991D3DF1E}"/>
          </ac:spMkLst>
        </pc:spChg>
        <pc:spChg chg="add mod">
          <ac:chgData name="marcos aurelio gularte de castro" userId="67f50566e2aee3b4" providerId="LiveId" clId="{15746780-4092-4C76-8534-A6CCEE1516CD}" dt="2019-11-17T19:17:49.010" v="147" actId="20577"/>
          <ac:spMkLst>
            <pc:docMk/>
            <pc:sldMk cId="2848718451" sldId="315"/>
            <ac:spMk id="4" creationId="{9517B5AE-2F60-40F2-9AFC-49C7F8FCE131}"/>
          </ac:spMkLst>
        </pc:spChg>
        <pc:spChg chg="add mod">
          <ac:chgData name="marcos aurelio gularte de castro" userId="67f50566e2aee3b4" providerId="LiveId" clId="{15746780-4092-4C76-8534-A6CCEE1516CD}" dt="2019-11-17T19:17:39.864" v="143" actId="20577"/>
          <ac:spMkLst>
            <pc:docMk/>
            <pc:sldMk cId="2848718451" sldId="315"/>
            <ac:spMk id="5" creationId="{335D8423-48A3-48B1-923B-8836D5CD57ED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282636770" sldId="316"/>
        </pc:sldMkLst>
        <pc:spChg chg="del">
          <ac:chgData name="marcos aurelio gularte de castro" userId="67f50566e2aee3b4" providerId="LiveId" clId="{15746780-4092-4C76-8534-A6CCEE1516CD}" dt="2019-11-17T19:18:47.803" v="161"/>
          <ac:spMkLst>
            <pc:docMk/>
            <pc:sldMk cId="1282636770" sldId="316"/>
            <ac:spMk id="2" creationId="{518B30A4-26CA-4894-BE36-B3E529BAC41B}"/>
          </ac:spMkLst>
        </pc:spChg>
        <pc:spChg chg="del">
          <ac:chgData name="marcos aurelio gularte de castro" userId="67f50566e2aee3b4" providerId="LiveId" clId="{15746780-4092-4C76-8534-A6CCEE1516CD}" dt="2019-11-17T19:18:47.803" v="161"/>
          <ac:spMkLst>
            <pc:docMk/>
            <pc:sldMk cId="1282636770" sldId="316"/>
            <ac:spMk id="3" creationId="{09C0AAA5-C132-417C-BF37-805562185204}"/>
          </ac:spMkLst>
        </pc:spChg>
        <pc:spChg chg="add mod">
          <ac:chgData name="marcos aurelio gularte de castro" userId="67f50566e2aee3b4" providerId="LiveId" clId="{15746780-4092-4C76-8534-A6CCEE1516CD}" dt="2019-11-17T19:19:02.045" v="166"/>
          <ac:spMkLst>
            <pc:docMk/>
            <pc:sldMk cId="1282636770" sldId="316"/>
            <ac:spMk id="4" creationId="{CF86E60A-8D18-47DD-8077-A6D785B54A4D}"/>
          </ac:spMkLst>
        </pc:spChg>
        <pc:spChg chg="add mod">
          <ac:chgData name="marcos aurelio gularte de castro" userId="67f50566e2aee3b4" providerId="LiveId" clId="{15746780-4092-4C76-8534-A6CCEE1516CD}" dt="2019-11-17T19:19:00.347" v="165" actId="20577"/>
          <ac:spMkLst>
            <pc:docMk/>
            <pc:sldMk cId="1282636770" sldId="316"/>
            <ac:spMk id="5" creationId="{4E2FC565-3B11-44A0-A62C-F2E3B43206FA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55:16.304" v="340" actId="962"/>
        <pc:sldMkLst>
          <pc:docMk/>
          <pc:sldMk cId="1349910935" sldId="317"/>
        </pc:sldMkLst>
        <pc:spChg chg="mod">
          <ac:chgData name="marcos aurelio gularte de castro" userId="67f50566e2aee3b4" providerId="LiveId" clId="{15746780-4092-4C76-8534-A6CCEE1516CD}" dt="2019-11-17T19:19:22.030" v="167"/>
          <ac:spMkLst>
            <pc:docMk/>
            <pc:sldMk cId="1349910935" sldId="317"/>
            <ac:spMk id="2" creationId="{2712C6D3-645C-4498-814B-81372708ACC3}"/>
          </ac:spMkLst>
        </pc:spChg>
        <pc:spChg chg="del">
          <ac:chgData name="marcos aurelio gularte de castro" userId="67f50566e2aee3b4" providerId="LiveId" clId="{15746780-4092-4C76-8534-A6CCEE1516CD}" dt="2019-11-17T19:55:14.317" v="338" actId="931"/>
          <ac:spMkLst>
            <pc:docMk/>
            <pc:sldMk cId="1349910935" sldId="317"/>
            <ac:spMk id="3" creationId="{6FF82F30-2074-42D3-97BE-1894F7847AB1}"/>
          </ac:spMkLst>
        </pc:spChg>
        <pc:picChg chg="add mod">
          <ac:chgData name="marcos aurelio gularte de castro" userId="67f50566e2aee3b4" providerId="LiveId" clId="{15746780-4092-4C76-8534-A6CCEE1516CD}" dt="2019-11-17T19:55:16.304" v="340" actId="962"/>
          <ac:picMkLst>
            <pc:docMk/>
            <pc:sldMk cId="1349910935" sldId="317"/>
            <ac:picMk id="5" creationId="{DE1A82A3-743A-419B-925D-85E577A807C6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55:49.751" v="343" actId="962"/>
        <pc:sldMkLst>
          <pc:docMk/>
          <pc:sldMk cId="4279265258" sldId="318"/>
        </pc:sldMkLst>
        <pc:spChg chg="mod">
          <ac:chgData name="marcos aurelio gularte de castro" userId="67f50566e2aee3b4" providerId="LiveId" clId="{15746780-4092-4C76-8534-A6CCEE1516CD}" dt="2019-11-17T19:21:16.415" v="187"/>
          <ac:spMkLst>
            <pc:docMk/>
            <pc:sldMk cId="4279265258" sldId="318"/>
            <ac:spMk id="2" creationId="{D736BCCB-72A5-4B91-85F5-C279D4F20EA9}"/>
          </ac:spMkLst>
        </pc:spChg>
        <pc:spChg chg="del">
          <ac:chgData name="marcos aurelio gularte de castro" userId="67f50566e2aee3b4" providerId="LiveId" clId="{15746780-4092-4C76-8534-A6CCEE1516CD}" dt="2019-11-17T19:55:48.552" v="341" actId="931"/>
          <ac:spMkLst>
            <pc:docMk/>
            <pc:sldMk cId="4279265258" sldId="318"/>
            <ac:spMk id="3" creationId="{6FA201DA-AA13-4446-B88C-72D76228340F}"/>
          </ac:spMkLst>
        </pc:spChg>
        <pc:picChg chg="add mod">
          <ac:chgData name="marcos aurelio gularte de castro" userId="67f50566e2aee3b4" providerId="LiveId" clId="{15746780-4092-4C76-8534-A6CCEE1516CD}" dt="2019-11-17T19:55:49.751" v="343" actId="962"/>
          <ac:picMkLst>
            <pc:docMk/>
            <pc:sldMk cId="4279265258" sldId="318"/>
            <ac:picMk id="5" creationId="{92BDD29C-ADE1-4287-AAAD-A6B30FFB929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52:09.527" v="328" actId="962"/>
        <pc:sldMkLst>
          <pc:docMk/>
          <pc:sldMk cId="2903415129" sldId="319"/>
        </pc:sldMkLst>
        <pc:spChg chg="del">
          <ac:chgData name="marcos aurelio gularte de castro" userId="67f50566e2aee3b4" providerId="LiveId" clId="{15746780-4092-4C76-8534-A6CCEE1516CD}" dt="2019-11-17T19:10:43.184" v="109"/>
          <ac:spMkLst>
            <pc:docMk/>
            <pc:sldMk cId="2903415129" sldId="319"/>
            <ac:spMk id="2" creationId="{9185843A-558C-475B-9399-FF12C1A25B2C}"/>
          </ac:spMkLst>
        </pc:spChg>
        <pc:spChg chg="del">
          <ac:chgData name="marcos aurelio gularte de castro" userId="67f50566e2aee3b4" providerId="LiveId" clId="{15746780-4092-4C76-8534-A6CCEE1516CD}" dt="2019-11-17T19:10:43.184" v="109"/>
          <ac:spMkLst>
            <pc:docMk/>
            <pc:sldMk cId="2903415129" sldId="319"/>
            <ac:spMk id="3" creationId="{F9473C99-1634-45B7-A337-0FCA8D193258}"/>
          </ac:spMkLst>
        </pc:spChg>
        <pc:spChg chg="add mod">
          <ac:chgData name="marcos aurelio gularte de castro" userId="67f50566e2aee3b4" providerId="LiveId" clId="{15746780-4092-4C76-8534-A6CCEE1516CD}" dt="2019-11-17T19:10:46.742" v="111" actId="20577"/>
          <ac:spMkLst>
            <pc:docMk/>
            <pc:sldMk cId="2903415129" sldId="319"/>
            <ac:spMk id="4" creationId="{3E7D9E05-ED32-44F0-B8D7-12BB3A67039D}"/>
          </ac:spMkLst>
        </pc:spChg>
        <pc:spChg chg="add del mod">
          <ac:chgData name="marcos aurelio gularte de castro" userId="67f50566e2aee3b4" providerId="LiveId" clId="{15746780-4092-4C76-8534-A6CCEE1516CD}" dt="2019-11-17T19:52:08.531" v="326" actId="931"/>
          <ac:spMkLst>
            <pc:docMk/>
            <pc:sldMk cId="2903415129" sldId="319"/>
            <ac:spMk id="5" creationId="{A168FC1F-5B21-4507-A24B-6179F90603CE}"/>
          </ac:spMkLst>
        </pc:spChg>
        <pc:picChg chg="add mod">
          <ac:chgData name="marcos aurelio gularte de castro" userId="67f50566e2aee3b4" providerId="LiveId" clId="{15746780-4092-4C76-8534-A6CCEE1516CD}" dt="2019-11-17T19:52:09.527" v="328" actId="962"/>
          <ac:picMkLst>
            <pc:docMk/>
            <pc:sldMk cId="2903415129" sldId="319"/>
            <ac:picMk id="7" creationId="{DA0E3E4E-A974-4BDE-9809-1F022F101744}"/>
          </ac:picMkLst>
        </pc:picChg>
      </pc:sldChg>
      <pc:sldChg chg="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2307187827" sldId="320"/>
        </pc:sldMkLst>
        <pc:spChg chg="mod">
          <ac:chgData name="marcos aurelio gularte de castro" userId="67f50566e2aee3b4" providerId="LiveId" clId="{15746780-4092-4C76-8534-A6CCEE1516CD}" dt="2019-11-17T19:10:14.541" v="108" actId="113"/>
          <ac:spMkLst>
            <pc:docMk/>
            <pc:sldMk cId="2307187827" sldId="320"/>
            <ac:spMk id="2" creationId="{0AE5B321-354A-4AE1-8AB1-DCDE48DDE9B5}"/>
          </ac:spMkLst>
        </pc:spChg>
        <pc:spChg chg="mod">
          <ac:chgData name="marcos aurelio gularte de castro" userId="67f50566e2aee3b4" providerId="LiveId" clId="{15746780-4092-4C76-8534-A6CCEE1516CD}" dt="2019-11-17T19:09:58.015" v="106"/>
          <ac:spMkLst>
            <pc:docMk/>
            <pc:sldMk cId="2307187827" sldId="320"/>
            <ac:spMk id="3" creationId="{6AD10351-EBDE-4670-97B5-E7DF99086E4D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239566716" sldId="321"/>
        </pc:sldMkLst>
        <pc:spChg chg="mod">
          <ac:chgData name="marcos aurelio gularte de castro" userId="67f50566e2aee3b4" providerId="LiveId" clId="{15746780-4092-4C76-8534-A6CCEE1516CD}" dt="2019-11-17T19:18:27.175" v="158" actId="27636"/>
          <ac:spMkLst>
            <pc:docMk/>
            <pc:sldMk cId="239566716" sldId="321"/>
            <ac:spMk id="2" creationId="{DC3F0CBB-215F-4F99-AC62-D544E880FD38}"/>
          </ac:spMkLst>
        </pc:spChg>
        <pc:spChg chg="del">
          <ac:chgData name="marcos aurelio gularte de castro" userId="67f50566e2aee3b4" providerId="LiveId" clId="{15746780-4092-4C76-8534-A6CCEE1516CD}" dt="2019-11-17T19:18:19.726" v="153"/>
          <ac:spMkLst>
            <pc:docMk/>
            <pc:sldMk cId="239566716" sldId="321"/>
            <ac:spMk id="3" creationId="{1A76D935-18C0-4FE9-AEA3-2462690C0627}"/>
          </ac:spMkLst>
        </pc:spChg>
        <pc:spChg chg="add del mod">
          <ac:chgData name="marcos aurelio gularte de castro" userId="67f50566e2aee3b4" providerId="LiveId" clId="{15746780-4092-4C76-8534-A6CCEE1516CD}" dt="2019-11-17T19:18:19.726" v="153"/>
          <ac:spMkLst>
            <pc:docMk/>
            <pc:sldMk cId="239566716" sldId="321"/>
            <ac:spMk id="4" creationId="{29DEC1FC-BD9E-4133-B4E6-7E5C726D70B4}"/>
          </ac:spMkLst>
        </pc:spChg>
        <pc:spChg chg="add mod">
          <ac:chgData name="marcos aurelio gularte de castro" userId="67f50566e2aee3b4" providerId="LiveId" clId="{15746780-4092-4C76-8534-A6CCEE1516CD}" dt="2019-11-17T19:18:31.729" v="160" actId="14100"/>
          <ac:spMkLst>
            <pc:docMk/>
            <pc:sldMk cId="239566716" sldId="321"/>
            <ac:spMk id="5" creationId="{342F6779-1D38-4DD7-B7B7-181B8E7730F1}"/>
          </ac:spMkLst>
        </pc:spChg>
      </pc:sldChg>
      <pc:sldChg chg="add del">
        <pc:chgData name="marcos aurelio gularte de castro" userId="67f50566e2aee3b4" providerId="LiveId" clId="{15746780-4092-4C76-8534-A6CCEE1516CD}" dt="2019-11-17T19:18:11.147" v="149"/>
        <pc:sldMkLst>
          <pc:docMk/>
          <pc:sldMk cId="1651047353" sldId="321"/>
        </pc:sldMkLst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3055813920" sldId="322"/>
        </pc:sldMkLst>
        <pc:spChg chg="del">
          <ac:chgData name="marcos aurelio gularte de castro" userId="67f50566e2aee3b4" providerId="LiveId" clId="{15746780-4092-4C76-8534-A6CCEE1516CD}" dt="2019-11-17T19:22:10.635" v="191"/>
          <ac:spMkLst>
            <pc:docMk/>
            <pc:sldMk cId="3055813920" sldId="322"/>
            <ac:spMk id="2" creationId="{ADFE8544-FB39-4966-B37B-A2C146546E82}"/>
          </ac:spMkLst>
        </pc:spChg>
        <pc:spChg chg="del">
          <ac:chgData name="marcos aurelio gularte de castro" userId="67f50566e2aee3b4" providerId="LiveId" clId="{15746780-4092-4C76-8534-A6CCEE1516CD}" dt="2019-11-17T19:22:10.635" v="191"/>
          <ac:spMkLst>
            <pc:docMk/>
            <pc:sldMk cId="3055813920" sldId="322"/>
            <ac:spMk id="3" creationId="{99914778-63D6-4D47-8D8A-29E3FD73DFCB}"/>
          </ac:spMkLst>
        </pc:spChg>
        <pc:spChg chg="add mod">
          <ac:chgData name="marcos aurelio gularte de castro" userId="67f50566e2aee3b4" providerId="LiveId" clId="{15746780-4092-4C76-8534-A6CCEE1516CD}" dt="2019-11-17T19:22:14.313" v="195" actId="27636"/>
          <ac:spMkLst>
            <pc:docMk/>
            <pc:sldMk cId="3055813920" sldId="322"/>
            <ac:spMk id="4" creationId="{B268C0EA-70F0-47DA-AAFC-E974F058E873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9:56:18.578" v="346" actId="962"/>
        <pc:sldMkLst>
          <pc:docMk/>
          <pc:sldMk cId="4166362156" sldId="323"/>
        </pc:sldMkLst>
        <pc:spChg chg="mod">
          <ac:chgData name="marcos aurelio gularte de castro" userId="67f50566e2aee3b4" providerId="LiveId" clId="{15746780-4092-4C76-8534-A6CCEE1516CD}" dt="2019-11-17T19:22:44.323" v="196"/>
          <ac:spMkLst>
            <pc:docMk/>
            <pc:sldMk cId="4166362156" sldId="323"/>
            <ac:spMk id="2" creationId="{C506D6C8-EE50-4A80-897B-BA810739F5E1}"/>
          </ac:spMkLst>
        </pc:spChg>
        <pc:spChg chg="del">
          <ac:chgData name="marcos aurelio gularte de castro" userId="67f50566e2aee3b4" providerId="LiveId" clId="{15746780-4092-4C76-8534-A6CCEE1516CD}" dt="2019-11-17T19:56:17.284" v="344" actId="931"/>
          <ac:spMkLst>
            <pc:docMk/>
            <pc:sldMk cId="4166362156" sldId="323"/>
            <ac:spMk id="3" creationId="{25D9415D-1228-45F7-AA4C-4D33F115F21B}"/>
          </ac:spMkLst>
        </pc:spChg>
        <pc:picChg chg="add mod">
          <ac:chgData name="marcos aurelio gularte de castro" userId="67f50566e2aee3b4" providerId="LiveId" clId="{15746780-4092-4C76-8534-A6CCEE1516CD}" dt="2019-11-17T19:56:18.578" v="346" actId="962"/>
          <ac:picMkLst>
            <pc:docMk/>
            <pc:sldMk cId="4166362156" sldId="323"/>
            <ac:picMk id="5" creationId="{773CBA38-F8E6-42D0-8919-99E5622F786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56:45.229" v="349" actId="962"/>
        <pc:sldMkLst>
          <pc:docMk/>
          <pc:sldMk cId="3149225807" sldId="324"/>
        </pc:sldMkLst>
        <pc:spChg chg="mod">
          <ac:chgData name="marcos aurelio gularte de castro" userId="67f50566e2aee3b4" providerId="LiveId" clId="{15746780-4092-4C76-8534-A6CCEE1516CD}" dt="2019-11-17T19:23:06.924" v="198" actId="20577"/>
          <ac:spMkLst>
            <pc:docMk/>
            <pc:sldMk cId="3149225807" sldId="324"/>
            <ac:spMk id="2" creationId="{EDCB27E4-A21D-40F9-8F14-3CAC92064C98}"/>
          </ac:spMkLst>
        </pc:spChg>
        <pc:spChg chg="del">
          <ac:chgData name="marcos aurelio gularte de castro" userId="67f50566e2aee3b4" providerId="LiveId" clId="{15746780-4092-4C76-8534-A6CCEE1516CD}" dt="2019-11-17T19:56:44.225" v="347" actId="931"/>
          <ac:spMkLst>
            <pc:docMk/>
            <pc:sldMk cId="3149225807" sldId="324"/>
            <ac:spMk id="3" creationId="{2927E8CB-E071-4A8A-BFBA-498197502C6B}"/>
          </ac:spMkLst>
        </pc:spChg>
        <pc:picChg chg="add mod">
          <ac:chgData name="marcos aurelio gularte de castro" userId="67f50566e2aee3b4" providerId="LiveId" clId="{15746780-4092-4C76-8534-A6CCEE1516CD}" dt="2019-11-17T19:56:45.229" v="349" actId="962"/>
          <ac:picMkLst>
            <pc:docMk/>
            <pc:sldMk cId="3149225807" sldId="324"/>
            <ac:picMk id="5" creationId="{E7EFD78B-9A60-4194-9237-52605BE5D22A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20:01:47.182" v="356" actId="962"/>
        <pc:sldMkLst>
          <pc:docMk/>
          <pc:sldMk cId="3472066111" sldId="325"/>
        </pc:sldMkLst>
        <pc:spChg chg="mod">
          <ac:chgData name="marcos aurelio gularte de castro" userId="67f50566e2aee3b4" providerId="LiveId" clId="{15746780-4092-4C76-8534-A6CCEE1516CD}" dt="2019-11-17T19:25:16.162" v="202" actId="20577"/>
          <ac:spMkLst>
            <pc:docMk/>
            <pc:sldMk cId="3472066111" sldId="325"/>
            <ac:spMk id="2" creationId="{89543AAD-91C5-4952-BC72-8673DD08FA29}"/>
          </ac:spMkLst>
        </pc:spChg>
        <pc:spChg chg="del">
          <ac:chgData name="marcos aurelio gularte de castro" userId="67f50566e2aee3b4" providerId="LiveId" clId="{15746780-4092-4C76-8534-A6CCEE1516CD}" dt="2019-11-17T19:59:51.508" v="350" actId="931"/>
          <ac:spMkLst>
            <pc:docMk/>
            <pc:sldMk cId="3472066111" sldId="325"/>
            <ac:spMk id="3" creationId="{25ECE24F-1D0B-448F-92DD-AB8403B14599}"/>
          </ac:spMkLst>
        </pc:spChg>
        <pc:spChg chg="add del mod">
          <ac:chgData name="marcos aurelio gularte de castro" userId="67f50566e2aee3b4" providerId="LiveId" clId="{15746780-4092-4C76-8534-A6CCEE1516CD}" dt="2019-11-17T20:01:45.592" v="354" actId="931"/>
          <ac:spMkLst>
            <pc:docMk/>
            <pc:sldMk cId="3472066111" sldId="325"/>
            <ac:spMk id="7" creationId="{CE87A97F-3234-4DD2-9256-1660157762E6}"/>
          </ac:spMkLst>
        </pc:spChg>
        <pc:picChg chg="add del mod">
          <ac:chgData name="marcos aurelio gularte de castro" userId="67f50566e2aee3b4" providerId="LiveId" clId="{15746780-4092-4C76-8534-A6CCEE1516CD}" dt="2019-11-17T19:59:53.637" v="353" actId="478"/>
          <ac:picMkLst>
            <pc:docMk/>
            <pc:sldMk cId="3472066111" sldId="325"/>
            <ac:picMk id="5" creationId="{9CC473C8-9C5D-4C7B-88B1-89CEA47C1B71}"/>
          </ac:picMkLst>
        </pc:picChg>
        <pc:picChg chg="add mod">
          <ac:chgData name="marcos aurelio gularte de castro" userId="67f50566e2aee3b4" providerId="LiveId" clId="{15746780-4092-4C76-8534-A6CCEE1516CD}" dt="2019-11-17T20:01:47.182" v="356" actId="962"/>
          <ac:picMkLst>
            <pc:docMk/>
            <pc:sldMk cId="3472066111" sldId="325"/>
            <ac:picMk id="9" creationId="{9F2DCD4E-807B-4F14-91CE-AC73C4195C9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421540863" sldId="326"/>
        </pc:sldMkLst>
        <pc:spChg chg="del">
          <ac:chgData name="marcos aurelio gularte de castro" userId="67f50566e2aee3b4" providerId="LiveId" clId="{15746780-4092-4C76-8534-A6CCEE1516CD}" dt="2019-11-17T19:25:20.939" v="203"/>
          <ac:spMkLst>
            <pc:docMk/>
            <pc:sldMk cId="1421540863" sldId="326"/>
            <ac:spMk id="2" creationId="{DDC66CB7-EDF4-4574-9E6D-27D2C8AA8073}"/>
          </ac:spMkLst>
        </pc:spChg>
        <pc:spChg chg="del">
          <ac:chgData name="marcos aurelio gularte de castro" userId="67f50566e2aee3b4" providerId="LiveId" clId="{15746780-4092-4C76-8534-A6CCEE1516CD}" dt="2019-11-17T19:25:20.939" v="203"/>
          <ac:spMkLst>
            <pc:docMk/>
            <pc:sldMk cId="1421540863" sldId="326"/>
            <ac:spMk id="3" creationId="{CF276DCE-0085-4F02-A598-FA5DAC21EEE7}"/>
          </ac:spMkLst>
        </pc:spChg>
        <pc:spChg chg="add mod">
          <ac:chgData name="marcos aurelio gularte de castro" userId="67f50566e2aee3b4" providerId="LiveId" clId="{15746780-4092-4C76-8534-A6CCEE1516CD}" dt="2019-11-17T19:25:47.802" v="213" actId="20577"/>
          <ac:spMkLst>
            <pc:docMk/>
            <pc:sldMk cId="1421540863" sldId="326"/>
            <ac:spMk id="4" creationId="{AAC36D3B-52A5-49DA-AD55-1CD34392A382}"/>
          </ac:spMkLst>
        </pc:spChg>
        <pc:spChg chg="add mod">
          <ac:chgData name="marcos aurelio gularte de castro" userId="67f50566e2aee3b4" providerId="LiveId" clId="{15746780-4092-4C76-8534-A6CCEE1516CD}" dt="2019-11-17T19:25:41.959" v="209" actId="20577"/>
          <ac:spMkLst>
            <pc:docMk/>
            <pc:sldMk cId="1421540863" sldId="326"/>
            <ac:spMk id="5" creationId="{EA98E61B-A87C-449F-9A34-A45B38185DD8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20:02:56.919" v="363" actId="962"/>
        <pc:sldMkLst>
          <pc:docMk/>
          <pc:sldMk cId="1366683980" sldId="327"/>
        </pc:sldMkLst>
        <pc:spChg chg="mod">
          <ac:chgData name="marcos aurelio gularte de castro" userId="67f50566e2aee3b4" providerId="LiveId" clId="{15746780-4092-4C76-8534-A6CCEE1516CD}" dt="2019-11-17T19:26:50.144" v="216" actId="20577"/>
          <ac:spMkLst>
            <pc:docMk/>
            <pc:sldMk cId="1366683980" sldId="327"/>
            <ac:spMk id="2" creationId="{2215967C-E6C7-422A-B629-AF78453FF5C0}"/>
          </ac:spMkLst>
        </pc:spChg>
        <pc:spChg chg="del">
          <ac:chgData name="marcos aurelio gularte de castro" userId="67f50566e2aee3b4" providerId="LiveId" clId="{15746780-4092-4C76-8534-A6CCEE1516CD}" dt="2019-11-17T20:02:27.895" v="357" actId="931"/>
          <ac:spMkLst>
            <pc:docMk/>
            <pc:sldMk cId="1366683980" sldId="327"/>
            <ac:spMk id="3" creationId="{F6B749D7-E6BF-474F-BA75-58702EE374C1}"/>
          </ac:spMkLst>
        </pc:spChg>
        <pc:spChg chg="add del mod">
          <ac:chgData name="marcos aurelio gularte de castro" userId="67f50566e2aee3b4" providerId="LiveId" clId="{15746780-4092-4C76-8534-A6CCEE1516CD}" dt="2019-11-17T20:02:55.806" v="361" actId="931"/>
          <ac:spMkLst>
            <pc:docMk/>
            <pc:sldMk cId="1366683980" sldId="327"/>
            <ac:spMk id="7" creationId="{38A047E2-B358-4BDD-A8D8-F9EF15B00A2C}"/>
          </ac:spMkLst>
        </pc:spChg>
        <pc:picChg chg="add del mod">
          <ac:chgData name="marcos aurelio gularte de castro" userId="67f50566e2aee3b4" providerId="LiveId" clId="{15746780-4092-4C76-8534-A6CCEE1516CD}" dt="2019-11-17T20:02:30.574" v="360" actId="478"/>
          <ac:picMkLst>
            <pc:docMk/>
            <pc:sldMk cId="1366683980" sldId="327"/>
            <ac:picMk id="5" creationId="{4C81E0C2-66B3-49CF-B4C9-68953AB42F74}"/>
          </ac:picMkLst>
        </pc:picChg>
        <pc:picChg chg="add mod">
          <ac:chgData name="marcos aurelio gularte de castro" userId="67f50566e2aee3b4" providerId="LiveId" clId="{15746780-4092-4C76-8534-A6CCEE1516CD}" dt="2019-11-17T20:02:56.919" v="363" actId="962"/>
          <ac:picMkLst>
            <pc:docMk/>
            <pc:sldMk cId="1366683980" sldId="327"/>
            <ac:picMk id="9" creationId="{4C3DB742-C01B-4CDE-853A-51250C341161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20:04:54.806" v="370" actId="962"/>
        <pc:sldMkLst>
          <pc:docMk/>
          <pc:sldMk cId="2567757938" sldId="328"/>
        </pc:sldMkLst>
        <pc:spChg chg="mod">
          <ac:chgData name="marcos aurelio gularte de castro" userId="67f50566e2aee3b4" providerId="LiveId" clId="{15746780-4092-4C76-8534-A6CCEE1516CD}" dt="2019-11-17T19:27:12.912" v="218"/>
          <ac:spMkLst>
            <pc:docMk/>
            <pc:sldMk cId="2567757938" sldId="328"/>
            <ac:spMk id="2" creationId="{4E209D7E-2E28-4878-995D-F1015D84DF39}"/>
          </ac:spMkLst>
        </pc:spChg>
        <pc:spChg chg="del">
          <ac:chgData name="marcos aurelio gularte de castro" userId="67f50566e2aee3b4" providerId="LiveId" clId="{15746780-4092-4C76-8534-A6CCEE1516CD}" dt="2019-11-17T20:04:16.451" v="364" actId="931"/>
          <ac:spMkLst>
            <pc:docMk/>
            <pc:sldMk cId="2567757938" sldId="328"/>
            <ac:spMk id="3" creationId="{7327A8D0-5B31-4020-A177-0A97D7EE6F49}"/>
          </ac:spMkLst>
        </pc:spChg>
        <pc:spChg chg="add del mod">
          <ac:chgData name="marcos aurelio gularte de castro" userId="67f50566e2aee3b4" providerId="LiveId" clId="{15746780-4092-4C76-8534-A6CCEE1516CD}" dt="2019-11-17T20:04:53.805" v="368" actId="931"/>
          <ac:spMkLst>
            <pc:docMk/>
            <pc:sldMk cId="2567757938" sldId="328"/>
            <ac:spMk id="7" creationId="{72D27129-72B4-4A99-BE77-B2E0BC202140}"/>
          </ac:spMkLst>
        </pc:spChg>
        <pc:picChg chg="add del mod">
          <ac:chgData name="marcos aurelio gularte de castro" userId="67f50566e2aee3b4" providerId="LiveId" clId="{15746780-4092-4C76-8534-A6CCEE1516CD}" dt="2019-11-17T20:04:21.901" v="367" actId="478"/>
          <ac:picMkLst>
            <pc:docMk/>
            <pc:sldMk cId="2567757938" sldId="328"/>
            <ac:picMk id="5" creationId="{02E32B09-2ED7-4E51-9950-49B136E18E4B}"/>
          </ac:picMkLst>
        </pc:picChg>
        <pc:picChg chg="add mod">
          <ac:chgData name="marcos aurelio gularte de castro" userId="67f50566e2aee3b4" providerId="LiveId" clId="{15746780-4092-4C76-8534-A6CCEE1516CD}" dt="2019-11-17T20:04:54.806" v="370" actId="962"/>
          <ac:picMkLst>
            <pc:docMk/>
            <pc:sldMk cId="2567757938" sldId="328"/>
            <ac:picMk id="9" creationId="{C390C90F-7546-4732-BE67-65157B5D29C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4164886096" sldId="329"/>
        </pc:sldMkLst>
        <pc:spChg chg="del">
          <ac:chgData name="marcos aurelio gularte de castro" userId="67f50566e2aee3b4" providerId="LiveId" clId="{15746780-4092-4C76-8534-A6CCEE1516CD}" dt="2019-11-17T19:27:45.007" v="220"/>
          <ac:spMkLst>
            <pc:docMk/>
            <pc:sldMk cId="4164886096" sldId="329"/>
            <ac:spMk id="2" creationId="{375275AA-BCF7-4A33-BDC0-CB98F1E81F3D}"/>
          </ac:spMkLst>
        </pc:spChg>
        <pc:spChg chg="del">
          <ac:chgData name="marcos aurelio gularte de castro" userId="67f50566e2aee3b4" providerId="LiveId" clId="{15746780-4092-4C76-8534-A6CCEE1516CD}" dt="2019-11-17T19:27:45.007" v="220"/>
          <ac:spMkLst>
            <pc:docMk/>
            <pc:sldMk cId="4164886096" sldId="329"/>
            <ac:spMk id="3" creationId="{2F039E1D-AD89-48BB-9938-AC61535AE4AA}"/>
          </ac:spMkLst>
        </pc:spChg>
        <pc:spChg chg="add mod">
          <ac:chgData name="marcos aurelio gularte de castro" userId="67f50566e2aee3b4" providerId="LiveId" clId="{15746780-4092-4C76-8534-A6CCEE1516CD}" dt="2019-11-17T19:27:58.803" v="228" actId="20577"/>
          <ac:spMkLst>
            <pc:docMk/>
            <pc:sldMk cId="4164886096" sldId="329"/>
            <ac:spMk id="4" creationId="{D80F5A97-EFE2-4B82-8093-02A1651FFF31}"/>
          </ac:spMkLst>
        </pc:spChg>
        <pc:spChg chg="add mod">
          <ac:chgData name="marcos aurelio gularte de castro" userId="67f50566e2aee3b4" providerId="LiveId" clId="{15746780-4092-4C76-8534-A6CCEE1516CD}" dt="2019-11-17T19:27:52.494" v="224" actId="27636"/>
          <ac:spMkLst>
            <pc:docMk/>
            <pc:sldMk cId="4164886096" sldId="329"/>
            <ac:spMk id="5" creationId="{398B740B-4DEF-439A-A5AF-3E4CAD33FDA5}"/>
          </ac:spMkLst>
        </pc:spChg>
      </pc:sldChg>
      <pc:sldChg chg="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3555731268" sldId="330"/>
        </pc:sldMkLst>
        <pc:spChg chg="mod">
          <ac:chgData name="marcos aurelio gularte de castro" userId="67f50566e2aee3b4" providerId="LiveId" clId="{15746780-4092-4C76-8534-A6CCEE1516CD}" dt="2019-11-17T19:28:50.170" v="232" actId="20577"/>
          <ac:spMkLst>
            <pc:docMk/>
            <pc:sldMk cId="3555731268" sldId="330"/>
            <ac:spMk id="2" creationId="{C0EA1154-6E07-47DE-BF5C-DE39014D9E1C}"/>
          </ac:spMkLst>
        </pc:spChg>
        <pc:spChg chg="mod">
          <ac:chgData name="marcos aurelio gularte de castro" userId="67f50566e2aee3b4" providerId="LiveId" clId="{15746780-4092-4C76-8534-A6CCEE1516CD}" dt="2019-11-17T19:28:54.364" v="236" actId="20577"/>
          <ac:spMkLst>
            <pc:docMk/>
            <pc:sldMk cId="3555731268" sldId="330"/>
            <ac:spMk id="3" creationId="{09DF8561-4643-47E8-B0F0-C2DD7ED18ED2}"/>
          </ac:spMkLst>
        </pc:spChg>
      </pc:sldChg>
      <pc:sldChg chg="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564267298" sldId="331"/>
        </pc:sldMkLst>
        <pc:spChg chg="mod">
          <ac:chgData name="marcos aurelio gularte de castro" userId="67f50566e2aee3b4" providerId="LiveId" clId="{15746780-4092-4C76-8534-A6CCEE1516CD}" dt="2019-11-17T19:29:24.677" v="240" actId="20577"/>
          <ac:spMkLst>
            <pc:docMk/>
            <pc:sldMk cId="1564267298" sldId="331"/>
            <ac:spMk id="2" creationId="{854DE2A2-2523-401F-9E6A-003F5B5316B4}"/>
          </ac:spMkLst>
        </pc:spChg>
        <pc:spChg chg="mod">
          <ac:chgData name="marcos aurelio gularte de castro" userId="67f50566e2aee3b4" providerId="LiveId" clId="{15746780-4092-4C76-8534-A6CCEE1516CD}" dt="2019-11-17T19:29:29.592" v="244" actId="20577"/>
          <ac:spMkLst>
            <pc:docMk/>
            <pc:sldMk cId="1564267298" sldId="331"/>
            <ac:spMk id="3" creationId="{54A84C27-2F91-45C9-9CCF-C901550882EA}"/>
          </ac:spMkLst>
        </pc:spChg>
      </pc:sldChg>
      <pc:sldChg chg="modSp add modTransition">
        <pc:chgData name="marcos aurelio gularte de castro" userId="67f50566e2aee3b4" providerId="LiveId" clId="{15746780-4092-4C76-8534-A6CCEE1516CD}" dt="2019-11-17T19:33:24.217" v="296"/>
        <pc:sldMkLst>
          <pc:docMk/>
          <pc:sldMk cId="146220882" sldId="332"/>
        </pc:sldMkLst>
        <pc:spChg chg="mod">
          <ac:chgData name="marcos aurelio gularte de castro" userId="67f50566e2aee3b4" providerId="LiveId" clId="{15746780-4092-4C76-8534-A6CCEE1516CD}" dt="2019-11-17T19:29:53.124" v="251" actId="20577"/>
          <ac:spMkLst>
            <pc:docMk/>
            <pc:sldMk cId="146220882" sldId="332"/>
            <ac:spMk id="2" creationId="{42CEA13E-8F2F-4EC7-9684-FCA4C14156D8}"/>
          </ac:spMkLst>
        </pc:spChg>
        <pc:spChg chg="mod">
          <ac:chgData name="marcos aurelio gularte de castro" userId="67f50566e2aee3b4" providerId="LiveId" clId="{15746780-4092-4C76-8534-A6CCEE1516CD}" dt="2019-11-17T19:29:57.409" v="255" actId="20577"/>
          <ac:spMkLst>
            <pc:docMk/>
            <pc:sldMk cId="146220882" sldId="332"/>
            <ac:spMk id="3" creationId="{10D0ACC1-D05D-4F63-B550-03C899B0EE08}"/>
          </ac:spMkLst>
        </pc:spChg>
      </pc:sldChg>
      <pc:sldChg chg="add del modTransition">
        <pc:chgData name="marcos aurelio gularte de castro" userId="67f50566e2aee3b4" providerId="LiveId" clId="{15746780-4092-4C76-8534-A6CCEE1516CD}" dt="2019-11-17T20:05:04.723" v="371" actId="2696"/>
        <pc:sldMkLst>
          <pc:docMk/>
          <pc:sldMk cId="373998319" sldId="333"/>
        </pc:sldMkLst>
      </pc:sldChg>
      <pc:sldChg chg="addSp delSp modSp add modTransition">
        <pc:chgData name="marcos aurelio gularte de castro" userId="67f50566e2aee3b4" providerId="LiveId" clId="{15746780-4092-4C76-8534-A6CCEE1516CD}" dt="2019-11-17T20:07:17.984" v="374" actId="962"/>
        <pc:sldMkLst>
          <pc:docMk/>
          <pc:sldMk cId="4119613453" sldId="334"/>
        </pc:sldMkLst>
        <pc:spChg chg="mod">
          <ac:chgData name="marcos aurelio gularte de castro" userId="67f50566e2aee3b4" providerId="LiveId" clId="{15746780-4092-4C76-8534-A6CCEE1516CD}" dt="2019-11-17T19:30:22.362" v="259" actId="27636"/>
          <ac:spMkLst>
            <pc:docMk/>
            <pc:sldMk cId="4119613453" sldId="334"/>
            <ac:spMk id="2" creationId="{AF5894BD-431D-4E5A-BFEF-036E8C125294}"/>
          </ac:spMkLst>
        </pc:spChg>
        <pc:spChg chg="mod">
          <ac:chgData name="marcos aurelio gularte de castro" userId="67f50566e2aee3b4" providerId="LiveId" clId="{15746780-4092-4C76-8534-A6CCEE1516CD}" dt="2019-11-17T19:31:01.922" v="269" actId="20577"/>
          <ac:spMkLst>
            <pc:docMk/>
            <pc:sldMk cId="4119613453" sldId="334"/>
            <ac:spMk id="3" creationId="{7DEF070F-AFD1-49C3-8F5B-D674F251CD99}"/>
          </ac:spMkLst>
        </pc:spChg>
        <pc:spChg chg="del">
          <ac:chgData name="marcos aurelio gularte de castro" userId="67f50566e2aee3b4" providerId="LiveId" clId="{15746780-4092-4C76-8534-A6CCEE1516CD}" dt="2019-11-17T20:07:16.687" v="372" actId="931"/>
          <ac:spMkLst>
            <pc:docMk/>
            <pc:sldMk cId="4119613453" sldId="334"/>
            <ac:spMk id="4" creationId="{03E0F50B-96F1-4CBB-B0EA-CFC8526A17E2}"/>
          </ac:spMkLst>
        </pc:spChg>
        <pc:picChg chg="add mod">
          <ac:chgData name="marcos aurelio gularte de castro" userId="67f50566e2aee3b4" providerId="LiveId" clId="{15746780-4092-4C76-8534-A6CCEE1516CD}" dt="2019-11-17T20:07:17.984" v="374" actId="962"/>
          <ac:picMkLst>
            <pc:docMk/>
            <pc:sldMk cId="4119613453" sldId="334"/>
            <ac:picMk id="6" creationId="{EEC9388F-8CD0-4842-AECB-EFC5B05E2FF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20:07:29.053" v="377" actId="962"/>
        <pc:sldMkLst>
          <pc:docMk/>
          <pc:sldMk cId="1864506924" sldId="335"/>
        </pc:sldMkLst>
        <pc:spChg chg="del">
          <ac:chgData name="marcos aurelio gularte de castro" userId="67f50566e2aee3b4" providerId="LiveId" clId="{15746780-4092-4C76-8534-A6CCEE1516CD}" dt="2019-11-17T19:31:39.378" v="271"/>
          <ac:spMkLst>
            <pc:docMk/>
            <pc:sldMk cId="1864506924" sldId="335"/>
            <ac:spMk id="2" creationId="{5A1C399C-328F-4759-B7AB-7724EF64271E}"/>
          </ac:spMkLst>
        </pc:spChg>
        <pc:spChg chg="del">
          <ac:chgData name="marcos aurelio gularte de castro" userId="67f50566e2aee3b4" providerId="LiveId" clId="{15746780-4092-4C76-8534-A6CCEE1516CD}" dt="2019-11-17T19:31:39.378" v="271"/>
          <ac:spMkLst>
            <pc:docMk/>
            <pc:sldMk cId="1864506924" sldId="335"/>
            <ac:spMk id="3" creationId="{491AD82D-4919-42AA-82F6-28AAC192D6E4}"/>
          </ac:spMkLst>
        </pc:spChg>
        <pc:spChg chg="del">
          <ac:chgData name="marcos aurelio gularte de castro" userId="67f50566e2aee3b4" providerId="LiveId" clId="{15746780-4092-4C76-8534-A6CCEE1516CD}" dt="2019-11-17T19:31:39.378" v="271"/>
          <ac:spMkLst>
            <pc:docMk/>
            <pc:sldMk cId="1864506924" sldId="335"/>
            <ac:spMk id="4" creationId="{6CF3C39B-2616-4DE2-A2A9-B2016FBDC1CF}"/>
          </ac:spMkLst>
        </pc:spChg>
        <pc:spChg chg="add mod">
          <ac:chgData name="marcos aurelio gularte de castro" userId="67f50566e2aee3b4" providerId="LiveId" clId="{15746780-4092-4C76-8534-A6CCEE1516CD}" dt="2019-11-17T19:32:02.956" v="284"/>
          <ac:spMkLst>
            <pc:docMk/>
            <pc:sldMk cId="1864506924" sldId="335"/>
            <ac:spMk id="5" creationId="{EC826A49-5B58-46C6-973F-16A70AF27FB6}"/>
          </ac:spMkLst>
        </pc:spChg>
        <pc:spChg chg="add del mod">
          <ac:chgData name="marcos aurelio gularte de castro" userId="67f50566e2aee3b4" providerId="LiveId" clId="{15746780-4092-4C76-8534-A6CCEE1516CD}" dt="2019-11-17T20:07:27.971" v="375" actId="931"/>
          <ac:spMkLst>
            <pc:docMk/>
            <pc:sldMk cId="1864506924" sldId="335"/>
            <ac:spMk id="6" creationId="{3773472B-8D7E-434D-B5A0-04A8FA306C7D}"/>
          </ac:spMkLst>
        </pc:spChg>
        <pc:picChg chg="add mod">
          <ac:chgData name="marcos aurelio gularte de castro" userId="67f50566e2aee3b4" providerId="LiveId" clId="{15746780-4092-4C76-8534-A6CCEE1516CD}" dt="2019-11-17T20:07:29.053" v="377" actId="962"/>
          <ac:picMkLst>
            <pc:docMk/>
            <pc:sldMk cId="1864506924" sldId="335"/>
            <ac:picMk id="8" creationId="{4FE9A56F-3D96-4120-B3F1-F4E4CC1FFFEB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20:08:07.900" v="380" actId="962"/>
        <pc:sldMkLst>
          <pc:docMk/>
          <pc:sldMk cId="1922781216" sldId="336"/>
        </pc:sldMkLst>
        <pc:spChg chg="mod">
          <ac:chgData name="marcos aurelio gularte de castro" userId="67f50566e2aee3b4" providerId="LiveId" clId="{15746780-4092-4C76-8534-A6CCEE1516CD}" dt="2019-11-17T19:32:55.669" v="287" actId="20577"/>
          <ac:spMkLst>
            <pc:docMk/>
            <pc:sldMk cId="1922781216" sldId="336"/>
            <ac:spMk id="2" creationId="{B34832F1-7445-4F7B-9F21-E0D114BF3C51}"/>
          </ac:spMkLst>
        </pc:spChg>
        <pc:spChg chg="del">
          <ac:chgData name="marcos aurelio gularte de castro" userId="67f50566e2aee3b4" providerId="LiveId" clId="{15746780-4092-4C76-8534-A6CCEE1516CD}" dt="2019-11-17T20:08:07.008" v="378" actId="931"/>
          <ac:spMkLst>
            <pc:docMk/>
            <pc:sldMk cId="1922781216" sldId="336"/>
            <ac:spMk id="3" creationId="{87D0E1AD-EE37-414E-9DBC-4E1D06DC1B31}"/>
          </ac:spMkLst>
        </pc:spChg>
        <pc:picChg chg="add mod">
          <ac:chgData name="marcos aurelio gularte de castro" userId="67f50566e2aee3b4" providerId="LiveId" clId="{15746780-4092-4C76-8534-A6CCEE1516CD}" dt="2019-11-17T20:08:07.900" v="380" actId="962"/>
          <ac:picMkLst>
            <pc:docMk/>
            <pc:sldMk cId="1922781216" sldId="336"/>
            <ac:picMk id="5" creationId="{A9984186-8C3D-4679-B74D-AC018891475F}"/>
          </ac:picMkLst>
        </pc:picChg>
      </pc:sldChg>
      <pc:sldChg chg="add del">
        <pc:chgData name="marcos aurelio gularte de castro" userId="67f50566e2aee3b4" providerId="LiveId" clId="{15746780-4092-4C76-8534-A6CCEE1516CD}" dt="2019-11-17T19:33:05.390" v="289"/>
        <pc:sldMkLst>
          <pc:docMk/>
          <pc:sldMk cId="4186140880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16" y="1396314"/>
            <a:ext cx="5239737" cy="10008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6483" y="1313536"/>
            <a:ext cx="5400000" cy="54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517" y="2780271"/>
            <a:ext cx="5239737" cy="3718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2C4AD96-ECF1-4180-8ADA-327734BA1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25" y="1446213"/>
            <a:ext cx="11307763" cy="51149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5065160"/>
            <a:ext cx="12192000" cy="77540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1343259"/>
            <a:ext cx="5982947" cy="9798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2619632"/>
            <a:ext cx="5982947" cy="3701709"/>
          </a:xfrm>
        </p:spPr>
        <p:txBody>
          <a:bodyPr anchor="ctr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068" y="134325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70" y="1606008"/>
            <a:ext cx="10865478" cy="430317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963825" y="1269551"/>
            <a:ext cx="10961823" cy="4527637"/>
          </a:xfrm>
          <a:custGeom>
            <a:avLst/>
            <a:gdLst>
              <a:gd name="connsiteX0" fmla="*/ 0 w 10961823"/>
              <a:gd name="connsiteY0" fmla="*/ 0 h 4527637"/>
              <a:gd name="connsiteX1" fmla="*/ 0 w 10961823"/>
              <a:gd name="connsiteY1" fmla="*/ 734627 h 4527637"/>
              <a:gd name="connsiteX2" fmla="*/ 0 w 10961823"/>
              <a:gd name="connsiteY2" fmla="*/ 1243711 h 4527637"/>
              <a:gd name="connsiteX3" fmla="*/ 0 w 10961823"/>
              <a:gd name="connsiteY3" fmla="*/ 1752794 h 4527637"/>
              <a:gd name="connsiteX4" fmla="*/ 0 w 10961823"/>
              <a:gd name="connsiteY4" fmla="*/ 2442313 h 4527637"/>
              <a:gd name="connsiteX5" fmla="*/ 0 w 10961823"/>
              <a:gd name="connsiteY5" fmla="*/ 2996505 h 4527637"/>
              <a:gd name="connsiteX6" fmla="*/ 0 w 10961823"/>
              <a:gd name="connsiteY6" fmla="*/ 3595806 h 4527637"/>
              <a:gd name="connsiteX7" fmla="*/ 0 w 10961823"/>
              <a:gd name="connsiteY7" fmla="*/ 4510868 h 4527637"/>
              <a:gd name="connsiteX8" fmla="*/ 356950 w 10961823"/>
              <a:gd name="connsiteY8" fmla="*/ 4527637 h 4527637"/>
              <a:gd name="connsiteX9" fmla="*/ 807657 w 10961823"/>
              <a:gd name="connsiteY9" fmla="*/ 4527637 h 4527637"/>
              <a:gd name="connsiteX10" fmla="*/ 1364413 w 10961823"/>
              <a:gd name="connsiteY10" fmla="*/ 4527637 h 4527637"/>
              <a:gd name="connsiteX11" fmla="*/ 1709071 w 10961823"/>
              <a:gd name="connsiteY11" fmla="*/ 4527637 h 4527637"/>
              <a:gd name="connsiteX12" fmla="*/ 2053730 w 10961823"/>
              <a:gd name="connsiteY12" fmla="*/ 4527637 h 4527637"/>
              <a:gd name="connsiteX13" fmla="*/ 2504437 w 10961823"/>
              <a:gd name="connsiteY13" fmla="*/ 4527637 h 4527637"/>
              <a:gd name="connsiteX14" fmla="*/ 2955144 w 10961823"/>
              <a:gd name="connsiteY14" fmla="*/ 4527637 h 4527637"/>
              <a:gd name="connsiteX15" fmla="*/ 3830046 w 10961823"/>
              <a:gd name="connsiteY15" fmla="*/ 4527637 h 4527637"/>
              <a:gd name="connsiteX16" fmla="*/ 4280753 w 10961823"/>
              <a:gd name="connsiteY16" fmla="*/ 4527637 h 4527637"/>
              <a:gd name="connsiteX17" fmla="*/ 4625411 w 10961823"/>
              <a:gd name="connsiteY17" fmla="*/ 4527637 h 4527637"/>
              <a:gd name="connsiteX18" fmla="*/ 5182167 w 10961823"/>
              <a:gd name="connsiteY18" fmla="*/ 4527637 h 4527637"/>
              <a:gd name="connsiteX19" fmla="*/ 5738923 w 10961823"/>
              <a:gd name="connsiteY19" fmla="*/ 4527637 h 4527637"/>
              <a:gd name="connsiteX20" fmla="*/ 6083581 w 10961823"/>
              <a:gd name="connsiteY20" fmla="*/ 4527637 h 4527637"/>
              <a:gd name="connsiteX21" fmla="*/ 6428240 w 10961823"/>
              <a:gd name="connsiteY21" fmla="*/ 4527637 h 4527637"/>
              <a:gd name="connsiteX22" fmla="*/ 6772898 w 10961823"/>
              <a:gd name="connsiteY22" fmla="*/ 4527637 h 4527637"/>
              <a:gd name="connsiteX23" fmla="*/ 7647800 w 10961823"/>
              <a:gd name="connsiteY23" fmla="*/ 4527637 h 4527637"/>
              <a:gd name="connsiteX24" fmla="*/ 8098507 w 10961823"/>
              <a:gd name="connsiteY24" fmla="*/ 4527637 h 4527637"/>
              <a:gd name="connsiteX25" fmla="*/ 8867361 w 10961823"/>
              <a:gd name="connsiteY25" fmla="*/ 4527637 h 4527637"/>
              <a:gd name="connsiteX26" fmla="*/ 9636214 w 10961823"/>
              <a:gd name="connsiteY26" fmla="*/ 4527637 h 4527637"/>
              <a:gd name="connsiteX27" fmla="*/ 10961823 w 10961823"/>
              <a:gd name="connsiteY27" fmla="*/ 4527637 h 452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961823" h="4527637" extrusionOk="0">
                <a:moveTo>
                  <a:pt x="0" y="0"/>
                </a:moveTo>
                <a:cubicBezTo>
                  <a:pt x="28041" y="147254"/>
                  <a:pt x="-28542" y="523249"/>
                  <a:pt x="0" y="734627"/>
                </a:cubicBezTo>
                <a:cubicBezTo>
                  <a:pt x="28542" y="946005"/>
                  <a:pt x="19974" y="1035962"/>
                  <a:pt x="0" y="1243711"/>
                </a:cubicBezTo>
                <a:cubicBezTo>
                  <a:pt x="-19974" y="1451460"/>
                  <a:pt x="22153" y="1610474"/>
                  <a:pt x="0" y="1752794"/>
                </a:cubicBezTo>
                <a:cubicBezTo>
                  <a:pt x="-22153" y="1895114"/>
                  <a:pt x="19454" y="2162401"/>
                  <a:pt x="0" y="2442313"/>
                </a:cubicBezTo>
                <a:cubicBezTo>
                  <a:pt x="-19454" y="2722225"/>
                  <a:pt x="12434" y="2842098"/>
                  <a:pt x="0" y="2996505"/>
                </a:cubicBezTo>
                <a:cubicBezTo>
                  <a:pt x="-12434" y="3150912"/>
                  <a:pt x="-18045" y="3320004"/>
                  <a:pt x="0" y="3595806"/>
                </a:cubicBezTo>
                <a:cubicBezTo>
                  <a:pt x="18045" y="3871608"/>
                  <a:pt x="32784" y="4186352"/>
                  <a:pt x="0" y="4510868"/>
                </a:cubicBezTo>
                <a:cubicBezTo>
                  <a:pt x="107055" y="4512317"/>
                  <a:pt x="227188" y="4536152"/>
                  <a:pt x="356950" y="4527637"/>
                </a:cubicBezTo>
                <a:cubicBezTo>
                  <a:pt x="536494" y="4545923"/>
                  <a:pt x="607325" y="4520981"/>
                  <a:pt x="807657" y="4527637"/>
                </a:cubicBezTo>
                <a:cubicBezTo>
                  <a:pt x="1007989" y="4534293"/>
                  <a:pt x="1232139" y="4553119"/>
                  <a:pt x="1364413" y="4527637"/>
                </a:cubicBezTo>
                <a:cubicBezTo>
                  <a:pt x="1496687" y="4502155"/>
                  <a:pt x="1591437" y="4516853"/>
                  <a:pt x="1709071" y="4527637"/>
                </a:cubicBezTo>
                <a:cubicBezTo>
                  <a:pt x="1826705" y="4538421"/>
                  <a:pt x="1919220" y="4517980"/>
                  <a:pt x="2053730" y="4527637"/>
                </a:cubicBezTo>
                <a:cubicBezTo>
                  <a:pt x="2188240" y="4537294"/>
                  <a:pt x="2356440" y="4546898"/>
                  <a:pt x="2504437" y="4527637"/>
                </a:cubicBezTo>
                <a:cubicBezTo>
                  <a:pt x="2652434" y="4508376"/>
                  <a:pt x="2854589" y="4523505"/>
                  <a:pt x="2955144" y="4527637"/>
                </a:cubicBezTo>
                <a:cubicBezTo>
                  <a:pt x="3055699" y="4531769"/>
                  <a:pt x="3629111" y="4543100"/>
                  <a:pt x="3830046" y="4527637"/>
                </a:cubicBezTo>
                <a:cubicBezTo>
                  <a:pt x="4030981" y="4512174"/>
                  <a:pt x="4121032" y="4513010"/>
                  <a:pt x="4280753" y="4527637"/>
                </a:cubicBezTo>
                <a:cubicBezTo>
                  <a:pt x="4440474" y="4542264"/>
                  <a:pt x="4527310" y="4523266"/>
                  <a:pt x="4625411" y="4527637"/>
                </a:cubicBezTo>
                <a:cubicBezTo>
                  <a:pt x="4723512" y="4532008"/>
                  <a:pt x="4942201" y="4528145"/>
                  <a:pt x="5182167" y="4527637"/>
                </a:cubicBezTo>
                <a:cubicBezTo>
                  <a:pt x="5422133" y="4527129"/>
                  <a:pt x="5536688" y="4553176"/>
                  <a:pt x="5738923" y="4527637"/>
                </a:cubicBezTo>
                <a:cubicBezTo>
                  <a:pt x="5941158" y="4502098"/>
                  <a:pt x="6002948" y="4533593"/>
                  <a:pt x="6083581" y="4527637"/>
                </a:cubicBezTo>
                <a:cubicBezTo>
                  <a:pt x="6164214" y="4521681"/>
                  <a:pt x="6320590" y="4533589"/>
                  <a:pt x="6428240" y="4527637"/>
                </a:cubicBezTo>
                <a:cubicBezTo>
                  <a:pt x="6535890" y="4521685"/>
                  <a:pt x="6618604" y="4533179"/>
                  <a:pt x="6772898" y="4527637"/>
                </a:cubicBezTo>
                <a:cubicBezTo>
                  <a:pt x="6927192" y="4522095"/>
                  <a:pt x="7403886" y="4533716"/>
                  <a:pt x="7647800" y="4527637"/>
                </a:cubicBezTo>
                <a:cubicBezTo>
                  <a:pt x="7891714" y="4521558"/>
                  <a:pt x="7893487" y="4522303"/>
                  <a:pt x="8098507" y="4527637"/>
                </a:cubicBezTo>
                <a:cubicBezTo>
                  <a:pt x="8303527" y="4532971"/>
                  <a:pt x="8580082" y="4543947"/>
                  <a:pt x="8867361" y="4527637"/>
                </a:cubicBezTo>
                <a:cubicBezTo>
                  <a:pt x="9154640" y="4511327"/>
                  <a:pt x="9387047" y="4510214"/>
                  <a:pt x="9636214" y="4527637"/>
                </a:cubicBezTo>
                <a:cubicBezTo>
                  <a:pt x="9885381" y="4545060"/>
                  <a:pt x="10316624" y="4553521"/>
                  <a:pt x="10961823" y="4527637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534257" y="1469204"/>
            <a:ext cx="10865478" cy="4854014"/>
          </a:xfrm>
          <a:custGeom>
            <a:avLst/>
            <a:gdLst>
              <a:gd name="connsiteX0" fmla="*/ 0 w 10865478"/>
              <a:gd name="connsiteY0" fmla="*/ 0 h 4854014"/>
              <a:gd name="connsiteX1" fmla="*/ 0 w 10865478"/>
              <a:gd name="connsiteY1" fmla="*/ 787583 h 4854014"/>
              <a:gd name="connsiteX2" fmla="*/ 0 w 10865478"/>
              <a:gd name="connsiteY2" fmla="*/ 1333364 h 4854014"/>
              <a:gd name="connsiteX3" fmla="*/ 0 w 10865478"/>
              <a:gd name="connsiteY3" fmla="*/ 1879145 h 4854014"/>
              <a:gd name="connsiteX4" fmla="*/ 0 w 10865478"/>
              <a:gd name="connsiteY4" fmla="*/ 2618368 h 4854014"/>
              <a:gd name="connsiteX5" fmla="*/ 0 w 10865478"/>
              <a:gd name="connsiteY5" fmla="*/ 3212510 h 4854014"/>
              <a:gd name="connsiteX6" fmla="*/ 0 w 10865478"/>
              <a:gd name="connsiteY6" fmla="*/ 3855012 h 4854014"/>
              <a:gd name="connsiteX7" fmla="*/ 0 w 10865478"/>
              <a:gd name="connsiteY7" fmla="*/ 4836036 h 4854014"/>
              <a:gd name="connsiteX8" fmla="*/ 353812 w 10865478"/>
              <a:gd name="connsiteY8" fmla="*/ 4854014 h 4854014"/>
              <a:gd name="connsiteX9" fmla="*/ 800558 w 10865478"/>
              <a:gd name="connsiteY9" fmla="*/ 4854014 h 4854014"/>
              <a:gd name="connsiteX10" fmla="*/ 1352420 w 10865478"/>
              <a:gd name="connsiteY10" fmla="*/ 4854014 h 4854014"/>
              <a:gd name="connsiteX11" fmla="*/ 1694049 w 10865478"/>
              <a:gd name="connsiteY11" fmla="*/ 4854014 h 4854014"/>
              <a:gd name="connsiteX12" fmla="*/ 2035679 w 10865478"/>
              <a:gd name="connsiteY12" fmla="*/ 4854014 h 4854014"/>
              <a:gd name="connsiteX13" fmla="*/ 2482424 w 10865478"/>
              <a:gd name="connsiteY13" fmla="*/ 4854014 h 4854014"/>
              <a:gd name="connsiteX14" fmla="*/ 2929170 w 10865478"/>
              <a:gd name="connsiteY14" fmla="*/ 4854014 h 4854014"/>
              <a:gd name="connsiteX15" fmla="*/ 3796383 w 10865478"/>
              <a:gd name="connsiteY15" fmla="*/ 4854014 h 4854014"/>
              <a:gd name="connsiteX16" fmla="*/ 4243128 w 10865478"/>
              <a:gd name="connsiteY16" fmla="*/ 4854014 h 4854014"/>
              <a:gd name="connsiteX17" fmla="*/ 4584758 w 10865478"/>
              <a:gd name="connsiteY17" fmla="*/ 4854014 h 4854014"/>
              <a:gd name="connsiteX18" fmla="*/ 5136620 w 10865478"/>
              <a:gd name="connsiteY18" fmla="*/ 4854014 h 4854014"/>
              <a:gd name="connsiteX19" fmla="*/ 5688482 w 10865478"/>
              <a:gd name="connsiteY19" fmla="*/ 4854014 h 4854014"/>
              <a:gd name="connsiteX20" fmla="*/ 6030112 w 10865478"/>
              <a:gd name="connsiteY20" fmla="*/ 4854014 h 4854014"/>
              <a:gd name="connsiteX21" fmla="*/ 6371741 w 10865478"/>
              <a:gd name="connsiteY21" fmla="*/ 4854014 h 4854014"/>
              <a:gd name="connsiteX22" fmla="*/ 6713370 w 10865478"/>
              <a:gd name="connsiteY22" fmla="*/ 4854014 h 4854014"/>
              <a:gd name="connsiteX23" fmla="*/ 7580582 w 10865478"/>
              <a:gd name="connsiteY23" fmla="*/ 4854014 h 4854014"/>
              <a:gd name="connsiteX24" fmla="*/ 8027328 w 10865478"/>
              <a:gd name="connsiteY24" fmla="*/ 4854014 h 4854014"/>
              <a:gd name="connsiteX25" fmla="*/ 8789424 w 10865478"/>
              <a:gd name="connsiteY25" fmla="*/ 4854014 h 4854014"/>
              <a:gd name="connsiteX26" fmla="*/ 9551520 w 10865478"/>
              <a:gd name="connsiteY26" fmla="*/ 4854014 h 4854014"/>
              <a:gd name="connsiteX27" fmla="*/ 10865478 w 10865478"/>
              <a:gd name="connsiteY27" fmla="*/ 4854014 h 485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65478" h="4854014" extrusionOk="0">
                <a:moveTo>
                  <a:pt x="0" y="0"/>
                </a:moveTo>
                <a:cubicBezTo>
                  <a:pt x="10120" y="314370"/>
                  <a:pt x="1009" y="557217"/>
                  <a:pt x="0" y="787583"/>
                </a:cubicBezTo>
                <a:cubicBezTo>
                  <a:pt x="-1009" y="1017949"/>
                  <a:pt x="-6858" y="1148083"/>
                  <a:pt x="0" y="1333364"/>
                </a:cubicBezTo>
                <a:cubicBezTo>
                  <a:pt x="6858" y="1518645"/>
                  <a:pt x="-10089" y="1625332"/>
                  <a:pt x="0" y="1879145"/>
                </a:cubicBezTo>
                <a:cubicBezTo>
                  <a:pt x="10089" y="2132958"/>
                  <a:pt x="-32700" y="2427681"/>
                  <a:pt x="0" y="2618368"/>
                </a:cubicBezTo>
                <a:cubicBezTo>
                  <a:pt x="32700" y="2809055"/>
                  <a:pt x="-28715" y="3092615"/>
                  <a:pt x="0" y="3212510"/>
                </a:cubicBezTo>
                <a:cubicBezTo>
                  <a:pt x="28715" y="3332405"/>
                  <a:pt x="2618" y="3720958"/>
                  <a:pt x="0" y="3855012"/>
                </a:cubicBezTo>
                <a:cubicBezTo>
                  <a:pt x="-2618" y="3989066"/>
                  <a:pt x="-48602" y="4601706"/>
                  <a:pt x="0" y="4836036"/>
                </a:cubicBezTo>
                <a:cubicBezTo>
                  <a:pt x="135386" y="4846148"/>
                  <a:pt x="186733" y="4832057"/>
                  <a:pt x="353812" y="4854014"/>
                </a:cubicBezTo>
                <a:cubicBezTo>
                  <a:pt x="510616" y="4834582"/>
                  <a:pt x="598259" y="4868484"/>
                  <a:pt x="800558" y="4854014"/>
                </a:cubicBezTo>
                <a:cubicBezTo>
                  <a:pt x="1002857" y="4839544"/>
                  <a:pt x="1143200" y="4877360"/>
                  <a:pt x="1352420" y="4854014"/>
                </a:cubicBezTo>
                <a:cubicBezTo>
                  <a:pt x="1561640" y="4830668"/>
                  <a:pt x="1583748" y="4867561"/>
                  <a:pt x="1694049" y="4854014"/>
                </a:cubicBezTo>
                <a:cubicBezTo>
                  <a:pt x="1804350" y="4840467"/>
                  <a:pt x="1903899" y="4857195"/>
                  <a:pt x="2035679" y="4854014"/>
                </a:cubicBezTo>
                <a:cubicBezTo>
                  <a:pt x="2167459" y="4850834"/>
                  <a:pt x="2310474" y="4852537"/>
                  <a:pt x="2482424" y="4854014"/>
                </a:cubicBezTo>
                <a:cubicBezTo>
                  <a:pt x="2654374" y="4855491"/>
                  <a:pt x="2756912" y="4855628"/>
                  <a:pt x="2929170" y="4854014"/>
                </a:cubicBezTo>
                <a:cubicBezTo>
                  <a:pt x="3101428" y="4852400"/>
                  <a:pt x="3569930" y="4867237"/>
                  <a:pt x="3796383" y="4854014"/>
                </a:cubicBezTo>
                <a:cubicBezTo>
                  <a:pt x="4022836" y="4840791"/>
                  <a:pt x="4110529" y="4841044"/>
                  <a:pt x="4243128" y="4854014"/>
                </a:cubicBezTo>
                <a:cubicBezTo>
                  <a:pt x="4375727" y="4866984"/>
                  <a:pt x="4485510" y="4843364"/>
                  <a:pt x="4584758" y="4854014"/>
                </a:cubicBezTo>
                <a:cubicBezTo>
                  <a:pt x="4684006" y="4864665"/>
                  <a:pt x="4939912" y="4879927"/>
                  <a:pt x="5136620" y="4854014"/>
                </a:cubicBezTo>
                <a:cubicBezTo>
                  <a:pt x="5333328" y="4828101"/>
                  <a:pt x="5532311" y="4865916"/>
                  <a:pt x="5688482" y="4854014"/>
                </a:cubicBezTo>
                <a:cubicBezTo>
                  <a:pt x="5844653" y="4842112"/>
                  <a:pt x="5935240" y="4869810"/>
                  <a:pt x="6030112" y="4854014"/>
                </a:cubicBezTo>
                <a:cubicBezTo>
                  <a:pt x="6124984" y="4838219"/>
                  <a:pt x="6243564" y="4844841"/>
                  <a:pt x="6371741" y="4854014"/>
                </a:cubicBezTo>
                <a:cubicBezTo>
                  <a:pt x="6499918" y="4863187"/>
                  <a:pt x="6549859" y="4858303"/>
                  <a:pt x="6713370" y="4854014"/>
                </a:cubicBezTo>
                <a:cubicBezTo>
                  <a:pt x="6876881" y="4849725"/>
                  <a:pt x="7397227" y="4870804"/>
                  <a:pt x="7580582" y="4854014"/>
                </a:cubicBezTo>
                <a:cubicBezTo>
                  <a:pt x="7763937" y="4837224"/>
                  <a:pt x="7816738" y="4872534"/>
                  <a:pt x="8027328" y="4854014"/>
                </a:cubicBezTo>
                <a:cubicBezTo>
                  <a:pt x="8237918" y="4835494"/>
                  <a:pt x="8469973" y="4838523"/>
                  <a:pt x="8789424" y="4854014"/>
                </a:cubicBezTo>
                <a:cubicBezTo>
                  <a:pt x="9108875" y="4869505"/>
                  <a:pt x="9192432" y="4828608"/>
                  <a:pt x="9551520" y="4854014"/>
                </a:cubicBezTo>
                <a:cubicBezTo>
                  <a:pt x="9910608" y="4879420"/>
                  <a:pt x="10572343" y="4876633"/>
                  <a:pt x="10865478" y="4854014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801" y="1108404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574726" y="5933992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rgbClr val="EDEFF9"/>
          </a:solidFill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5152767"/>
            <a:ext cx="11763632" cy="1346887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57555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4374" y="143412"/>
            <a:ext cx="1591812" cy="1576052"/>
          </a:xfrm>
          <a:prstGeom prst="flowChartConnector">
            <a:avLst/>
          </a:prstGeom>
          <a:solidFill>
            <a:srgbClr val="35587D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421026"/>
            <a:ext cx="5745759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5483" y="136043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3" y="1421026"/>
            <a:ext cx="6116593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698" y="1291348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4" y="1037969"/>
            <a:ext cx="8482050" cy="4845474"/>
          </a:xfrm>
        </p:spPr>
        <p:txBody>
          <a:bodyPr anchor="ctr"/>
          <a:lstStyle>
            <a:lvl1pPr algn="ctr">
              <a:defRPr sz="6000" cap="all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33" y="1417834"/>
            <a:ext cx="11239387" cy="64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4" y="2280863"/>
            <a:ext cx="11239387" cy="428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3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4D8C66-9E78-4415-9255-67959549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II: Senhorio na Bíblia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0775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D6DD09-9981-4568-A371-10F4E277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Reconhecer o senhorio de Deus permaneceu essencial para os crentes de todas as gerações.</a:t>
            </a:r>
          </a:p>
        </p:txBody>
      </p:sp>
      <p:pic>
        <p:nvPicPr>
          <p:cNvPr id="5" name="Espaço Reservado para Imagem 4" descr="Uma imagem contendo de madeira, tábua, cortando, mesa&#10;&#10;Descrição gerada automaticamente">
            <a:extLst>
              <a:ext uri="{FF2B5EF4-FFF2-40B4-BE49-F238E27FC236}">
                <a16:creationId xmlns:a16="http://schemas.microsoft.com/office/drawing/2014/main" id="{A40E046F-3343-4F2E-B336-25651135CB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562802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A0CC481-C72A-4AF7-BC90-8256B7BE4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“Ouve, Israel, o Senhor, nosso Deus, é o único Senhor. Amarás, pois, o Senhor, teu Deus, de todo o teu coração, de toda a tua alma e de toda a tua força”.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51B26C-1BF4-460F-951E-D565DFF2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Deuteronômio 6:4, 5</a:t>
            </a:r>
          </a:p>
        </p:txBody>
      </p:sp>
    </p:spTree>
    <p:extLst>
      <p:ext uri="{BB962C8B-B14F-4D97-AF65-F5344CB8AC3E}">
        <p14:creationId xmlns:p14="http://schemas.microsoft.com/office/powerpoint/2010/main" val="32526100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99DE8E0-E7E6-464F-BAB2-BF4180FDB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Se, com a tua boca, confessares Jesus como Senhor e, em teu coração, creres que Deus o ressuscitou dentre os mortos, serás salvo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579B951-E713-402F-BBC9-F272A1CE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Romanos 10:9</a:t>
            </a:r>
          </a:p>
        </p:txBody>
      </p:sp>
    </p:spTree>
    <p:extLst>
      <p:ext uri="{BB962C8B-B14F-4D97-AF65-F5344CB8AC3E}">
        <p14:creationId xmlns:p14="http://schemas.microsoft.com/office/powerpoint/2010/main" val="228139952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1499E1-F6B4-4512-84CA-01B0480BC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Reconhecer Jesus como Salvador e Senhor é o essencial da salvação.</a:t>
            </a:r>
          </a:p>
        </p:txBody>
      </p:sp>
      <p:pic>
        <p:nvPicPr>
          <p:cNvPr id="5" name="Espaço Reservado para Imagem 4" descr="Uma imagem contendo pessoa, ao ar livre, grama, pequeno&#10;&#10;Descrição gerada automaticamente">
            <a:extLst>
              <a:ext uri="{FF2B5EF4-FFF2-40B4-BE49-F238E27FC236}">
                <a16:creationId xmlns:a16="http://schemas.microsoft.com/office/drawing/2014/main" id="{A5E844B2-400D-4F0C-A686-A5A8086747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6449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7BE538C-91B9-46C5-8576-2FD7CD10E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Nem todo o que me diz: Senhor, Senhor! entrará no reino dos céus, mas aquele que faz a vontade de meu Pai, que está nos céus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891EEAF-9D74-4DDD-92DB-FCE81887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7:21</a:t>
            </a:r>
          </a:p>
        </p:txBody>
      </p:sp>
    </p:spTree>
    <p:extLst>
      <p:ext uri="{BB962C8B-B14F-4D97-AF65-F5344CB8AC3E}">
        <p14:creationId xmlns:p14="http://schemas.microsoft.com/office/powerpoint/2010/main" val="13876780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E5B321-354A-4AE1-8AB1-DCDE48DD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de um só fez todas as raças dos homens, para habitarem sobre toda a face da terra, determinando-lhes os </a:t>
            </a:r>
            <a:r>
              <a:rPr lang="pt-BR" b="1" dirty="0"/>
              <a:t>tempos</a:t>
            </a:r>
            <a:r>
              <a:rPr lang="pt-BR" dirty="0"/>
              <a:t> já dantes ordenados e os </a:t>
            </a:r>
            <a:r>
              <a:rPr lang="pt-BR" b="1" dirty="0"/>
              <a:t>limites</a:t>
            </a:r>
            <a:r>
              <a:rPr lang="pt-BR" dirty="0"/>
              <a:t> da sua habitação.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AD10351-EBDE-4670-97B5-E7DF9908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Atos 17:26</a:t>
            </a:r>
          </a:p>
        </p:txBody>
      </p:sp>
    </p:spTree>
    <p:extLst>
      <p:ext uri="{BB962C8B-B14F-4D97-AF65-F5344CB8AC3E}">
        <p14:creationId xmlns:p14="http://schemas.microsoft.com/office/powerpoint/2010/main" val="230718782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0FDDF7-76E7-4D72-A658-EC70B68D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 acordo com Atos 17:26, a existência de uma pessoa ocorre em duas dimensões: tempo e espaço.</a:t>
            </a:r>
          </a:p>
        </p:txBody>
      </p:sp>
      <p:pic>
        <p:nvPicPr>
          <p:cNvPr id="5" name="Espaço Reservado para Imagem 4" descr="Foto em preto e branco de um relógio&#10;&#10;Descrição gerada automaticamente">
            <a:extLst>
              <a:ext uri="{FF2B5EF4-FFF2-40B4-BE49-F238E27FC236}">
                <a16:creationId xmlns:a16="http://schemas.microsoft.com/office/drawing/2014/main" id="{89CE5F21-0FB2-4EF7-A75D-89608F9D3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0151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7D9E05-ED32-44F0-B8D7-12BB3A670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Como alguém mostra que Deus é o Criador/Senhor nessas duas dimensões fundamentais da vida?</a:t>
            </a:r>
          </a:p>
        </p:txBody>
      </p:sp>
      <p:pic>
        <p:nvPicPr>
          <p:cNvPr id="7" name="Espaço Reservado para Imagem 6" descr="Uma imagem contendo ao ar livre, pessoa, água, homem&#10;&#10;Descrição gerada automaticamente">
            <a:extLst>
              <a:ext uri="{FF2B5EF4-FFF2-40B4-BE49-F238E27FC236}">
                <a16:creationId xmlns:a16="http://schemas.microsoft.com/office/drawing/2014/main" id="{DA0E3E4E-A974-4BDE-9809-1F022F1017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34151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FD5CCC1-21C9-4C51-83D2-6E71A2C15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Santificai os meus sábados, pois servirão de sinal entre mim e vós, para que saibais que eu sou o Senhor, vosso Deus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199D28B-EDD7-4214-948F-A39BC3A2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Ezequiel 20:20</a:t>
            </a:r>
          </a:p>
        </p:txBody>
      </p:sp>
    </p:spTree>
    <p:extLst>
      <p:ext uri="{BB962C8B-B14F-4D97-AF65-F5344CB8AC3E}">
        <p14:creationId xmlns:p14="http://schemas.microsoft.com/office/powerpoint/2010/main" val="35822222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302FCE-3E8F-4B25-81AF-FBF1140B3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SINAIS DE REAVIVAMENTO</a:t>
            </a:r>
          </a:p>
        </p:txBody>
      </p:sp>
    </p:spTree>
    <p:extLst>
      <p:ext uri="{BB962C8B-B14F-4D97-AF65-F5344CB8AC3E}">
        <p14:creationId xmlns:p14="http://schemas.microsoft.com/office/powerpoint/2010/main" val="29863914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CD4CF6D-FBC0-4343-BF0B-918CCB9B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sábado tem sido um sinal de senhorio desde o início, juntamente com a árvore do conhecimento do bem e do mal.</a:t>
            </a:r>
          </a:p>
        </p:txBody>
      </p:sp>
      <p:pic>
        <p:nvPicPr>
          <p:cNvPr id="5" name="Espaço Reservado para Imagem 4" descr="Mulher com vestido amarelo&#10;&#10;Descrição gerada automaticamente">
            <a:extLst>
              <a:ext uri="{FF2B5EF4-FFF2-40B4-BE49-F238E27FC236}">
                <a16:creationId xmlns:a16="http://schemas.microsoft.com/office/drawing/2014/main" id="{18C392C0-D300-41FC-87D7-97D1C755B8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2105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E61DB6F-6CDD-4013-ABDE-DA3E54A9C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1" dirty="0"/>
              <a:t>“Pede que O reconheçamos como o Doador de todas as coisas; e, por essa razão, diz: De todas as vossas posses reserva a décima parte para Mim, além das dádivas e ofertas, que devem ser trazidas à casa do Meu tesouro”.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2C8F71F-3568-4D18-9372-A5A55500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Conselhos sobre Mordomia</a:t>
            </a:r>
            <a:r>
              <a:rPr lang="pt-BR" dirty="0"/>
              <a:t>, p. 39</a:t>
            </a:r>
          </a:p>
        </p:txBody>
      </p:sp>
    </p:spTree>
    <p:extLst>
      <p:ext uri="{BB962C8B-B14F-4D97-AF65-F5344CB8AC3E}">
        <p14:creationId xmlns:p14="http://schemas.microsoft.com/office/powerpoint/2010/main" val="30049306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C6252A6-ACA0-42D2-9F54-988AF9D82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“Os dízimos e ofertas trazidos a Deus são um reconhecimento do direito que Deus tem sobre nós pela criação, bem como o reconhecimento desse mesmo direito que a Ele assiste pela nossa redenção. Pelo fato de que tudo que temos e somos provêm de Cristo, tais ofertas devem reverter de nós para Ele. Devem lembrar-nos sempre o direito que a Deus confere a nossa redenção, o maior de todos os direitos, e que inclui todos os demais”.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A31D007-0751-4A97-98AF-2B6CBB6F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Testemunhos para a Igreja, v. 6, p. 479</a:t>
            </a:r>
          </a:p>
        </p:txBody>
      </p:sp>
    </p:spTree>
    <p:extLst>
      <p:ext uri="{BB962C8B-B14F-4D97-AF65-F5344CB8AC3E}">
        <p14:creationId xmlns:p14="http://schemas.microsoft.com/office/powerpoint/2010/main" val="11563333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86C95B-C42E-4F96-AD08-8C8BBC73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sinal de Ezequiel 20:20 tem três elementos: dízimos, presentes e ofertas. </a:t>
            </a:r>
          </a:p>
        </p:txBody>
      </p:sp>
      <p:pic>
        <p:nvPicPr>
          <p:cNvPr id="5" name="Espaço Reservado para Imagem 4" descr="Uma imagem contendo comida&#10;&#10;Descrição gerada automaticamente">
            <a:extLst>
              <a:ext uri="{FF2B5EF4-FFF2-40B4-BE49-F238E27FC236}">
                <a16:creationId xmlns:a16="http://schemas.microsoft.com/office/drawing/2014/main" id="{8CFB8D18-D49F-4C29-A6DD-C5FA3C2B73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984639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26CD03-85FD-442F-A9EF-FD47FACAB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Dar é um sinal essencial do senhorio de Deus, porque dinheiro ou bens materiais têm a capacidade de competir com Deus pelo senhorio.</a:t>
            </a:r>
          </a:p>
        </p:txBody>
      </p:sp>
      <p:pic>
        <p:nvPicPr>
          <p:cNvPr id="5" name="Espaço Reservado para Imagem 4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0204D7E4-C7E7-4F4F-962F-7FB6C3F2B4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972781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35D8423-48A3-48B1-923B-8836D5CD5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</a:t>
            </a:r>
            <a:r>
              <a:rPr lang="pt-BR" i="1" dirty="0"/>
              <a:t>Ninguém pode servir a dois senhores; porque ou há de aborrecer-se de um e amar ao outro, ou se devotará a um e desprezará ao outro. Não podeis servir a Deus e às riquezas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517B5AE-2F60-40F2-9AFC-49C7F8FC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6:24</a:t>
            </a:r>
          </a:p>
        </p:txBody>
      </p:sp>
    </p:spTree>
    <p:extLst>
      <p:ext uri="{BB962C8B-B14F-4D97-AF65-F5344CB8AC3E}">
        <p14:creationId xmlns:p14="http://schemas.microsoft.com/office/powerpoint/2010/main" val="28487184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C3F0CBB-215F-4F99-AC62-D544E880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“Deus santificou o sétimo dia. Essa parte específica do tempo, separada pelo próprio Deus para adoração religiosa, continua tão sagrada hoje como quando foi santificada pela primeira vez por nosso Criador. Da </a:t>
            </a:r>
            <a:r>
              <a:rPr lang="pt-BR" b="1" dirty="0">
                <a:solidFill>
                  <a:srgbClr val="C00000"/>
                </a:solidFill>
              </a:rPr>
              <a:t>mesma</a:t>
            </a:r>
            <a:r>
              <a:rPr lang="pt-BR" dirty="0"/>
              <a:t> maneira, o dízimo de nossa renda é santo para o Senhor”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42F6779-1D38-4DD7-B7B7-181B8E77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44" y="6123568"/>
            <a:ext cx="8450554" cy="399300"/>
          </a:xfrm>
        </p:spPr>
        <p:txBody>
          <a:bodyPr/>
          <a:lstStyle/>
          <a:p>
            <a:r>
              <a:rPr lang="pt-BR" dirty="0"/>
              <a:t>(Review </a:t>
            </a:r>
            <a:r>
              <a:rPr lang="pt-BR" dirty="0" err="1"/>
              <a:t>and</a:t>
            </a:r>
            <a:r>
              <a:rPr lang="pt-BR" dirty="0"/>
              <a:t> Herald, 16 de maio de 1882; grifo do autor).</a:t>
            </a:r>
          </a:p>
        </p:txBody>
      </p:sp>
    </p:spTree>
    <p:extLst>
      <p:ext uri="{BB962C8B-B14F-4D97-AF65-F5344CB8AC3E}">
        <p14:creationId xmlns:p14="http://schemas.microsoft.com/office/powerpoint/2010/main" val="23956671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E2FC565-3B11-44A0-A62C-F2E3B4320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Enquanto nós, como povo, estamos buscando fielmente dar a Deus o tempo que Ele reservou como Seu, também não devemos prestar a Ele a parte de nossos meios que Ele pede?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F86E60A-8D18-47DD-8077-A6D785B5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i="1" dirty="0"/>
              <a:t>Review </a:t>
            </a:r>
            <a:r>
              <a:rPr lang="pt-BR" i="1" dirty="0" err="1"/>
              <a:t>and</a:t>
            </a:r>
            <a:r>
              <a:rPr lang="pt-BR" i="1" dirty="0"/>
              <a:t> Herald</a:t>
            </a:r>
            <a:r>
              <a:rPr lang="pt-BR" dirty="0"/>
              <a:t>, 16 de maio de 1882).</a:t>
            </a:r>
          </a:p>
        </p:txBody>
      </p:sp>
    </p:spTree>
    <p:extLst>
      <p:ext uri="{BB962C8B-B14F-4D97-AF65-F5344CB8AC3E}">
        <p14:creationId xmlns:p14="http://schemas.microsoft.com/office/powerpoint/2010/main" val="128263677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12C6D3-645C-4498-814B-81372708A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Ao guardar o sábado, estamos nos lembrando e reconhecendo que não apenas o sétimo dia pertence a Deus, mas todos os dias da semana e todos os dias da minha vida.</a:t>
            </a:r>
          </a:p>
        </p:txBody>
      </p:sp>
      <p:pic>
        <p:nvPicPr>
          <p:cNvPr id="5" name="Espaço Reservado para Imagem 4" descr="Uma imagem contendo ao ar livre, pessoa, homem, grama&#10;&#10;Descrição gerada automaticamente">
            <a:extLst>
              <a:ext uri="{FF2B5EF4-FFF2-40B4-BE49-F238E27FC236}">
                <a16:creationId xmlns:a16="http://schemas.microsoft.com/office/drawing/2014/main" id="{DE1A82A3-743A-419B-925D-85E577A807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91093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736BCCB-72A5-4B91-85F5-C279D4F20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Ao devolver o dízimo e trazer nossos presentes e ofertas, estamos nos lembrando e reconhecendo todos os nossos pertences e o mundo material, pertence a Ele.</a:t>
            </a:r>
          </a:p>
        </p:txBody>
      </p:sp>
      <p:pic>
        <p:nvPicPr>
          <p:cNvPr id="5" name="Espaço Reservado para Imagem 4" descr="Uma imagem contendo de madeira, porta, mesa, medidor&#10;&#10;Descrição gerada automaticamente">
            <a:extLst>
              <a:ext uri="{FF2B5EF4-FFF2-40B4-BE49-F238E27FC236}">
                <a16:creationId xmlns:a16="http://schemas.microsoft.com/office/drawing/2014/main" id="{92BDD29C-ADE1-4287-AAAD-A6B30FFB92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92652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43CACB-BF8C-4FA7-8432-427A80DC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Existem várias razões para ser fiel a Deus nos dízimos e ofertas. Hoje estamos explorando uma razão primária: é um sinal de reavivamento.</a:t>
            </a:r>
          </a:p>
        </p:txBody>
      </p:sp>
      <p:pic>
        <p:nvPicPr>
          <p:cNvPr id="13" name="Espaço Reservado para Imagem 12" descr="Uma imagem contendo mesa, de madeira, prato, comida&#10;&#10;Descrição gerada automaticamente">
            <a:extLst>
              <a:ext uri="{FF2B5EF4-FFF2-40B4-BE49-F238E27FC236}">
                <a16:creationId xmlns:a16="http://schemas.microsoft.com/office/drawing/2014/main" id="{D260A391-78C1-430D-837B-FFB47F171C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4551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68C0EA-70F0-47DA-AAFC-E974F058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Parte III: Dízimos e ofertas no contexto do reavivamento e reforma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581392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506D6C8-EE50-4A80-897B-BA810739F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reavivamento é um convite para que se afastem dos deuses estrangeiros e o reconheçam como o único Senhor de suas vidas.</a:t>
            </a:r>
          </a:p>
        </p:txBody>
      </p:sp>
      <p:pic>
        <p:nvPicPr>
          <p:cNvPr id="5" name="Espaço Reservado para Imagem 4" descr="Homem com os braços abertos&#10;&#10;Descrição gerada automaticamente">
            <a:extLst>
              <a:ext uri="{FF2B5EF4-FFF2-40B4-BE49-F238E27FC236}">
                <a16:creationId xmlns:a16="http://schemas.microsoft.com/office/drawing/2014/main" id="{773CBA38-F8E6-42D0-8919-99E5622F78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636215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DCB27E4-A21D-40F9-8F14-3CAC92064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Fora dos livros de Moisés, as referências ao sistema do dízimo estão intimamente relacionadas ao contexto de reavivamento e reforma.</a:t>
            </a:r>
          </a:p>
        </p:txBody>
      </p:sp>
      <p:pic>
        <p:nvPicPr>
          <p:cNvPr id="5" name="Espaço Reservado para Imagem 4" descr="Uma imagem contendo mesa, comida, azul, água&#10;&#10;Descrição gerada automaticamente">
            <a:extLst>
              <a:ext uri="{FF2B5EF4-FFF2-40B4-BE49-F238E27FC236}">
                <a16:creationId xmlns:a16="http://schemas.microsoft.com/office/drawing/2014/main" id="{E7EFD78B-9A60-4194-9237-52605BE5D2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22580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9543AAD-91C5-4952-BC72-8673DD08F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Bíblia relata a reforma que ocorreu durante o tempo do rei Josias.</a:t>
            </a:r>
          </a:p>
        </p:txBody>
      </p:sp>
      <p:pic>
        <p:nvPicPr>
          <p:cNvPr id="9" name="Espaço Reservado para Imagem 8" descr="Uma imagem contendo ao ar livre, bagagem, mala, pedaço&#10;&#10;Descrição gerada automaticamente">
            <a:extLst>
              <a:ext uri="{FF2B5EF4-FFF2-40B4-BE49-F238E27FC236}">
                <a16:creationId xmlns:a16="http://schemas.microsoft.com/office/drawing/2014/main" id="{9F2DCD4E-807B-4F14-91CE-AC73C4195C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206611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A98E61B-A87C-449F-9A34-A45B38185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</a:t>
            </a:r>
            <a:r>
              <a:rPr lang="pt-BR" i="1" dirty="0"/>
              <a:t>Logo que se divulgou esta ordem, os filhos de Israel trouxeram em abundância as primícias do cereal, do vinho, do azeite, do mel e de todo produto do campo; também os dízimos de tudo trouxeram em abundância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C36D3B-52A5-49DA-AD55-1CD34392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 Crônicas 31:5</a:t>
            </a:r>
          </a:p>
        </p:txBody>
      </p:sp>
    </p:spTree>
    <p:extLst>
      <p:ext uri="{BB962C8B-B14F-4D97-AF65-F5344CB8AC3E}">
        <p14:creationId xmlns:p14="http://schemas.microsoft.com/office/powerpoint/2010/main" val="142154086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15967C-E6C7-422A-B629-AF78453FF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mesmo processo é descrito no livro de Neemias.</a:t>
            </a:r>
          </a:p>
        </p:txBody>
      </p:sp>
      <p:pic>
        <p:nvPicPr>
          <p:cNvPr id="9" name="Espaço Reservado para Imagem 8" descr="Homem em pé com camisa azul&#10;&#10;Descrição gerada automaticamente">
            <a:extLst>
              <a:ext uri="{FF2B5EF4-FFF2-40B4-BE49-F238E27FC236}">
                <a16:creationId xmlns:a16="http://schemas.microsoft.com/office/drawing/2014/main" id="{4C3DB742-C01B-4CDE-853A-51250C3411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668398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209D7E-2E28-4878-995D-F1015D84D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povo se comprometeu com a fidelidade a Deus com dízimos e ofertas.</a:t>
            </a:r>
          </a:p>
        </p:txBody>
      </p:sp>
      <p:pic>
        <p:nvPicPr>
          <p:cNvPr id="9" name="Espaço Reservado para Imagem 8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C390C90F-7546-4732-BE67-65157B5D29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75793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98B740B-4DEF-439A-A5AF-3E4CAD33F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de Deus para Seu povo. Um trecho do primeiro capítulo descreve a nação rebelde: “</a:t>
            </a:r>
            <a:r>
              <a:rPr lang="pt-BR" i="1" dirty="0"/>
              <a:t>O filho honra o pai, e o servo, ao seu senhor. Se eu sou pai, onde está a minha honra? E, se eu sou senhor, onde está o respeito para comigo?</a:t>
            </a:r>
            <a:r>
              <a:rPr lang="pt-BR" dirty="0"/>
              <a:t>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80F5A97-EFE2-4B82-8093-02A1651F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Malaquias 1:6</a:t>
            </a:r>
          </a:p>
        </p:txBody>
      </p:sp>
    </p:spTree>
    <p:extLst>
      <p:ext uri="{BB962C8B-B14F-4D97-AF65-F5344CB8AC3E}">
        <p14:creationId xmlns:p14="http://schemas.microsoft.com/office/powerpoint/2010/main" val="416488609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0EA1154-6E07-47DE-BF5C-DE39014D9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“Desde os dias de vossos pais, vos desviastes dos meus estatutos e não os guardastes; tornai-vos para mim, e eu me tornarei para vós outros, diz o Senhor dos Exércitos; mas vós dizeis: Em que havemos de tornar?”.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9DF8561-4643-47E8-B0F0-C2DD7ED1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Malaquias 3:7</a:t>
            </a:r>
          </a:p>
        </p:txBody>
      </p:sp>
    </p:spTree>
    <p:extLst>
      <p:ext uri="{BB962C8B-B14F-4D97-AF65-F5344CB8AC3E}">
        <p14:creationId xmlns:p14="http://schemas.microsoft.com/office/powerpoint/2010/main" val="355573126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54DE2A2-2523-401F-9E6A-003F5B53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“Roubará o homem a Deus? Todavia, vós me roubais e dizeis: Em que te roubamos? Nos dízimos e nas ofertas. Com maldição sois amaldiçoados, porque a mim me roubais, vós, a nação toda”.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4A84C27-2F91-45C9-9CCF-C9015508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Malaquias 3:8, 9</a:t>
            </a:r>
          </a:p>
        </p:txBody>
      </p:sp>
    </p:spTree>
    <p:extLst>
      <p:ext uri="{BB962C8B-B14F-4D97-AF65-F5344CB8AC3E}">
        <p14:creationId xmlns:p14="http://schemas.microsoft.com/office/powerpoint/2010/main" val="156426729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7DEAF2F-DFB0-474B-A9EC-F0254AB4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I: O teste no Éden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294677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CEA13E-8F2F-4EC7-9684-FCA4C141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“Trazei todos os dízimos à casa do Tesouro, para que haja mantimento na minha casa; e provai-me nisto, diz o Senhor dos Exércitos, se eu não vos abrir as janelas do céu e não derramar sobre vós bênção sem medida”.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0D0ACC1-D05D-4F63-B550-03C899B0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Malaquias 3:10</a:t>
            </a:r>
          </a:p>
        </p:txBody>
      </p:sp>
    </p:spTree>
    <p:extLst>
      <p:ext uri="{BB962C8B-B14F-4D97-AF65-F5344CB8AC3E}">
        <p14:creationId xmlns:p14="http://schemas.microsoft.com/office/powerpoint/2010/main" val="14622088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894BD-431D-4E5A-BFEF-036E8C12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processo de reavivamento e reforma pode ser resumido em três etapas: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EF070F-AFD1-49C3-8F5B-D674F251C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diálogo estendido sobre apostasia; 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um chamado para retornar a Deus; e 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maneiras de reforma, incluindo devolução de dízimos fiéis e ofertas.</a:t>
            </a:r>
          </a:p>
        </p:txBody>
      </p:sp>
      <p:pic>
        <p:nvPicPr>
          <p:cNvPr id="6" name="Espaço Reservado para Imagem 5" descr="Uma imagem contendo pessoa, no interior, comida, mesa&#10;&#10;Descrição gerada automaticamente">
            <a:extLst>
              <a:ext uri="{FF2B5EF4-FFF2-40B4-BE49-F238E27FC236}">
                <a16:creationId xmlns:a16="http://schemas.microsoft.com/office/drawing/2014/main" id="{EEC9388F-8CD0-4842-AECB-EFC5B05E2F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61345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C826A49-5B58-46C6-973F-16A70AF2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mensagem do reavivamento está enraizada na igreja e no meu coração?</a:t>
            </a:r>
          </a:p>
        </p:txBody>
      </p:sp>
      <p:pic>
        <p:nvPicPr>
          <p:cNvPr id="8" name="Espaço Reservado para Imagem 7" descr="Uma imagem contendo pessoa, homem, segurando, olhando&#10;&#10;Descrição gerada automaticamente">
            <a:extLst>
              <a:ext uri="{FF2B5EF4-FFF2-40B4-BE49-F238E27FC236}">
                <a16:creationId xmlns:a16="http://schemas.microsoft.com/office/drawing/2014/main" id="{4FE9A56F-3D96-4120-B3F1-F4E4CC1FF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50692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34832F1-7445-4F7B-9F21-E0D114BF3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maneira prática é devolver o dízimo fiel e fazer ofertas apropriadas. É assim que Lhe damos a honra que lhe é devida.</a:t>
            </a:r>
          </a:p>
        </p:txBody>
      </p:sp>
      <p:pic>
        <p:nvPicPr>
          <p:cNvPr id="5" name="Espaço Reservado para Imagem 4" descr="Uma imagem contendo mesa, pingente, copo&#10;&#10;Descrição gerada automaticamente">
            <a:extLst>
              <a:ext uri="{FF2B5EF4-FFF2-40B4-BE49-F238E27FC236}">
                <a16:creationId xmlns:a16="http://schemas.microsoft.com/office/drawing/2014/main" id="{A9984186-8C3D-4679-B74D-AC01889147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278121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3F010F-6B0A-4062-8957-FCADE71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Meu pacto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35517A0-0162-437F-8AA1-8BBD3C83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Devolver fielmente o dízimo do Senhor (10% da minha renda).</a:t>
            </a:r>
          </a:p>
          <a:p>
            <a:r>
              <a:rPr lang="pt-BR" dirty="0"/>
              <a:t>Dedicar uma porcentagem (_____) da minha renda como uma oferta regular ao Senhor.</a:t>
            </a:r>
          </a:p>
        </p:txBody>
      </p:sp>
      <p:pic>
        <p:nvPicPr>
          <p:cNvPr id="3" name="Espaço Reservado para Imagem 2" descr="Uma imagem contendo pessoa, no interior, cesta, recipiente&#10;&#10;Descrição gerada automaticamente">
            <a:extLst>
              <a:ext uri="{FF2B5EF4-FFF2-40B4-BE49-F238E27FC236}">
                <a16:creationId xmlns:a16="http://schemas.microsoft.com/office/drawing/2014/main" id="{7C92E644-0474-45CF-AFC7-7C191C1B5C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184855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1098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ACF3D5E-66B0-44CA-9F5F-79D53F4C2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havia estabelecido sinais de propriedade e senhorio para nossos primeiros pais.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CBE10D-E32E-4383-999C-DBA7B35ED8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4074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D700DB6-9F13-49CB-9D27-223F6913E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Como Deus, sereis conhecedores do bem e do mal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6AD0B49-AF2D-4FE0-AADD-DA161D2F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Gênesis 3:5</a:t>
            </a:r>
          </a:p>
        </p:txBody>
      </p:sp>
    </p:spTree>
    <p:extLst>
      <p:ext uri="{BB962C8B-B14F-4D97-AF65-F5344CB8AC3E}">
        <p14:creationId xmlns:p14="http://schemas.microsoft.com/office/powerpoint/2010/main" val="41664835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FBA149-58CD-44A7-8A8B-8A93D1B56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humanos já eram </a:t>
            </a:r>
            <a:br>
              <a:rPr lang="pt-BR" dirty="0"/>
            </a:br>
            <a:r>
              <a:rPr lang="pt-BR" b="1" dirty="0">
                <a:solidFill>
                  <a:srgbClr val="C00000"/>
                </a:solidFill>
              </a:rPr>
              <a:t>como</a:t>
            </a:r>
            <a:r>
              <a:rPr lang="pt-BR" dirty="0"/>
              <a:t> Deus</a:t>
            </a:r>
          </a:p>
        </p:txBody>
      </p:sp>
      <p:pic>
        <p:nvPicPr>
          <p:cNvPr id="5" name="Espaço Reservado para Imagem 4" descr="Foto preta e branca de um homem andando ao lado de água&#10;&#10;Descrição gerada automaticamente">
            <a:extLst>
              <a:ext uri="{FF2B5EF4-FFF2-40B4-BE49-F238E27FC236}">
                <a16:creationId xmlns:a16="http://schemas.microsoft.com/office/drawing/2014/main" id="{BB84880A-C752-4256-A7AD-132E407FFF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8288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687C64-055F-4BFA-9805-6B5492E9C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teste em Gênesis 3 é de senhorio/propriedade, e o fruto proibido era apenas um sinal.</a:t>
            </a:r>
          </a:p>
        </p:txBody>
      </p:sp>
      <p:pic>
        <p:nvPicPr>
          <p:cNvPr id="5" name="Espaço Reservado para Imagem 4" descr="Frutas em cima&#10;&#10;Descrição gerada automaticamente">
            <a:extLst>
              <a:ext uri="{FF2B5EF4-FFF2-40B4-BE49-F238E27FC236}">
                <a16:creationId xmlns:a16="http://schemas.microsoft.com/office/drawing/2014/main" id="{576AFECD-9E6B-4C72-B617-9B1F93935B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01677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3B4EA8-48EB-4C86-ADFE-FA309DFF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diabo estava de fato fazendo as seguintes sugestões: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C5A70D8-6634-41E8-8FE1-AC2A5AAB1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Por que você não aspira ser DEUS você mesmo?</a:t>
            </a:r>
          </a:p>
          <a:p>
            <a:pPr lvl="0"/>
            <a:r>
              <a:rPr lang="pt-BR" dirty="0"/>
              <a:t>Por que você não para de reconhecer Deus como seu Criador e Senhor?</a:t>
            </a:r>
          </a:p>
        </p:txBody>
      </p:sp>
      <p:pic>
        <p:nvPicPr>
          <p:cNvPr id="16" name="Espaço Reservado para Imagem 15" descr="Cobra verde com a língua de fora&#10;&#10;Descrição gerada automaticamente">
            <a:extLst>
              <a:ext uri="{FF2B5EF4-FFF2-40B4-BE49-F238E27FC236}">
                <a16:creationId xmlns:a16="http://schemas.microsoft.com/office/drawing/2014/main" id="{F050DE0A-2F27-4478-BC62-6A20FA3BC8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72392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4906</TotalTime>
  <Words>1257</Words>
  <Application>Microsoft Office PowerPoint</Application>
  <PresentationFormat>Widescreen</PresentationFormat>
  <Paragraphs>66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Trebuchet MS</vt:lpstr>
      <vt:lpstr>Tema do Office</vt:lpstr>
      <vt:lpstr>Apresentação do PowerPoint</vt:lpstr>
      <vt:lpstr>SINAIS DE REAVIVAMENTO</vt:lpstr>
      <vt:lpstr>Apresentação do PowerPoint</vt:lpstr>
      <vt:lpstr>Parte I: O teste no Éden</vt:lpstr>
      <vt:lpstr>Apresentação do PowerPoint</vt:lpstr>
      <vt:lpstr>Gênesis 3:5</vt:lpstr>
      <vt:lpstr>Apresentação do PowerPoint</vt:lpstr>
      <vt:lpstr>Apresentação do PowerPoint</vt:lpstr>
      <vt:lpstr>O diabo estava de fato fazendo as seguintes sugestões:</vt:lpstr>
      <vt:lpstr>Parte II: Senhorio na Bíblia</vt:lpstr>
      <vt:lpstr>Apresentação do PowerPoint</vt:lpstr>
      <vt:lpstr>Deuteronômio 6:4, 5</vt:lpstr>
      <vt:lpstr>Romanos 10:9</vt:lpstr>
      <vt:lpstr>Apresentação do PowerPoint</vt:lpstr>
      <vt:lpstr>Mateus 7:21</vt:lpstr>
      <vt:lpstr>Atos 17:26</vt:lpstr>
      <vt:lpstr>Apresentação do PowerPoint</vt:lpstr>
      <vt:lpstr>Apresentação do PowerPoint</vt:lpstr>
      <vt:lpstr>Ezequiel 20:20</vt:lpstr>
      <vt:lpstr>Apresentação do PowerPoint</vt:lpstr>
      <vt:lpstr>Conselhos sobre Mordomia, p. 39</vt:lpstr>
      <vt:lpstr>Testemunhos para a Igreja, v. 6, p. 479</vt:lpstr>
      <vt:lpstr>Apresentação do PowerPoint</vt:lpstr>
      <vt:lpstr>Apresentação do PowerPoint</vt:lpstr>
      <vt:lpstr>Mateus 6:24</vt:lpstr>
      <vt:lpstr>(Review and Herald, 16 de maio de 1882; grifo do autor).</vt:lpstr>
      <vt:lpstr>(Review and Herald, 16 de maio de 1882).</vt:lpstr>
      <vt:lpstr>Apresentação do PowerPoint</vt:lpstr>
      <vt:lpstr>Apresentação do PowerPoint</vt:lpstr>
      <vt:lpstr>Parte III: Dízimos e ofertas no contexto do reavivamento e reforma</vt:lpstr>
      <vt:lpstr>Apresentação do PowerPoint</vt:lpstr>
      <vt:lpstr>Apresentação do PowerPoint</vt:lpstr>
      <vt:lpstr>Apresentação do PowerPoint</vt:lpstr>
      <vt:lpstr>2 Crônicas 31:5</vt:lpstr>
      <vt:lpstr>Apresentação do PowerPoint</vt:lpstr>
      <vt:lpstr>Apresentação do PowerPoint</vt:lpstr>
      <vt:lpstr>Malaquias 1:6</vt:lpstr>
      <vt:lpstr>Malaquias 3:7</vt:lpstr>
      <vt:lpstr>Malaquias 3:8, 9</vt:lpstr>
      <vt:lpstr>Malaquias 3:10</vt:lpstr>
      <vt:lpstr>o processo de reavivamento e reforma pode ser resumido em três etapas:</vt:lpstr>
      <vt:lpstr>Apresentação do PowerPoint</vt:lpstr>
      <vt:lpstr>Apresentação do PowerPoint</vt:lpstr>
      <vt:lpstr>Meu pacto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2019-11-17T20:09:16Z</dcterms:modified>
</cp:coreProperties>
</file>