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9"/>
  </p:handoutMasterIdLst>
  <p:sldIdLst>
    <p:sldId id="257" r:id="rId2"/>
    <p:sldId id="256" r:id="rId3"/>
    <p:sldId id="260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22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8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9" r:id="rId65"/>
    <p:sldId id="320" r:id="rId66"/>
    <p:sldId id="321" r:id="rId67"/>
    <p:sldId id="258" r:id="rId6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67F"/>
    <a:srgbClr val="575756"/>
    <a:srgbClr val="3AA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54661-CFFA-462D-9C38-41CECF24F9DE}" v="9" dt="2020-01-06T02:09:40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84152144-65A5-42C4-AA03-F0079E5C6003}"/>
    <pc:docChg chg="custSel modSld">
      <pc:chgData name="marcos aurelio gularte de castro" userId="67f50566e2aee3b4" providerId="LiveId" clId="{84152144-65A5-42C4-AA03-F0079E5C6003}" dt="2020-01-01T04:15:15.160" v="2"/>
      <pc:docMkLst>
        <pc:docMk/>
      </pc:docMkLst>
      <pc:sldChg chg="addSp delSp modSp">
        <pc:chgData name="marcos aurelio gularte de castro" userId="67f50566e2aee3b4" providerId="LiveId" clId="{84152144-65A5-42C4-AA03-F0079E5C6003}" dt="2020-01-01T04:15:15.160" v="2"/>
        <pc:sldMkLst>
          <pc:docMk/>
          <pc:sldMk cId="1807233438" sldId="256"/>
        </pc:sldMkLst>
        <pc:spChg chg="add del mod">
          <ac:chgData name="marcos aurelio gularte de castro" userId="67f50566e2aee3b4" providerId="LiveId" clId="{84152144-65A5-42C4-AA03-F0079E5C6003}" dt="2020-01-01T04:15:12.868" v="1"/>
          <ac:spMkLst>
            <pc:docMk/>
            <pc:sldMk cId="1807233438" sldId="256"/>
            <ac:spMk id="4" creationId="{05ACB319-A7F2-44A3-8524-E48CDD83312A}"/>
          </ac:spMkLst>
        </pc:spChg>
        <pc:spChg chg="add del mod">
          <ac:chgData name="marcos aurelio gularte de castro" userId="67f50566e2aee3b4" providerId="LiveId" clId="{84152144-65A5-42C4-AA03-F0079E5C6003}" dt="2020-01-01T04:15:15.160" v="2"/>
          <ac:spMkLst>
            <pc:docMk/>
            <pc:sldMk cId="1807233438" sldId="256"/>
            <ac:spMk id="7" creationId="{244CAB17-0730-4E5D-A568-8514537DAEB1}"/>
          </ac:spMkLst>
        </pc:spChg>
        <pc:spChg chg="add del mod">
          <ac:chgData name="marcos aurelio gularte de castro" userId="67f50566e2aee3b4" providerId="LiveId" clId="{84152144-65A5-42C4-AA03-F0079E5C6003}" dt="2020-01-01T04:15:15.160" v="2"/>
          <ac:spMkLst>
            <pc:docMk/>
            <pc:sldMk cId="1807233438" sldId="256"/>
            <ac:spMk id="8" creationId="{87F388A7-4C0D-496B-8AEF-5732C3C5585A}"/>
          </ac:spMkLst>
        </pc:spChg>
        <pc:spChg chg="add del mod">
          <ac:chgData name="marcos aurelio gularte de castro" userId="67f50566e2aee3b4" providerId="LiveId" clId="{84152144-65A5-42C4-AA03-F0079E5C6003}" dt="2020-01-01T04:15:15.160" v="2"/>
          <ac:spMkLst>
            <pc:docMk/>
            <pc:sldMk cId="1807233438" sldId="256"/>
            <ac:spMk id="9" creationId="{6623FD63-FBE8-4553-8A73-FC065718FD17}"/>
          </ac:spMkLst>
        </pc:spChg>
        <pc:picChg chg="add mod">
          <ac:chgData name="marcos aurelio gularte de castro" userId="67f50566e2aee3b4" providerId="LiveId" clId="{84152144-65A5-42C4-AA03-F0079E5C6003}" dt="2020-01-01T04:15:12.868" v="1"/>
          <ac:picMkLst>
            <pc:docMk/>
            <pc:sldMk cId="1807233438" sldId="256"/>
            <ac:picMk id="5" creationId="{71472C5C-52A8-4042-9413-4363407942C1}"/>
          </ac:picMkLst>
        </pc:picChg>
        <pc:picChg chg="del">
          <ac:chgData name="marcos aurelio gularte de castro" userId="67f50566e2aee3b4" providerId="LiveId" clId="{84152144-65A5-42C4-AA03-F0079E5C6003}" dt="2020-01-01T04:15:09.254" v="0" actId="478"/>
          <ac:picMkLst>
            <pc:docMk/>
            <pc:sldMk cId="1807233438" sldId="256"/>
            <ac:picMk id="6" creationId="{83227C1A-0CDA-47C8-A88A-7AE6D63E95A2}"/>
          </ac:picMkLst>
        </pc:picChg>
      </pc:sldChg>
    </pc:docChg>
  </pc:docChgLst>
  <pc:docChgLst>
    <pc:chgData name="marcos aurelio gularte de castro" userId="67f50566e2aee3b4" providerId="LiveId" clId="{2C249FCE-B617-4275-A915-3BDD52D9E532}"/>
    <pc:docChg chg="modSld">
      <pc:chgData name="marcos aurelio gularte de castro" userId="67f50566e2aee3b4" providerId="LiveId" clId="{2C249FCE-B617-4275-A915-3BDD52D9E532}" dt="2019-12-31T17:01:16.559" v="1" actId="20577"/>
      <pc:docMkLst>
        <pc:docMk/>
      </pc:docMkLst>
      <pc:sldChg chg="modSp">
        <pc:chgData name="marcos aurelio gularte de castro" userId="67f50566e2aee3b4" providerId="LiveId" clId="{2C249FCE-B617-4275-A915-3BDD52D9E532}" dt="2019-12-31T17:01:16.559" v="1" actId="20577"/>
        <pc:sldMkLst>
          <pc:docMk/>
          <pc:sldMk cId="1807233438" sldId="256"/>
        </pc:sldMkLst>
        <pc:spChg chg="mod">
          <ac:chgData name="marcos aurelio gularte de castro" userId="67f50566e2aee3b4" providerId="LiveId" clId="{2C249FCE-B617-4275-A915-3BDD52D9E532}" dt="2019-12-31T17:01:16.559" v="1" actId="20577"/>
          <ac:spMkLst>
            <pc:docMk/>
            <pc:sldMk cId="1807233438" sldId="256"/>
            <ac:spMk id="3" creationId="{44D11E0C-2436-4E65-8099-729847512F6B}"/>
          </ac:spMkLst>
        </pc:spChg>
      </pc:sldChg>
    </pc:docChg>
  </pc:docChgLst>
  <pc:docChgLst>
    <pc:chgData name="marcos aurelio gularte de castro" userId="67f50566e2aee3b4" providerId="LiveId" clId="{F0054661-CFFA-462D-9C38-41CECF24F9DE}"/>
    <pc:docChg chg="custSel addSld modSld">
      <pc:chgData name="marcos aurelio gularte de castro" userId="67f50566e2aee3b4" providerId="LiveId" clId="{F0054661-CFFA-462D-9C38-41CECF24F9DE}" dt="2020-01-06T02:09:40.921" v="25"/>
      <pc:docMkLst>
        <pc:docMk/>
      </pc:docMkLst>
      <pc:sldChg chg="modSp">
        <pc:chgData name="marcos aurelio gularte de castro" userId="67f50566e2aee3b4" providerId="LiveId" clId="{F0054661-CFFA-462D-9C38-41CECF24F9DE}" dt="2020-01-06T02:02:32.231" v="2" actId="20577"/>
        <pc:sldMkLst>
          <pc:docMk/>
          <pc:sldMk cId="1277244903" sldId="261"/>
        </pc:sldMkLst>
        <pc:spChg chg="mod">
          <ac:chgData name="marcos aurelio gularte de castro" userId="67f50566e2aee3b4" providerId="LiveId" clId="{F0054661-CFFA-462D-9C38-41CECF24F9DE}" dt="2020-01-06T02:02:32.231" v="2" actId="20577"/>
          <ac:spMkLst>
            <pc:docMk/>
            <pc:sldMk cId="1277244903" sldId="261"/>
            <ac:spMk id="4" creationId="{9936402D-B1F9-4F69-BE10-D1DB8E9DAB1F}"/>
          </ac:spMkLst>
        </pc:spChg>
      </pc:sldChg>
      <pc:sldChg chg="modSp">
        <pc:chgData name="marcos aurelio gularte de castro" userId="67f50566e2aee3b4" providerId="LiveId" clId="{F0054661-CFFA-462D-9C38-41CECF24F9DE}" dt="2020-01-06T02:02:41.722" v="5" actId="20577"/>
        <pc:sldMkLst>
          <pc:docMk/>
          <pc:sldMk cId="3759665273" sldId="264"/>
        </pc:sldMkLst>
        <pc:spChg chg="mod">
          <ac:chgData name="marcos aurelio gularte de castro" userId="67f50566e2aee3b4" providerId="LiveId" clId="{F0054661-CFFA-462D-9C38-41CECF24F9DE}" dt="2020-01-06T02:02:41.722" v="5" actId="20577"/>
          <ac:spMkLst>
            <pc:docMk/>
            <pc:sldMk cId="3759665273" sldId="264"/>
            <ac:spMk id="4" creationId="{7760A04C-2E88-4F10-A1EA-2D544DAECAB6}"/>
          </ac:spMkLst>
        </pc:spChg>
      </pc:sldChg>
      <pc:sldChg chg="modSp">
        <pc:chgData name="marcos aurelio gularte de castro" userId="67f50566e2aee3b4" providerId="LiveId" clId="{F0054661-CFFA-462D-9C38-41CECF24F9DE}" dt="2020-01-06T02:03:01.442" v="8" actId="20577"/>
        <pc:sldMkLst>
          <pc:docMk/>
          <pc:sldMk cId="2435200106" sldId="278"/>
        </pc:sldMkLst>
        <pc:spChg chg="mod">
          <ac:chgData name="marcos aurelio gularte de castro" userId="67f50566e2aee3b4" providerId="LiveId" clId="{F0054661-CFFA-462D-9C38-41CECF24F9DE}" dt="2020-01-06T02:03:01.442" v="8" actId="20577"/>
          <ac:spMkLst>
            <pc:docMk/>
            <pc:sldMk cId="2435200106" sldId="278"/>
            <ac:spMk id="4" creationId="{85370E0F-6A37-4ECF-AA62-91303937AAAB}"/>
          </ac:spMkLst>
        </pc:spChg>
      </pc:sldChg>
      <pc:sldChg chg="addSp delSp modSp">
        <pc:chgData name="marcos aurelio gularte de castro" userId="67f50566e2aee3b4" providerId="LiveId" clId="{F0054661-CFFA-462D-9C38-41CECF24F9DE}" dt="2020-01-06T02:03:21.739" v="12" actId="962"/>
        <pc:sldMkLst>
          <pc:docMk/>
          <pc:sldMk cId="683740971" sldId="291"/>
        </pc:sldMkLst>
        <pc:spChg chg="add del mod">
          <ac:chgData name="marcos aurelio gularte de castro" userId="67f50566e2aee3b4" providerId="LiveId" clId="{F0054661-CFFA-462D-9C38-41CECF24F9DE}" dt="2020-01-06T02:03:20.538" v="10" actId="931"/>
          <ac:spMkLst>
            <pc:docMk/>
            <pc:sldMk cId="683740971" sldId="291"/>
            <ac:spMk id="4" creationId="{643EEA72-7A09-4E60-A463-2F87A984F4FE}"/>
          </ac:spMkLst>
        </pc:spChg>
        <pc:picChg chg="del">
          <ac:chgData name="marcos aurelio gularte de castro" userId="67f50566e2aee3b4" providerId="LiveId" clId="{F0054661-CFFA-462D-9C38-41CECF24F9DE}" dt="2020-01-06T02:03:14.967" v="9" actId="478"/>
          <ac:picMkLst>
            <pc:docMk/>
            <pc:sldMk cId="683740971" sldId="291"/>
            <ac:picMk id="5" creationId="{A0AD7E8C-1B2F-4FE3-A661-6EC715CDC4B9}"/>
          </ac:picMkLst>
        </pc:picChg>
        <pc:picChg chg="add mod">
          <ac:chgData name="marcos aurelio gularte de castro" userId="67f50566e2aee3b4" providerId="LiveId" clId="{F0054661-CFFA-462D-9C38-41CECF24F9DE}" dt="2020-01-06T02:03:21.739" v="12" actId="962"/>
          <ac:picMkLst>
            <pc:docMk/>
            <pc:sldMk cId="683740971" sldId="291"/>
            <ac:picMk id="7" creationId="{0DCDA934-7638-4855-BB22-0DE456EC5679}"/>
          </ac:picMkLst>
        </pc:picChg>
      </pc:sldChg>
      <pc:sldChg chg="addSp delSp modSp add modTransition">
        <pc:chgData name="marcos aurelio gularte de castro" userId="67f50566e2aee3b4" providerId="LiveId" clId="{F0054661-CFFA-462D-9C38-41CECF24F9DE}" dt="2020-01-06T02:09:40.921" v="25"/>
        <pc:sldMkLst>
          <pc:docMk/>
          <pc:sldMk cId="1383293474" sldId="322"/>
        </pc:sldMkLst>
        <pc:spChg chg="del">
          <ac:chgData name="marcos aurelio gularte de castro" userId="67f50566e2aee3b4" providerId="LiveId" clId="{F0054661-CFFA-462D-9C38-41CECF24F9DE}" dt="2020-01-06T02:09:31.398" v="18"/>
          <ac:spMkLst>
            <pc:docMk/>
            <pc:sldMk cId="1383293474" sldId="322"/>
            <ac:spMk id="2" creationId="{C71EEB6C-DBE0-4C73-B629-59A632F6B8A6}"/>
          </ac:spMkLst>
        </pc:spChg>
        <pc:spChg chg="mod">
          <ac:chgData name="marcos aurelio gularte de castro" userId="67f50566e2aee3b4" providerId="LiveId" clId="{F0054661-CFFA-462D-9C38-41CECF24F9DE}" dt="2020-01-06T02:09:38.922" v="24" actId="20577"/>
          <ac:spMkLst>
            <pc:docMk/>
            <pc:sldMk cId="1383293474" sldId="322"/>
            <ac:spMk id="3" creationId="{8A39AC24-9C6F-494F-B94E-8D2112084041}"/>
          </ac:spMkLst>
        </pc:spChg>
        <pc:spChg chg="add mod">
          <ac:chgData name="marcos aurelio gularte de castro" userId="67f50566e2aee3b4" providerId="LiveId" clId="{F0054661-CFFA-462D-9C38-41CECF24F9DE}" dt="2020-01-06T02:09:40.921" v="25"/>
          <ac:spMkLst>
            <pc:docMk/>
            <pc:sldMk cId="1383293474" sldId="322"/>
            <ac:spMk id="4" creationId="{D7CCF3ED-9E27-4FE8-819A-30511750CB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FA98364-FF53-4521-B10B-4789D20D3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ED28B5-DCDE-455D-9DED-E8A18C6654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102B-4174-4F34-AEF1-2B2280B86DAF}" type="datetimeFigureOut">
              <a:rPr lang="pt-BR" smtClean="0"/>
              <a:t>05/01/2020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3358BC-E60C-4CC1-AB87-FB9FD4FBC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0A8E2A-3C9B-4BC0-B33F-EBF62EEF24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8052C-D1D2-4399-879D-20B4A8BBE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88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B1FB8B-FB25-4E11-B39F-B8AE2F56E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070A747-BAA9-4D7A-8C6C-FE9E6011B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D894BC3-8DD9-4E92-A73D-E88FF8780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CB4CC0-F5B6-41F8-AF31-AB80B192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61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3CE3AA-F5E4-4911-8E91-A408A9DA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275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DE127-B5E5-4B39-B9A0-CF90C19E0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247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9BB0C4-D265-4579-A669-F7DCED98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1065220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5535386" cy="62139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645322"/>
            <a:ext cx="5848483" cy="4056517"/>
          </a:xfrm>
        </p:spPr>
        <p:txBody>
          <a:bodyPr anchor="ctr">
            <a:no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0609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6095999" cy="62434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6114" y="440871"/>
            <a:ext cx="5276983" cy="526096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31756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40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66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6000" cap="all" baseline="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POSTER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23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27A54A-6D84-48FB-AE74-376132EAE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09588" y="1357500"/>
            <a:ext cx="3988323" cy="3882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331525" y="598590"/>
            <a:ext cx="5400000" cy="5400000"/>
          </a:xfrm>
          <a:prstGeom prst="hexagon">
            <a:avLst>
              <a:gd name="adj" fmla="val 19466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6E897C98-5500-49D0-B4C9-886398D60916}"/>
              </a:ext>
            </a:extLst>
          </p:cNvPr>
          <p:cNvSpPr/>
          <p:nvPr userDrawn="1"/>
        </p:nvSpPr>
        <p:spPr>
          <a:xfrm rot="5400000">
            <a:off x="655900" y="598589"/>
            <a:ext cx="5400000" cy="5400000"/>
          </a:xfrm>
          <a:prstGeom prst="hexagon">
            <a:avLst>
              <a:gd name="adj" fmla="val 18809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1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7149" y="491614"/>
            <a:ext cx="6469624" cy="5496231"/>
          </a:xfrm>
          <a:prstGeom prst="hexagon">
            <a:avLst>
              <a:gd name="adj" fmla="val 23120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2413" y="344130"/>
            <a:ext cx="4975121" cy="5112774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E23587F9-17E6-4D2B-A231-7628AC2BEA3F}"/>
              </a:ext>
            </a:extLst>
          </p:cNvPr>
          <p:cNvSpPr/>
          <p:nvPr userDrawn="1"/>
        </p:nvSpPr>
        <p:spPr>
          <a:xfrm rot="16200000">
            <a:off x="211393" y="267927"/>
            <a:ext cx="6248400" cy="5948517"/>
          </a:xfrm>
          <a:prstGeom prst="hex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3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mesa&#10;&#10;Descrição gerada automaticamente">
            <a:extLst>
              <a:ext uri="{FF2B5EF4-FFF2-40B4-BE49-F238E27FC236}">
                <a16:creationId xmlns:a16="http://schemas.microsoft.com/office/drawing/2014/main" id="{AFCA31F6-9DC1-47B2-BC3C-4BA601077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F486F2-F342-4C0F-B3F8-F84635590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115" y="3971835"/>
            <a:ext cx="9655279" cy="2605945"/>
          </a:xfrm>
        </p:spPr>
        <p:txBody>
          <a:bodyPr anchor="b">
            <a:noAutofit/>
          </a:bodyPr>
          <a:lstStyle>
            <a:lvl1pPr algn="l">
              <a:defRPr sz="8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A1C2F8-3FD7-4166-9E68-68B92DDB6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1572" y="3811015"/>
            <a:ext cx="943896" cy="10800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00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C092F3D7-0855-43F8-8345-41607D0DCCA3}"/>
              </a:ext>
            </a:extLst>
          </p:cNvPr>
          <p:cNvSpPr/>
          <p:nvPr userDrawn="1"/>
        </p:nvSpPr>
        <p:spPr>
          <a:xfrm rot="5400000">
            <a:off x="10809577" y="3804512"/>
            <a:ext cx="1267887" cy="1093006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1E300390-5EA5-4366-AE3C-E096EB1645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1813" y="-9834"/>
            <a:ext cx="6980187" cy="3632961"/>
          </a:xfrm>
          <a:custGeom>
            <a:avLst/>
            <a:gdLst>
              <a:gd name="connsiteX0" fmla="*/ 0 w 6931025"/>
              <a:gd name="connsiteY0" fmla="*/ 0 h 3716338"/>
              <a:gd name="connsiteX1" fmla="*/ 6931025 w 6931025"/>
              <a:gd name="connsiteY1" fmla="*/ 0 h 3716338"/>
              <a:gd name="connsiteX2" fmla="*/ 6931025 w 6931025"/>
              <a:gd name="connsiteY2" fmla="*/ 3716338 h 3716338"/>
              <a:gd name="connsiteX3" fmla="*/ 0 w 6931025"/>
              <a:gd name="connsiteY3" fmla="*/ 3716338 h 3716338"/>
              <a:gd name="connsiteX4" fmla="*/ 0 w 6931025"/>
              <a:gd name="connsiteY4" fmla="*/ 0 h 3716338"/>
              <a:gd name="connsiteX0" fmla="*/ 2359742 w 6931025"/>
              <a:gd name="connsiteY0" fmla="*/ 0 h 3726171"/>
              <a:gd name="connsiteX1" fmla="*/ 6931025 w 6931025"/>
              <a:gd name="connsiteY1" fmla="*/ 9833 h 3726171"/>
              <a:gd name="connsiteX2" fmla="*/ 6931025 w 6931025"/>
              <a:gd name="connsiteY2" fmla="*/ 3726171 h 3726171"/>
              <a:gd name="connsiteX3" fmla="*/ 0 w 6931025"/>
              <a:gd name="connsiteY3" fmla="*/ 3726171 h 3726171"/>
              <a:gd name="connsiteX4" fmla="*/ 2359742 w 6931025"/>
              <a:gd name="connsiteY4" fmla="*/ 0 h 3726171"/>
              <a:gd name="connsiteX0" fmla="*/ 2408904 w 6980187"/>
              <a:gd name="connsiteY0" fmla="*/ 0 h 3726171"/>
              <a:gd name="connsiteX1" fmla="*/ 6980187 w 6980187"/>
              <a:gd name="connsiteY1" fmla="*/ 9833 h 3726171"/>
              <a:gd name="connsiteX2" fmla="*/ 6980187 w 6980187"/>
              <a:gd name="connsiteY2" fmla="*/ 3726171 h 3726171"/>
              <a:gd name="connsiteX3" fmla="*/ 0 w 6980187"/>
              <a:gd name="connsiteY3" fmla="*/ 3726171 h 3726171"/>
              <a:gd name="connsiteX4" fmla="*/ 2408904 w 6980187"/>
              <a:gd name="connsiteY4" fmla="*/ 0 h 372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187" h="3726171">
                <a:moveTo>
                  <a:pt x="2408904" y="0"/>
                </a:moveTo>
                <a:lnTo>
                  <a:pt x="6980187" y="9833"/>
                </a:lnTo>
                <a:lnTo>
                  <a:pt x="6980187" y="3726171"/>
                </a:lnTo>
                <a:lnTo>
                  <a:pt x="0" y="3726171"/>
                </a:lnTo>
                <a:lnTo>
                  <a:pt x="2408904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97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620421F-9BDF-4305-8E66-39FCB72B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B0910B-B769-45FD-8B04-A62A48F1C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A9C845-5313-48D7-8476-69E0761D7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0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6280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715219F-EA5C-4E8E-8F99-9DAD04AD8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C307B3-1001-449C-AD43-8122A020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696" y="274228"/>
            <a:ext cx="8574753" cy="234115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333FC93-82C5-4618-96EE-261BAF5A09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5148"/>
            <a:ext cx="6961239" cy="3642851"/>
          </a:xfrm>
          <a:custGeom>
            <a:avLst/>
            <a:gdLst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6961239 w 6961239"/>
              <a:gd name="connsiteY2" fmla="*/ 3667124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4581832 w 6961239"/>
              <a:gd name="connsiteY2" fmla="*/ 3657292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239" h="3667124">
                <a:moveTo>
                  <a:pt x="0" y="0"/>
                </a:moveTo>
                <a:lnTo>
                  <a:pt x="6961239" y="0"/>
                </a:lnTo>
                <a:lnTo>
                  <a:pt x="4581832" y="3657292"/>
                </a:lnTo>
                <a:lnTo>
                  <a:pt x="0" y="366712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26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96300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laptop, computador, mesa&#10;&#10;Descrição gerada automaticamente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8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673512"/>
            <a:ext cx="9828517" cy="3898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126377" y="4046516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5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BF500ABF-31DD-4136-986A-D08150A96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98"/>
            <a:ext cx="3696929" cy="1932602"/>
          </a:xfrm>
          <a:custGeom>
            <a:avLst/>
            <a:gdLst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3775075 w 3775075"/>
              <a:gd name="connsiteY2" fmla="*/ 1912937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2496881 w 3775075"/>
              <a:gd name="connsiteY2" fmla="*/ 1883440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25913"/>
              <a:gd name="connsiteY0" fmla="*/ 19665 h 1932602"/>
              <a:gd name="connsiteX1" fmla="*/ 3725913 w 3725913"/>
              <a:gd name="connsiteY1" fmla="*/ 0 h 1932602"/>
              <a:gd name="connsiteX2" fmla="*/ 2496881 w 3725913"/>
              <a:gd name="connsiteY2" fmla="*/ 1903105 h 1932602"/>
              <a:gd name="connsiteX3" fmla="*/ 0 w 3725913"/>
              <a:gd name="connsiteY3" fmla="*/ 1932602 h 1932602"/>
              <a:gd name="connsiteX4" fmla="*/ 0 w 3725913"/>
              <a:gd name="connsiteY4" fmla="*/ 19665 h 193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913" h="1932602">
                <a:moveTo>
                  <a:pt x="0" y="19665"/>
                </a:moveTo>
                <a:lnTo>
                  <a:pt x="3725913" y="0"/>
                </a:lnTo>
                <a:lnTo>
                  <a:pt x="2496881" y="1903105"/>
                </a:lnTo>
                <a:lnTo>
                  <a:pt x="0" y="1932602"/>
                </a:lnTo>
                <a:lnTo>
                  <a:pt x="0" y="19665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97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3011F-FB2A-422B-83E6-591B40A6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B0B91D-2DE9-4970-9A61-0C7C4D16A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7C6D44-0233-4598-9361-4EE188A33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275216-42BF-45ED-A69F-57C33C0FB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D99326-B667-4E7A-9066-5BA2C0BEE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49B316-F904-4A07-8C13-57DFDC02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ADA02-ED60-4AE0-A451-9C5829518BDC}" type="datetimeFigureOut">
              <a:rPr lang="pt-BR" smtClean="0"/>
              <a:t>05/01/2020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AF47B6-A0C9-4372-B57F-5AEFE685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D7C17A-F2E3-48B6-ADC7-26522EEC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14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EF31-51F3-4C7A-9E87-38995198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D526F5A-C348-413C-8C91-CB310CD8C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C8C93E-10E2-47E5-B430-08DE1D2D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8FF9AE-B832-4E6A-8181-DF4A6DD1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24734D-4DBE-4DE0-BE62-2F0FC36A8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A02-ED60-4AE0-A451-9C5829518BDC}" type="datetimeFigureOut">
              <a:rPr lang="pt-BR" smtClean="0"/>
              <a:t>05/01/2020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A73222-8BB3-4124-8A4E-FD114AF69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B3134-CB93-4F06-B35D-4E89800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7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61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6" r:id="rId13"/>
    <p:sldLayoutId id="2147483662" r:id="rId14"/>
    <p:sldLayoutId id="2147483667" r:id="rId15"/>
    <p:sldLayoutId id="2147483665" r:id="rId16"/>
    <p:sldLayoutId id="21474836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57575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79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440EC95-AB83-43A1-8E43-0D0CEF6447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FE0119-7831-4344-9B03-A183EF6DF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6114" y="440871"/>
            <a:ext cx="5276983" cy="5519058"/>
          </a:xfrm>
        </p:spPr>
        <p:txBody>
          <a:bodyPr/>
          <a:lstStyle/>
          <a:p>
            <a:pPr marL="514350" lvl="0" indent="-514350" algn="l">
              <a:buFont typeface="+mj-lt"/>
              <a:buAutoNum type="arabicPeriod"/>
            </a:pPr>
            <a:r>
              <a:rPr lang="pt-BR" sz="2800" dirty="0"/>
              <a:t>Manassés nasceu dentro dos 15 anos da graça que Deus dera ao seu pai.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pt-BR" sz="2800" dirty="0"/>
              <a:t>Deus tinham planos para ele. Era plano de Deus que Manassés completasse o bom trabalho de seu pai.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sz="2800" dirty="0"/>
              <a:t>Manassés nasceu pela Divina Providência. Ele foi um milagre, um testemunho da bondade e do amor de Deus por sua família. </a:t>
            </a:r>
          </a:p>
        </p:txBody>
      </p:sp>
    </p:spTree>
    <p:extLst>
      <p:ext uri="{BB962C8B-B14F-4D97-AF65-F5344CB8AC3E}">
        <p14:creationId xmlns:p14="http://schemas.microsoft.com/office/powerpoint/2010/main" val="37846984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0A6D389-7A2A-4CBF-85CF-1B4A894ACA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14" b="1314"/>
          <a:stretch>
            <a:fillRect/>
          </a:stretch>
        </p:blipFill>
        <p:spPr>
          <a:xfrm>
            <a:off x="1887752" y="1600200"/>
            <a:ext cx="2848052" cy="2808516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B315A2-188A-48A1-8C2F-F2A2776E5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Manassés fez o oposto do que era esperado para ele fazer.</a:t>
            </a:r>
          </a:p>
        </p:txBody>
      </p:sp>
    </p:spTree>
    <p:extLst>
      <p:ext uri="{BB962C8B-B14F-4D97-AF65-F5344CB8AC3E}">
        <p14:creationId xmlns:p14="http://schemas.microsoft.com/office/powerpoint/2010/main" val="231321745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543E2DB-37D5-495C-9A09-7A35C7DE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2Re 21:2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387D803-F813-4C35-9354-F277933BD9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“Fez ele o que era mau perante o Senhor, segundo as abominações dos gentios que o Senhor expulsara de suas possessões, de diante dos filhos de Israel”.</a:t>
            </a:r>
          </a:p>
        </p:txBody>
      </p:sp>
    </p:spTree>
    <p:extLst>
      <p:ext uri="{BB962C8B-B14F-4D97-AF65-F5344CB8AC3E}">
        <p14:creationId xmlns:p14="http://schemas.microsoft.com/office/powerpoint/2010/main" val="29149178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Homem com chapéu de papai noel&#10;&#10;Descrição gerada automaticamente">
            <a:extLst>
              <a:ext uri="{FF2B5EF4-FFF2-40B4-BE49-F238E27FC236}">
                <a16:creationId xmlns:a16="http://schemas.microsoft.com/office/drawing/2014/main" id="{EF204249-4F3B-4B93-B53C-634A405EF2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8266D0-63BA-4B75-8E14-24D352338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514350" indent="-514350" algn="l">
              <a:buFont typeface="+mj-lt"/>
              <a:buAutoNum type="alphaLcPeriod"/>
            </a:pPr>
            <a:r>
              <a:rPr lang="pt-BR" i="1" dirty="0"/>
              <a:t>Se tornou um idólatra</a:t>
            </a:r>
            <a:endParaRPr lang="pt-BR" dirty="0"/>
          </a:p>
          <a:p>
            <a:pPr marL="514350" indent="-514350" algn="l">
              <a:buFont typeface="+mj-lt"/>
              <a:buAutoNum type="alphaLcPeriod"/>
            </a:pPr>
            <a:r>
              <a:rPr lang="pt-BR" i="1" dirty="0"/>
              <a:t>Tornou-se um prevaricador profano</a:t>
            </a:r>
            <a:endParaRPr lang="pt-BR" dirty="0"/>
          </a:p>
          <a:p>
            <a:pPr marL="514350" indent="-514350" algn="l">
              <a:buFont typeface="+mj-lt"/>
              <a:buAutoNum type="alphaLcPeriod"/>
            </a:pPr>
            <a:r>
              <a:rPr lang="pt-BR" i="1" dirty="0"/>
              <a:t>Cruel</a:t>
            </a:r>
            <a:endParaRPr lang="pt-BR" dirty="0"/>
          </a:p>
          <a:p>
            <a:pPr marL="514350" indent="-514350" algn="l">
              <a:buFont typeface="+mj-lt"/>
              <a:buAutoNum type="alphaLcPeriod"/>
            </a:pPr>
            <a:r>
              <a:rPr lang="pt-BR" i="1" dirty="0"/>
              <a:t>Supersticioso</a:t>
            </a:r>
          </a:p>
          <a:p>
            <a:pPr marL="514350" indent="-514350" algn="l">
              <a:buFont typeface="+mj-lt"/>
              <a:buAutoNum type="alphaLcPeriod"/>
            </a:pPr>
            <a:r>
              <a:rPr lang="pt-BR" i="1" dirty="0"/>
              <a:t>Assassino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350515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Homem com chapéu de papai noel&#10;&#10;Descrição gerada automaticamente">
            <a:extLst>
              <a:ext uri="{FF2B5EF4-FFF2-40B4-BE49-F238E27FC236}">
                <a16:creationId xmlns:a16="http://schemas.microsoft.com/office/drawing/2014/main" id="{9A48A671-018E-42E0-B64B-7E5A183067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646C0F-4919-493D-BB70-EDE552784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Aquele que nasceu segundo a misericórdia, para ser o líder e guia do povo de Deus, tornou-se um idólatra supersticioso, um assassino cruel e profanador das coisas sagradas.</a:t>
            </a:r>
          </a:p>
        </p:txBody>
      </p:sp>
    </p:spTree>
    <p:extLst>
      <p:ext uri="{BB962C8B-B14F-4D97-AF65-F5344CB8AC3E}">
        <p14:creationId xmlns:p14="http://schemas.microsoft.com/office/powerpoint/2010/main" val="290564162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Foto preta e branca de rosto de pessoa&#10;&#10;Descrição gerada automaticamente">
            <a:extLst>
              <a:ext uri="{FF2B5EF4-FFF2-40B4-BE49-F238E27FC236}">
                <a16:creationId xmlns:a16="http://schemas.microsoft.com/office/drawing/2014/main" id="{563E3567-6F05-4A2A-96E6-8A864CD1BB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96F991-C604-40F4-A195-B27F46E4F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história de Manassés é a história de todos nós.</a:t>
            </a:r>
          </a:p>
        </p:txBody>
      </p:sp>
    </p:spTree>
    <p:extLst>
      <p:ext uri="{BB962C8B-B14F-4D97-AF65-F5344CB8AC3E}">
        <p14:creationId xmlns:p14="http://schemas.microsoft.com/office/powerpoint/2010/main" val="8813727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7B9D503-46F1-401E-A8EB-BFE26FCB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Rm</a:t>
            </a:r>
            <a:r>
              <a:rPr lang="pt-BR" dirty="0"/>
              <a:t> 1:18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128B8A1-B3BB-4290-B18A-F0019F2C10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“ A ira de Deus se revela do céu contra toda impiedade e perversão dos homens que detêm a verdade pela injustiça; porquanto o que de Deus se pode conhecer é manifesto entre eles, porque Deus lhes manifestou [...]”.</a:t>
            </a:r>
          </a:p>
        </p:txBody>
      </p:sp>
    </p:spTree>
    <p:extLst>
      <p:ext uri="{BB962C8B-B14F-4D97-AF65-F5344CB8AC3E}">
        <p14:creationId xmlns:p14="http://schemas.microsoft.com/office/powerpoint/2010/main" val="1302796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BD6A12-547B-481D-AD49-98AF05A3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Rm</a:t>
            </a:r>
            <a:r>
              <a:rPr lang="pt-BR" dirty="0"/>
              <a:t> 3:23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62D2893-4DDF-4C40-81A3-0E1466F60C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Os homens “pois todos pecaram e carecem da glória de Deus”.</a:t>
            </a:r>
          </a:p>
        </p:txBody>
      </p:sp>
    </p:spTree>
    <p:extLst>
      <p:ext uri="{BB962C8B-B14F-4D97-AF65-F5344CB8AC3E}">
        <p14:creationId xmlns:p14="http://schemas.microsoft.com/office/powerpoint/2010/main" val="33810931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pessoa, vestuário, mulher, segurando&#10;&#10;Descrição gerada automaticamente">
            <a:extLst>
              <a:ext uri="{FF2B5EF4-FFF2-40B4-BE49-F238E27FC236}">
                <a16:creationId xmlns:a16="http://schemas.microsoft.com/office/drawing/2014/main" id="{A594432C-CBB9-4DA2-A94C-A34837F04C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6EADC1-0F99-4930-BB09-B99A0780A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nos criou com um santo propósito, um plano eterno e maravilhoso. Mas o pecado nos tem prejudicado. Estamos cheios de vícios, maus hábitos e pecados secretos que fazem de nossa vida uma abominação diante de Deus.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972429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grama, pessoa, homem&#10;&#10;Descrição gerada automaticamente">
            <a:extLst>
              <a:ext uri="{FF2B5EF4-FFF2-40B4-BE49-F238E27FC236}">
                <a16:creationId xmlns:a16="http://schemas.microsoft.com/office/drawing/2014/main" id="{F22E5CB2-90E9-4683-9629-904F27FCF9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" b="286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6D3E69-95DE-482D-B2E8-63B1C89C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Deus nunca deixa os pecadores a sua própria sorte.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pt-BR" dirty="0"/>
              <a:t>Ele sempre manda mensagens de resgate, esperança e arrependimento.</a:t>
            </a:r>
          </a:p>
        </p:txBody>
      </p:sp>
    </p:spTree>
    <p:extLst>
      <p:ext uri="{BB962C8B-B14F-4D97-AF65-F5344CB8AC3E}">
        <p14:creationId xmlns:p14="http://schemas.microsoft.com/office/powerpoint/2010/main" val="16121934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8347A7B-E4F1-490B-90B3-9F3D9578E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RESGATE DOS PERDIDOS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D11E0C-2436-4E65-8099-729847512F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05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1472C5C-52A8-4042-9413-4363407942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310" b="6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2334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35F5238-5146-4841-8BD7-B5DA3144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2Re 21:10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0209561-B928-4105-AC08-FB422CE15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“O Senhor falou por intermédio dos profetas, seus servos”.</a:t>
            </a:r>
          </a:p>
        </p:txBody>
      </p:sp>
    </p:spTree>
    <p:extLst>
      <p:ext uri="{BB962C8B-B14F-4D97-AF65-F5344CB8AC3E}">
        <p14:creationId xmlns:p14="http://schemas.microsoft.com/office/powerpoint/2010/main" val="307812850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0F3ACB-CFEE-403B-9AF9-6A8B12017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pecado traz consequências.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C68324A1-8EC7-4CBC-AA0F-3E0B68C5E5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6814" y="0"/>
            <a:ext cx="5855370" cy="6326413"/>
          </a:xfrm>
        </p:spPr>
      </p:pic>
    </p:spTree>
    <p:extLst>
      <p:ext uri="{BB962C8B-B14F-4D97-AF65-F5344CB8AC3E}">
        <p14:creationId xmlns:p14="http://schemas.microsoft.com/office/powerpoint/2010/main" val="1351050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5370E0F-6A37-4ECF-AA62-91303937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2Re 21:12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9A3764A-6E04-4A45-804B-3A857C3BC2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“Assim diz o Senhor, Deus de Israel: Eis que hei de trazer tais males sobre Jerusalém e Judá, que todo o que os ouvir, lhe tinirão ambos os ouvidos”.</a:t>
            </a:r>
          </a:p>
        </p:txBody>
      </p:sp>
    </p:spTree>
    <p:extLst>
      <p:ext uri="{BB962C8B-B14F-4D97-AF65-F5344CB8AC3E}">
        <p14:creationId xmlns:p14="http://schemas.microsoft.com/office/powerpoint/2010/main" val="243520010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6E0A688-83C9-41CA-8190-E33E22E743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3A3790-04B4-4688-8015-152A0135A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Muitos esperam que Deus lhes envie um anjo do céu, mas rejeitam as mensagens que Deus envia, e o chamando ao arrependimento para voltar para Ele.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041834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D0DE01D-B185-4B37-8E9A-A1BF3E6384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18A75B-8A25-4AAE-B136-06F891AED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mesma consciência é usada como um mensageiro de Deus (</a:t>
            </a:r>
            <a:r>
              <a:rPr lang="pt-BR" dirty="0" err="1"/>
              <a:t>Rm</a:t>
            </a:r>
            <a:r>
              <a:rPr lang="pt-BR" dirty="0"/>
              <a:t> 2:15).</a:t>
            </a:r>
          </a:p>
        </p:txBody>
      </p:sp>
    </p:spTree>
    <p:extLst>
      <p:ext uri="{BB962C8B-B14F-4D97-AF65-F5344CB8AC3E}">
        <p14:creationId xmlns:p14="http://schemas.microsoft.com/office/powerpoint/2010/main" val="60213400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118CB2A-7915-43FF-A3B8-F3AA3B6B86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D543D30-FBAD-4C39-8CF7-EC6798FD8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Mas mesmo quando não sentimos nossa consciência nos acusando de ser pecadores e culpados, isso não significa que somos inocentes.</a:t>
            </a:r>
          </a:p>
        </p:txBody>
      </p:sp>
    </p:spTree>
    <p:extLst>
      <p:ext uri="{BB962C8B-B14F-4D97-AF65-F5344CB8AC3E}">
        <p14:creationId xmlns:p14="http://schemas.microsoft.com/office/powerpoint/2010/main" val="216741079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0199576-A1AF-4228-B025-6DE57EC9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1Jo 3:20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961FF22-B391-4841-81C4-0871640226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“Pois, se o nosso coração nos acusar, certamente, Deus é maior do que o nosso coração e conhece todas as coisas”.</a:t>
            </a:r>
          </a:p>
        </p:txBody>
      </p:sp>
    </p:spTree>
    <p:extLst>
      <p:ext uri="{BB962C8B-B14F-4D97-AF65-F5344CB8AC3E}">
        <p14:creationId xmlns:p14="http://schemas.microsoft.com/office/powerpoint/2010/main" val="78821123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177CCA5-F91C-4F5F-87AF-E9ACFFFE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1Jo 1:8, 9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22049CC-EEC5-48D3-A0DA-3AF67479F0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“Se dissermos que não temos pecado nenhum, a nós mesmos nos enganamos, e a verdade não está em nós. 9Se confessarmos os nossos pecados, ele é fiel e justo para nos perdoar os pecados e nos purificar de toda injustiça”.</a:t>
            </a:r>
          </a:p>
        </p:txBody>
      </p:sp>
    </p:spTree>
    <p:extLst>
      <p:ext uri="{BB962C8B-B14F-4D97-AF65-F5344CB8AC3E}">
        <p14:creationId xmlns:p14="http://schemas.microsoft.com/office/powerpoint/2010/main" val="150613278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1159C44-BC3F-4C43-BCD6-903C6023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2Cr 33:10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7DF4F37-D12D-4123-91D9-3121415FDF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“Falou o Senhor a Manassés e ao seu povo, porém não lhe deram ouvidos”.</a:t>
            </a:r>
          </a:p>
        </p:txBody>
      </p:sp>
    </p:spTree>
    <p:extLst>
      <p:ext uri="{BB962C8B-B14F-4D97-AF65-F5344CB8AC3E}">
        <p14:creationId xmlns:p14="http://schemas.microsoft.com/office/powerpoint/2010/main" val="19220663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76ABA1-4974-4A9C-BEE8-E4EE6C526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Nossa salvação ou ruína depende de nossa aceitação ou rejeição da mensagem de misericórdia que Deus nos envia.</a:t>
            </a:r>
          </a:p>
        </p:txBody>
      </p:sp>
      <p:pic>
        <p:nvPicPr>
          <p:cNvPr id="17" name="Espaço Reservado para Imagem 16" descr="Pessoa olhando para a câmera&#10;&#10;Descrição gerada automaticamente">
            <a:extLst>
              <a:ext uri="{FF2B5EF4-FFF2-40B4-BE49-F238E27FC236}">
                <a16:creationId xmlns:a16="http://schemas.microsoft.com/office/drawing/2014/main" id="{107EFEEF-FA64-4ED7-8F4D-3A09C65F65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97263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7B9B2A8-39C4-467F-BD77-CA77E4D807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254110-5E4D-487B-BD7C-77559A9CD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Um dos maiores reis do povo de Deus foi Ezequias.</a:t>
            </a:r>
          </a:p>
        </p:txBody>
      </p:sp>
    </p:spTree>
    <p:extLst>
      <p:ext uri="{BB962C8B-B14F-4D97-AF65-F5344CB8AC3E}">
        <p14:creationId xmlns:p14="http://schemas.microsoft.com/office/powerpoint/2010/main" val="228838457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Homem vestido de preto&#10;&#10;Descrição gerada automaticamente">
            <a:extLst>
              <a:ext uri="{FF2B5EF4-FFF2-40B4-BE49-F238E27FC236}">
                <a16:creationId xmlns:a16="http://schemas.microsoft.com/office/drawing/2014/main" id="{3089951C-4C9D-439C-B162-C5C7CFE7C4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42AC0F-03AE-4897-A1AD-82449401C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fato de Deus nos enviar uma mensagem indica que Ele não quer o nosso mal, mas sim procura nos dar a salvação.</a:t>
            </a:r>
          </a:p>
        </p:txBody>
      </p:sp>
    </p:spTree>
    <p:extLst>
      <p:ext uri="{BB962C8B-B14F-4D97-AF65-F5344CB8AC3E}">
        <p14:creationId xmlns:p14="http://schemas.microsoft.com/office/powerpoint/2010/main" val="228274831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Homem em pé com camisa preta&#10;&#10;Descrição gerada automaticamente">
            <a:extLst>
              <a:ext uri="{FF2B5EF4-FFF2-40B4-BE49-F238E27FC236}">
                <a16:creationId xmlns:a16="http://schemas.microsoft.com/office/drawing/2014/main" id="{829C0B6E-26D7-4227-B949-B9BB971510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07F04F-5CE0-4D2C-8DFB-1659C8235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Mas o desejo e os esforços de salvação de Deus são anulados e neutralizados quando resistimos a Sua graça.</a:t>
            </a:r>
          </a:p>
        </p:txBody>
      </p:sp>
    </p:spTree>
    <p:extLst>
      <p:ext uri="{BB962C8B-B14F-4D97-AF65-F5344CB8AC3E}">
        <p14:creationId xmlns:p14="http://schemas.microsoft.com/office/powerpoint/2010/main" val="228097324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D57DBED-7CAE-431F-A605-125DBE36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Hb</a:t>
            </a:r>
            <a:r>
              <a:rPr lang="pt-BR" dirty="0"/>
              <a:t> 3:7, 8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8C4F31A-6BA2-4BBE-8A9D-677866FD3B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“Assim, pois, como diz o Espírito Santo: Hoje, se ouvirdes a sua voz, não endureçais o vosso coração”.</a:t>
            </a:r>
          </a:p>
        </p:txBody>
      </p:sp>
    </p:spTree>
    <p:extLst>
      <p:ext uri="{BB962C8B-B14F-4D97-AF65-F5344CB8AC3E}">
        <p14:creationId xmlns:p14="http://schemas.microsoft.com/office/powerpoint/2010/main" val="80440062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4E87A83-8CCF-44B2-9165-8769F092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2Cr 33:11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F226217-F000-4726-9B61-85FD6100F4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“Pelo que o Senhor trouxe sobre eles os príncipes do exército do rei da Assíria, os quais prenderam Manassés com ganchos, amarraram-no com cadeias e o levaram à Babilônia”.</a:t>
            </a:r>
          </a:p>
        </p:txBody>
      </p:sp>
    </p:spTree>
    <p:extLst>
      <p:ext uri="{BB962C8B-B14F-4D97-AF65-F5344CB8AC3E}">
        <p14:creationId xmlns:p14="http://schemas.microsoft.com/office/powerpoint/2010/main" val="410697495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4044BA-750F-4241-8926-2A2271C80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  rei a escravo, de comandante a prisioneiro, do trono para o calabouço. Este é o caminho da degradação que segue todos os que rejeitam a mensagem da graça de Deus.</a:t>
            </a:r>
          </a:p>
        </p:txBody>
      </p:sp>
      <p:pic>
        <p:nvPicPr>
          <p:cNvPr id="10" name="Espaço Reservado para Imagem 9" descr="Uma imagem contendo pessoa, segurando, em pé, homem&#10;&#10;Descrição gerada automaticamente">
            <a:extLst>
              <a:ext uri="{FF2B5EF4-FFF2-40B4-BE49-F238E27FC236}">
                <a16:creationId xmlns:a16="http://schemas.microsoft.com/office/drawing/2014/main" id="{CB04D841-9E89-4E9E-85FA-58C61A9F98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676485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A1786F-61BA-4E60-96E6-5CFFCB333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Imagine na prisão aquele que nasceu para o trono. Imagine a degradação para aquele que nasceu para a glória.</a:t>
            </a:r>
          </a:p>
        </p:txBody>
      </p:sp>
      <p:pic>
        <p:nvPicPr>
          <p:cNvPr id="7" name="Espaço Reservado para Imagem 6" descr="Uma imagem contendo edifício, janela, quarto, grande&#10;&#10;Descrição gerada automaticamente">
            <a:extLst>
              <a:ext uri="{FF2B5EF4-FFF2-40B4-BE49-F238E27FC236}">
                <a16:creationId xmlns:a16="http://schemas.microsoft.com/office/drawing/2014/main" id="{0DCDA934-7638-4855-BB22-0DE456EC56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r="19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374097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8C8DE4-E06B-4FED-87A6-15DADA7F8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Muitos fizeram o mesmo com as oportunidades que Deus lhes deu; simplesmente estragaram tudo.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EF8E277-85F7-451F-BD28-DCED137A5B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3588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85FA22-A64E-4EE7-A956-94A135F64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Quantos têm desperdiçado suas vidas e se tornaram uma maldição para o mundo!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2BAEA54-F2BD-4C4D-9413-B1E436AF2C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327307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65D73B3-865B-4F4A-A5D1-82B4FA9BBD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5E9BD5-B005-4985-A2F8-EEA410575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Muitos hoje são ligados por cadeias escolhidas por eles mesmos.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599413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5A942A4-8193-4676-BA83-90C4A08B2B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4F7EE7-A745-4794-AC72-4F0980CF1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Quantos estão longe de Deus e se encontram na ruína e no fracasso!</a:t>
            </a:r>
          </a:p>
        </p:txBody>
      </p:sp>
    </p:spTree>
    <p:extLst>
      <p:ext uri="{BB962C8B-B14F-4D97-AF65-F5344CB8AC3E}">
        <p14:creationId xmlns:p14="http://schemas.microsoft.com/office/powerpoint/2010/main" val="196176175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998A999-28D7-41AE-834A-9D23A76BF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2Re 18:3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10EEF0F0-926E-4E40-9774-4773EA9931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“fez ele o que era reto perante o Senhor, segundo tudo o que fizera Davi, seu pai”.</a:t>
            </a:r>
          </a:p>
        </p:txBody>
      </p:sp>
    </p:spTree>
    <p:extLst>
      <p:ext uri="{BB962C8B-B14F-4D97-AF65-F5344CB8AC3E}">
        <p14:creationId xmlns:p14="http://schemas.microsoft.com/office/powerpoint/2010/main" val="1762501638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2F0078A7-0F87-42C9-9BC3-2EF1F99509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8FBEE8-B62A-4328-B630-318DF8ED1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Nosso senso de justiça nos faz desejar que alguém que fez tanto mal precisa pagar por suas ações e sofrer assim como os outros sofreram.</a:t>
            </a:r>
          </a:p>
        </p:txBody>
      </p:sp>
    </p:spTree>
    <p:extLst>
      <p:ext uri="{BB962C8B-B14F-4D97-AF65-F5344CB8AC3E}">
        <p14:creationId xmlns:p14="http://schemas.microsoft.com/office/powerpoint/2010/main" val="123605987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16541C-C45E-4299-A3E2-1403C3860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Manassés não terminou sua vida em fracasso e tragédia.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3177E42-D854-437E-A9C3-5F75BA575A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6814" y="0"/>
            <a:ext cx="5855370" cy="6326413"/>
          </a:xfrm>
        </p:spPr>
      </p:pic>
    </p:spTree>
    <p:extLst>
      <p:ext uri="{BB962C8B-B14F-4D97-AF65-F5344CB8AC3E}">
        <p14:creationId xmlns:p14="http://schemas.microsoft.com/office/powerpoint/2010/main" val="317353073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7CCF3ED-9E27-4FE8-819A-30511750C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2Cr 33:12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39AC24-9C6F-494F-B94E-8D21120840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“Ele, [Manassés] angustiado, suplicou deveras ao Senhor, seu Deus”.</a:t>
            </a:r>
          </a:p>
        </p:txBody>
      </p:sp>
    </p:spTree>
    <p:extLst>
      <p:ext uri="{BB962C8B-B14F-4D97-AF65-F5344CB8AC3E}">
        <p14:creationId xmlns:p14="http://schemas.microsoft.com/office/powerpoint/2010/main" val="138329347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81C6970-AA22-406A-B085-28A804763F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E986CF-4309-4793-822A-F92475B59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 sofrimento é quando mais nos lembramos de Deus. Ah, se lembrássemos do Senhor em todos os tempos!</a:t>
            </a:r>
          </a:p>
        </p:txBody>
      </p:sp>
    </p:spTree>
    <p:extLst>
      <p:ext uri="{BB962C8B-B14F-4D97-AF65-F5344CB8AC3E}">
        <p14:creationId xmlns:p14="http://schemas.microsoft.com/office/powerpoint/2010/main" val="344512264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8FA981-4CCD-410A-B3DE-3F4604A2F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 humilhou.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F336EC55-F4F1-4A31-8963-BFB187C14F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021556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930EBD3-514D-4DC3-BA37-ABD51DE807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2AA437-3D7C-4678-A2A0-78CEB18B1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o ouviu.</a:t>
            </a:r>
          </a:p>
        </p:txBody>
      </p:sp>
    </p:spTree>
    <p:extLst>
      <p:ext uri="{BB962C8B-B14F-4D97-AF65-F5344CB8AC3E}">
        <p14:creationId xmlns:p14="http://schemas.microsoft.com/office/powerpoint/2010/main" val="4179911394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57A70F-B781-4743-8E02-07AABFE83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 2Cr 33:13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EA2854-A4E2-46E3-95DB-9231A6F1C6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“Fez-lhe oração, e Deus se tornou favorável para com ele, atendeu-lhe a súplica”.</a:t>
            </a:r>
          </a:p>
        </p:txBody>
      </p:sp>
    </p:spTree>
    <p:extLst>
      <p:ext uri="{BB962C8B-B14F-4D97-AF65-F5344CB8AC3E}">
        <p14:creationId xmlns:p14="http://schemas.microsoft.com/office/powerpoint/2010/main" val="356005464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CB68E3A-E4A4-42AF-A492-3159D9C98C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B965CA-48C4-4BD4-A01B-08A73C3EE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não despreza a súplica de alguém arrependido e humilde. Não importa quem é ou foi.</a:t>
            </a:r>
          </a:p>
        </p:txBody>
      </p:sp>
    </p:spTree>
    <p:extLst>
      <p:ext uri="{BB962C8B-B14F-4D97-AF65-F5344CB8AC3E}">
        <p14:creationId xmlns:p14="http://schemas.microsoft.com/office/powerpoint/2010/main" val="200077916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9BC96EC-8B46-48EB-B911-3D8B4489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Lc</a:t>
            </a:r>
            <a:r>
              <a:rPr lang="pt-BR" dirty="0"/>
              <a:t> 23:43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8D0DE30-E26F-4114-8C1E-B70159C0BC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 “Em verdade te digo hoje, estarás comigo no paraíso ”.</a:t>
            </a:r>
          </a:p>
        </p:txBody>
      </p:sp>
    </p:spTree>
    <p:extLst>
      <p:ext uri="{BB962C8B-B14F-4D97-AF65-F5344CB8AC3E}">
        <p14:creationId xmlns:p14="http://schemas.microsoft.com/office/powerpoint/2010/main" val="76498756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C821EF7-A888-44D9-A0B9-D3837DEC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Sl</a:t>
            </a:r>
            <a:r>
              <a:rPr lang="pt-BR" dirty="0"/>
              <a:t> 51:17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426D197-A389-41F1-AF33-BC91ABBE12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“Coração compungido e contrito, não o desprezarás, ó Deus.</a:t>
            </a:r>
          </a:p>
        </p:txBody>
      </p:sp>
    </p:spTree>
    <p:extLst>
      <p:ext uri="{BB962C8B-B14F-4D97-AF65-F5344CB8AC3E}">
        <p14:creationId xmlns:p14="http://schemas.microsoft.com/office/powerpoint/2010/main" val="12534041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E9DFAB5-FA0D-4DA4-969E-8AF8963084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0E8A68-1090-469D-AA14-C06101BA6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Ezequias ficou doente e sabia que iria morrer</a:t>
            </a:r>
          </a:p>
        </p:txBody>
      </p:sp>
    </p:spTree>
    <p:extLst>
      <p:ext uri="{BB962C8B-B14F-4D97-AF65-F5344CB8AC3E}">
        <p14:creationId xmlns:p14="http://schemas.microsoft.com/office/powerpoint/2010/main" val="90352278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F14D59-68B9-4EEA-AD4E-91E65094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Is</a:t>
            </a:r>
            <a:r>
              <a:rPr lang="pt-BR" dirty="0"/>
              <a:t> 1:18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02FF496-2809-468E-BD57-1C4D604AB9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“Vinde, pois, e arrazoemos, diz o Senhor; ainda que os vossos pecados sejam como a escarlata, eles se tornarão brancos como a neve; ainda que sejam vermelhos como o carmesim, se tornarão como a lã ”.</a:t>
            </a:r>
          </a:p>
        </p:txBody>
      </p:sp>
    </p:spTree>
    <p:extLst>
      <p:ext uri="{BB962C8B-B14F-4D97-AF65-F5344CB8AC3E}">
        <p14:creationId xmlns:p14="http://schemas.microsoft.com/office/powerpoint/2010/main" val="220193221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1EF59F4-D545-4F7D-9347-35AC86570E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C2313C-9936-4349-ACED-7702E4DC5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olha para o pecador não como alguém a quem quer destruir, mas sempre como alguém a quem deseja resgatar.</a:t>
            </a:r>
          </a:p>
        </p:txBody>
      </p:sp>
    </p:spTree>
    <p:extLst>
      <p:ext uri="{BB962C8B-B14F-4D97-AF65-F5344CB8AC3E}">
        <p14:creationId xmlns:p14="http://schemas.microsoft.com/office/powerpoint/2010/main" val="224734669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48C5B12-AE07-4895-8279-0619F7D4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Ez</a:t>
            </a:r>
            <a:r>
              <a:rPr lang="pt-BR" dirty="0"/>
              <a:t> 33:11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7F22659-B8C2-44E8-9F5E-E8538B2BD7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“Tão certo como eu vivo, diz o Senhor Deus, não tenho prazer na morte do perverso, mas em que o perverso se converta do seu caminho e viva”.</a:t>
            </a:r>
          </a:p>
        </p:txBody>
      </p:sp>
    </p:spTree>
    <p:extLst>
      <p:ext uri="{BB962C8B-B14F-4D97-AF65-F5344CB8AC3E}">
        <p14:creationId xmlns:p14="http://schemas.microsoft.com/office/powerpoint/2010/main" val="2035242057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no interior, vestuário, homem&#10;&#10;Descrição gerada automaticamente">
            <a:extLst>
              <a:ext uri="{FF2B5EF4-FFF2-40B4-BE49-F238E27FC236}">
                <a16:creationId xmlns:a16="http://schemas.microsoft.com/office/drawing/2014/main" id="{0DD6961A-3AE4-4DBE-B692-B422D09E49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587EAD-7E50-4CB9-B522-8BC34123D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Como é bom e misericordioso este Deus. Ele não apenas perdoou Manassés.</a:t>
            </a:r>
          </a:p>
        </p:txBody>
      </p:sp>
    </p:spTree>
    <p:extLst>
      <p:ext uri="{BB962C8B-B14F-4D97-AF65-F5344CB8AC3E}">
        <p14:creationId xmlns:p14="http://schemas.microsoft.com/office/powerpoint/2010/main" val="405252447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31F1AC3-2346-4EDF-A82B-CB0C09D6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2Cr 33:13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D96EE36-6540-4FE0-86D9-464C310809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“Deus [...] atendeu-lhe a súplica e o fez voltar para Jerusalém, ao seu reino”.</a:t>
            </a:r>
          </a:p>
        </p:txBody>
      </p:sp>
    </p:spTree>
    <p:extLst>
      <p:ext uri="{BB962C8B-B14F-4D97-AF65-F5344CB8AC3E}">
        <p14:creationId xmlns:p14="http://schemas.microsoft.com/office/powerpoint/2010/main" val="286949672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E8B3CEBF-4544-450A-ACA5-8F6DF666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673335"/>
          </a:xfrm>
        </p:spPr>
        <p:txBody>
          <a:bodyPr/>
          <a:lstStyle/>
          <a:p>
            <a:r>
              <a:rPr lang="pt-BR" dirty="0"/>
              <a:t>Nova vida de Manassés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8BCF188-C3E6-4310-B13D-1EE044AE2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289958"/>
            <a:ext cx="5848483" cy="4411882"/>
          </a:xfrm>
        </p:spPr>
        <p:txBody>
          <a:bodyPr>
            <a:normAutofit/>
          </a:bodyPr>
          <a:lstStyle/>
          <a:p>
            <a:pPr lvl="0"/>
            <a:r>
              <a:rPr lang="pt-BR" sz="2400" dirty="0"/>
              <a:t>Manassés fez tudo o que era possível para corrigir seu péssimo exemplo.</a:t>
            </a:r>
          </a:p>
          <a:p>
            <a:pPr lvl="0"/>
            <a:r>
              <a:rPr lang="pt-BR" sz="2400" dirty="0"/>
              <a:t>Ele restaurou e fortificou a cidade (2Cr 33:14).</a:t>
            </a:r>
          </a:p>
          <a:p>
            <a:pPr lvl="0"/>
            <a:r>
              <a:rPr lang="pt-BR" sz="2400" dirty="0"/>
              <a:t>Removeu os ídolos da casa do Senhor e da cidade (2Cr 33:15).</a:t>
            </a:r>
          </a:p>
          <a:p>
            <a:pPr lvl="0"/>
            <a:r>
              <a:rPr lang="pt-BR" sz="2400" dirty="0"/>
              <a:t>O templo foi reparado e restaurou a adoração a Deus (2Cr 33:16)</a:t>
            </a:r>
          </a:p>
          <a:p>
            <a:pPr lvl="0"/>
            <a:r>
              <a:rPr lang="pt-BR" sz="2400" dirty="0"/>
              <a:t>Ele comandou o povo para servir a Deus (2Cr 33:16).</a:t>
            </a:r>
          </a:p>
        </p:txBody>
      </p:sp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FF2113DD-BB65-4BFC-AD30-A575364A9E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4763149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7C781-0E8C-4994-9340-765A59E50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Recapitulação</a:t>
            </a:r>
            <a:endParaRPr lang="pt-BR" dirty="0"/>
          </a:p>
        </p:txBody>
      </p:sp>
      <p:pic>
        <p:nvPicPr>
          <p:cNvPr id="6" name="Espaço Reservado para Imagem 5" descr="Homem de camisa branca&#10;&#10;Descrição gerada automaticamente">
            <a:extLst>
              <a:ext uri="{FF2B5EF4-FFF2-40B4-BE49-F238E27FC236}">
                <a16:creationId xmlns:a16="http://schemas.microsoft.com/office/drawing/2014/main" id="{9D6EE446-BC01-438F-BCB0-FEA351BB4C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5535386" cy="6213987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A25C96-021B-490C-8FB9-88BB7EB0A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110343"/>
            <a:ext cx="5848483" cy="459149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pt-BR" dirty="0"/>
              <a:t>Manassés nasceu pela providência de Deus.</a:t>
            </a:r>
          </a:p>
          <a:p>
            <a:pPr lvl="0"/>
            <a:r>
              <a:rPr lang="pt-BR" dirty="0"/>
              <a:t>Deus tinha planos maravilhosos para Manassés.</a:t>
            </a:r>
          </a:p>
          <a:p>
            <a:pPr lvl="0"/>
            <a:r>
              <a:rPr lang="pt-BR" dirty="0"/>
              <a:t>Ele voltou-se contra Deus e afundou cada vez mais em uma vida pecaminosa e perversa.</a:t>
            </a:r>
          </a:p>
          <a:p>
            <a:pPr lvl="0"/>
            <a:r>
              <a:rPr lang="pt-BR" dirty="0"/>
              <a:t>As consequências de suas ações e o castigo de Deus o alcançou.</a:t>
            </a:r>
          </a:p>
          <a:p>
            <a:pPr lvl="0"/>
            <a:r>
              <a:rPr lang="pt-BR" dirty="0"/>
              <a:t>Em sua angústia e o sofrimento se humilha grandemente diante de Deus.</a:t>
            </a:r>
          </a:p>
          <a:p>
            <a:pPr lvl="0"/>
            <a:r>
              <a:rPr lang="pt-BR" dirty="0"/>
              <a:t>Foi perdoado e resgatado pelo amor e graça de Deus.</a:t>
            </a:r>
          </a:p>
        </p:txBody>
      </p:sp>
    </p:spTree>
    <p:extLst>
      <p:ext uri="{BB962C8B-B14F-4D97-AF65-F5344CB8AC3E}">
        <p14:creationId xmlns:p14="http://schemas.microsoft.com/office/powerpoint/2010/main" val="2743871259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rocha, em pé, parapeito&#10;&#10;Descrição gerada automaticamente">
            <a:extLst>
              <a:ext uri="{FF2B5EF4-FFF2-40B4-BE49-F238E27FC236}">
                <a16:creationId xmlns:a16="http://schemas.microsoft.com/office/drawing/2014/main" id="{EA788D6F-5EA8-4C81-A550-29596B77F3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56ED99-579D-4B7E-8578-D3DB5B627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história de Manassés é a nossa história, é a sua história, reflete até partes dos momentos de nossas vidas, de todos nós.</a:t>
            </a:r>
          </a:p>
        </p:txBody>
      </p:sp>
    </p:spTree>
    <p:extLst>
      <p:ext uri="{BB962C8B-B14F-4D97-AF65-F5344CB8AC3E}">
        <p14:creationId xmlns:p14="http://schemas.microsoft.com/office/powerpoint/2010/main" val="4256143585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stuário, vestindo, em pé, olhando&#10;&#10;Descrição gerada automaticamente">
            <a:extLst>
              <a:ext uri="{FF2B5EF4-FFF2-40B4-BE49-F238E27FC236}">
                <a16:creationId xmlns:a16="http://schemas.microsoft.com/office/drawing/2014/main" id="{FB1EC913-D040-4606-83B4-7B07A3CD83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" b="284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7BE27C-AE34-489E-BD2F-84E7E6AD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Nós nascemos pela graça e misericórdia de Deus e desde antes do nascimento, Deus já sonhava conosco. Ele sempre teve planos grandiosos para nossa vida.</a:t>
            </a:r>
          </a:p>
        </p:txBody>
      </p:sp>
    </p:spTree>
    <p:extLst>
      <p:ext uri="{BB962C8B-B14F-4D97-AF65-F5344CB8AC3E}">
        <p14:creationId xmlns:p14="http://schemas.microsoft.com/office/powerpoint/2010/main" val="77338884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Pessoa andando na chuva&#10;&#10;Descrição gerada automaticamente">
            <a:extLst>
              <a:ext uri="{FF2B5EF4-FFF2-40B4-BE49-F238E27FC236}">
                <a16:creationId xmlns:a16="http://schemas.microsoft.com/office/drawing/2014/main" id="{7E3A5540-E029-4251-BC5E-1BDCD55939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D12B5E-D474-42C2-AFCC-D137965D4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Até onde chegamos com nossos próprios caminhos? O que até agora nós fizemos em relação a Deus?</a:t>
            </a:r>
          </a:p>
        </p:txBody>
      </p:sp>
    </p:spTree>
    <p:extLst>
      <p:ext uri="{BB962C8B-B14F-4D97-AF65-F5344CB8AC3E}">
        <p14:creationId xmlns:p14="http://schemas.microsoft.com/office/powerpoint/2010/main" val="20841721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936402D-B1F9-4F69-BE10-D1DB8E9D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2Re 20:5, 6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E44E35F-46F0-4701-ACE1-726BB340DC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“Ouvi a tua oração e vi as tuas lágrimas; eis que eu te curarei; ao terceiro dia, subirás à Casa do Senhor. Acrescentarei aos teus dias quinze anos [...]; e defenderei esta cidade por amor de mim e por amor de Davi, meu servo.”</a:t>
            </a:r>
          </a:p>
        </p:txBody>
      </p:sp>
    </p:spTree>
    <p:extLst>
      <p:ext uri="{BB962C8B-B14F-4D97-AF65-F5344CB8AC3E}">
        <p14:creationId xmlns:p14="http://schemas.microsoft.com/office/powerpoint/2010/main" val="1277244903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laptop, computador&#10;&#10;Descrição gerada automaticamente">
            <a:extLst>
              <a:ext uri="{FF2B5EF4-FFF2-40B4-BE49-F238E27FC236}">
                <a16:creationId xmlns:a16="http://schemas.microsoft.com/office/drawing/2014/main" id="{DA773ED9-BA42-4386-9908-4A96599B5E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b="2841"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84C285-97A0-4480-BC62-1FF7ED086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Como Manassés, estamos envolvidos na miséria do pecado? Ou talvez tenhamos colocado Deus em segundo ou último lugar em nossa vida?</a:t>
            </a:r>
          </a:p>
        </p:txBody>
      </p:sp>
    </p:spTree>
    <p:extLst>
      <p:ext uri="{BB962C8B-B14F-4D97-AF65-F5344CB8AC3E}">
        <p14:creationId xmlns:p14="http://schemas.microsoft.com/office/powerpoint/2010/main" val="1991855401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óculos, cama, comida&#10;&#10;Descrição gerada automaticamente">
            <a:extLst>
              <a:ext uri="{FF2B5EF4-FFF2-40B4-BE49-F238E27FC236}">
                <a16:creationId xmlns:a16="http://schemas.microsoft.com/office/drawing/2014/main" id="{1C7BD52E-E1F2-4595-B12C-129A1B1E42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" b="284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825B4A-A1A3-4994-8A19-0A1189513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espere que os pecados nos alcancem ou que as consequências de nossas más ações nos cubram, ou que os juízos de Deus venham sobre nós.</a:t>
            </a:r>
          </a:p>
        </p:txBody>
      </p:sp>
    </p:spTree>
    <p:extLst>
      <p:ext uri="{BB962C8B-B14F-4D97-AF65-F5344CB8AC3E}">
        <p14:creationId xmlns:p14="http://schemas.microsoft.com/office/powerpoint/2010/main" val="2923811388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ao ar livre, pessoa, corrente, grama&#10;&#10;Descrição gerada automaticamente">
            <a:extLst>
              <a:ext uri="{FF2B5EF4-FFF2-40B4-BE49-F238E27FC236}">
                <a16:creationId xmlns:a16="http://schemas.microsoft.com/office/drawing/2014/main" id="{B87F2823-43AB-4569-88B3-9FC3780930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4652D0-2530-4918-96A8-424B45365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Nossa vida tem sido como a de Manassés? Um prisioneiro, um escravo de sua própria miséria ou um dependente das vaidades e vícios desta vida? Será que não estamos  precisando de um resgate?</a:t>
            </a:r>
          </a:p>
        </p:txBody>
      </p:sp>
    </p:spTree>
    <p:extLst>
      <p:ext uri="{BB962C8B-B14F-4D97-AF65-F5344CB8AC3E}">
        <p14:creationId xmlns:p14="http://schemas.microsoft.com/office/powerpoint/2010/main" val="2172103061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Por do sol e mar&#10;&#10;Descrição gerada automaticamente">
            <a:extLst>
              <a:ext uri="{FF2B5EF4-FFF2-40B4-BE49-F238E27FC236}">
                <a16:creationId xmlns:a16="http://schemas.microsoft.com/office/drawing/2014/main" id="{BC8D71EA-20C4-445D-B50E-44C9011333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 b="261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A9C376-5946-4709-91D5-2D44DBF6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pt-BR" dirty="0"/>
              <a:t>Se até agora sua vida tem sido uma réplica dos primeiros anos da vida de Manassés, busque viver também a mesma experiência dos últimos anos de Manassés em sua vida.</a:t>
            </a:r>
          </a:p>
        </p:txBody>
      </p:sp>
    </p:spTree>
    <p:extLst>
      <p:ext uri="{BB962C8B-B14F-4D97-AF65-F5344CB8AC3E}">
        <p14:creationId xmlns:p14="http://schemas.microsoft.com/office/powerpoint/2010/main" val="621061108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, janela, quarto, grande&#10;&#10;Descrição gerada automaticamente">
            <a:extLst>
              <a:ext uri="{FF2B5EF4-FFF2-40B4-BE49-F238E27FC236}">
                <a16:creationId xmlns:a16="http://schemas.microsoft.com/office/drawing/2014/main" id="{67A1B8F8-F2DF-4637-9675-1D5A4CDB9A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" b="273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93B037-459F-4179-AD3E-1373128C0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permaneça no calabouço, não continue na prisão, não continue distante de Deus.</a:t>
            </a:r>
          </a:p>
        </p:txBody>
      </p:sp>
    </p:spTree>
    <p:extLst>
      <p:ext uri="{BB962C8B-B14F-4D97-AF65-F5344CB8AC3E}">
        <p14:creationId xmlns:p14="http://schemas.microsoft.com/office/powerpoint/2010/main" val="3387816087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C4AA360-759D-4097-AEC1-3DA9EADE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2Cr 33:12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60E805B-83F2-420D-8A77-FBB2D4A061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 “Ele, angustiado, suplicou deveras ao Senhor, seu Deus, e muito se humilhou perante o Deus de seus pais”.</a:t>
            </a:r>
          </a:p>
        </p:txBody>
      </p:sp>
    </p:spTree>
    <p:extLst>
      <p:ext uri="{BB962C8B-B14F-4D97-AF65-F5344CB8AC3E}">
        <p14:creationId xmlns:p14="http://schemas.microsoft.com/office/powerpoint/2010/main" val="1385374230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 descr="Homem de terno e gravata&#10;&#10;Descrição gerada automaticamente">
            <a:extLst>
              <a:ext uri="{FF2B5EF4-FFF2-40B4-BE49-F238E27FC236}">
                <a16:creationId xmlns:a16="http://schemas.microsoft.com/office/drawing/2014/main" id="{075CD2A6-4BEF-4AB1-9836-DFDA439D2B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r="17415"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D15B96-FE71-4B5D-B322-A95404F24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convido a falar com Deus, entregar sua vida, deixar que os sonhos de Deus e Suas bênçãos para você o alcance de hoje em diante.</a:t>
            </a:r>
          </a:p>
        </p:txBody>
      </p:sp>
    </p:spTree>
    <p:extLst>
      <p:ext uri="{BB962C8B-B14F-4D97-AF65-F5344CB8AC3E}">
        <p14:creationId xmlns:p14="http://schemas.microsoft.com/office/powerpoint/2010/main" val="32923272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31381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07A4383-9751-4B3F-A29E-236C9ECBDC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7D31AC-6842-4F48-9FF5-9AABBDF76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Ao cumprir os 15 anos o rei morreu. </a:t>
            </a:r>
          </a:p>
        </p:txBody>
      </p:sp>
    </p:spTree>
    <p:extLst>
      <p:ext uri="{BB962C8B-B14F-4D97-AF65-F5344CB8AC3E}">
        <p14:creationId xmlns:p14="http://schemas.microsoft.com/office/powerpoint/2010/main" val="4017902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760A04C-2E88-4F10-A1EA-2D544DAE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2Re 20:21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B31ED3E-314F-430F-8F39-801BA9DA01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 “Descansou Ezequias com seus pais; e Manassés, seu filho, reinou em seu lugar”</a:t>
            </a:r>
          </a:p>
        </p:txBody>
      </p:sp>
    </p:spTree>
    <p:extLst>
      <p:ext uri="{BB962C8B-B14F-4D97-AF65-F5344CB8AC3E}">
        <p14:creationId xmlns:p14="http://schemas.microsoft.com/office/powerpoint/2010/main" val="375966527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86FC81C-0439-48C9-97DD-B75D5359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2Re 21:1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CA2898B-FCBA-444A-8C34-6F083DAF1B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“tinha Manassés doze anos de idade quando começou a reinar”.</a:t>
            </a:r>
          </a:p>
        </p:txBody>
      </p:sp>
    </p:spTree>
    <p:extLst>
      <p:ext uri="{BB962C8B-B14F-4D97-AF65-F5344CB8AC3E}">
        <p14:creationId xmlns:p14="http://schemas.microsoft.com/office/powerpoint/2010/main" val="37301208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E693A8-947A-4A07-98CA-DEE162AA64D0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1570</Words>
  <Application>Microsoft Office PowerPoint</Application>
  <PresentationFormat>Widescreen</PresentationFormat>
  <Paragraphs>106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3" baseType="lpstr">
      <vt:lpstr>Arial</vt:lpstr>
      <vt:lpstr>Arial Black</vt:lpstr>
      <vt:lpstr>Calibri</vt:lpstr>
      <vt:lpstr>Franklin Gothic Book</vt:lpstr>
      <vt:lpstr>Franklin Gothic Medium</vt:lpstr>
      <vt:lpstr>Tema do Office</vt:lpstr>
      <vt:lpstr>Apresentação do PowerPoint</vt:lpstr>
      <vt:lpstr>O RESGATE DOS PERDIDOS</vt:lpstr>
      <vt:lpstr>Apresentação do PowerPoint</vt:lpstr>
      <vt:lpstr>2Re 18:3</vt:lpstr>
      <vt:lpstr>Apresentação do PowerPoint</vt:lpstr>
      <vt:lpstr>2Re 20:5, 6</vt:lpstr>
      <vt:lpstr>Apresentação do PowerPoint</vt:lpstr>
      <vt:lpstr>2Re 20:21</vt:lpstr>
      <vt:lpstr>2Re 21:1</vt:lpstr>
      <vt:lpstr>Apresentação do PowerPoint</vt:lpstr>
      <vt:lpstr>Apresentação do PowerPoint</vt:lpstr>
      <vt:lpstr>2Re 21:2</vt:lpstr>
      <vt:lpstr>Apresentação do PowerPoint</vt:lpstr>
      <vt:lpstr>Apresentação do PowerPoint</vt:lpstr>
      <vt:lpstr>Apresentação do PowerPoint</vt:lpstr>
      <vt:lpstr>Rm 1:18</vt:lpstr>
      <vt:lpstr>Rm 3:23</vt:lpstr>
      <vt:lpstr>Apresentação do PowerPoint</vt:lpstr>
      <vt:lpstr>Apresentação do PowerPoint</vt:lpstr>
      <vt:lpstr>2Re 21:10</vt:lpstr>
      <vt:lpstr>Apresentação do PowerPoint</vt:lpstr>
      <vt:lpstr>2Re 21:12</vt:lpstr>
      <vt:lpstr>Apresentação do PowerPoint</vt:lpstr>
      <vt:lpstr>Apresentação do PowerPoint</vt:lpstr>
      <vt:lpstr>Apresentação do PowerPoint</vt:lpstr>
      <vt:lpstr>1Jo 3:20</vt:lpstr>
      <vt:lpstr>1Jo 1:8, 9</vt:lpstr>
      <vt:lpstr>2Cr 33:10</vt:lpstr>
      <vt:lpstr>Apresentação do PowerPoint</vt:lpstr>
      <vt:lpstr>Apresentação do PowerPoint</vt:lpstr>
      <vt:lpstr>Apresentação do PowerPoint</vt:lpstr>
      <vt:lpstr>Hb 3:7, 8</vt:lpstr>
      <vt:lpstr>2Cr 33:11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2Cr 33:12</vt:lpstr>
      <vt:lpstr>Apresentação do PowerPoint</vt:lpstr>
      <vt:lpstr>Apresentação do PowerPoint</vt:lpstr>
      <vt:lpstr>Apresentação do PowerPoint</vt:lpstr>
      <vt:lpstr> 2Cr 33:13</vt:lpstr>
      <vt:lpstr>Apresentação do PowerPoint</vt:lpstr>
      <vt:lpstr>Lc 23:43</vt:lpstr>
      <vt:lpstr>Sl 51:17</vt:lpstr>
      <vt:lpstr>Is 1:18</vt:lpstr>
      <vt:lpstr>Apresentação do PowerPoint</vt:lpstr>
      <vt:lpstr>Ez 33:11</vt:lpstr>
      <vt:lpstr>Apresentação do PowerPoint</vt:lpstr>
      <vt:lpstr>2Cr 33:13</vt:lpstr>
      <vt:lpstr>Nova vida de Manassés </vt:lpstr>
      <vt:lpstr>Recapitulação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2Cr 33:12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2019-12-20T15:40:38Z</dcterms:created>
  <dcterms:modified xsi:type="dcterms:W3CDTF">2020-01-06T02:09:48Z</dcterms:modified>
</cp:coreProperties>
</file>