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7"/>
  </p:handout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58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67F"/>
    <a:srgbClr val="575756"/>
    <a:srgbClr val="3AA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B2E4EC-0C2C-4AA1-888D-CB7AA33724D0}" v="160" dt="2020-01-02T12:41:24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4EB2E4EC-0C2C-4AA1-888D-CB7AA33724D0}"/>
    <pc:docChg chg="custSel modSld">
      <pc:chgData name="marcos aurelio gularte de castro" userId="67f50566e2aee3b4" providerId="LiveId" clId="{4EB2E4EC-0C2C-4AA1-888D-CB7AA33724D0}" dt="2020-01-02T12:41:48.349" v="3" actId="207"/>
      <pc:docMkLst>
        <pc:docMk/>
      </pc:docMkLst>
      <pc:sldChg chg="addSp delSp modSp">
        <pc:chgData name="marcos aurelio gularte de castro" userId="67f50566e2aee3b4" providerId="LiveId" clId="{4EB2E4EC-0C2C-4AA1-888D-CB7AA33724D0}" dt="2020-01-02T12:41:48.349" v="3" actId="207"/>
        <pc:sldMkLst>
          <pc:docMk/>
          <pc:sldMk cId="3516773498" sldId="261"/>
        </pc:sldMkLst>
        <pc:spChg chg="add del mod">
          <ac:chgData name="marcos aurelio gularte de castro" userId="67f50566e2aee3b4" providerId="LiveId" clId="{4EB2E4EC-0C2C-4AA1-888D-CB7AA33724D0}" dt="2020-01-02T12:40:23.861" v="1"/>
          <ac:spMkLst>
            <pc:docMk/>
            <pc:sldMk cId="3516773498" sldId="261"/>
            <ac:spMk id="4" creationId="{8347C8C3-EEF3-4D6C-B2C9-3C22F078BDC4}"/>
          </ac:spMkLst>
        </pc:spChg>
        <pc:spChg chg="add del mod">
          <ac:chgData name="marcos aurelio gularte de castro" userId="67f50566e2aee3b4" providerId="LiveId" clId="{4EB2E4EC-0C2C-4AA1-888D-CB7AA33724D0}" dt="2020-01-02T12:41:24.567" v="2" actId="931"/>
          <ac:spMkLst>
            <pc:docMk/>
            <pc:sldMk cId="3516773498" sldId="261"/>
            <ac:spMk id="5" creationId="{E8298882-F3B0-439E-8869-95A3ECE24BE2}"/>
          </ac:spMkLst>
        </pc:spChg>
        <pc:picChg chg="add mod">
          <ac:chgData name="marcos aurelio gularte de castro" userId="67f50566e2aee3b4" providerId="LiveId" clId="{4EB2E4EC-0C2C-4AA1-888D-CB7AA33724D0}" dt="2020-01-02T12:41:48.349" v="3" actId="207"/>
          <ac:picMkLst>
            <pc:docMk/>
            <pc:sldMk cId="3516773498" sldId="261"/>
            <ac:picMk id="7" creationId="{6FB27BAD-7F5F-430C-BE2B-81A7069A6A85}"/>
          </ac:picMkLst>
        </pc:picChg>
        <pc:picChg chg="del">
          <ac:chgData name="marcos aurelio gularte de castro" userId="67f50566e2aee3b4" providerId="LiveId" clId="{4EB2E4EC-0C2C-4AA1-888D-CB7AA33724D0}" dt="2020-01-02T12:40:18.876" v="0" actId="478"/>
          <ac:picMkLst>
            <pc:docMk/>
            <pc:sldMk cId="3516773498" sldId="261"/>
            <ac:picMk id="13" creationId="{43756B03-BC5D-4A06-A475-A5666FD6A757}"/>
          </ac:picMkLst>
        </pc:picChg>
      </pc:sldChg>
    </pc:docChg>
  </pc:docChgLst>
  <pc:docChgLst>
    <pc:chgData name="marcos aurelio gularte de castro" userId="67f50566e2aee3b4" providerId="LiveId" clId="{E8760DD4-12FE-41A1-92A2-9DE511B0C6F3}"/>
    <pc:docChg chg="undo custSel addSld delSld modSld">
      <pc:chgData name="marcos aurelio gularte de castro" userId="67f50566e2aee3b4" providerId="LiveId" clId="{E8760DD4-12FE-41A1-92A2-9DE511B0C6F3}" dt="2020-01-01T04:13:08.004" v="359"/>
      <pc:docMkLst>
        <pc:docMk/>
      </pc:docMkLst>
      <pc:sldChg chg="addSp delSp modSp modTransition">
        <pc:chgData name="marcos aurelio gularte de castro" userId="67f50566e2aee3b4" providerId="LiveId" clId="{E8760DD4-12FE-41A1-92A2-9DE511B0C6F3}" dt="2020-01-01T04:13:08.004" v="359"/>
        <pc:sldMkLst>
          <pc:docMk/>
          <pc:sldMk cId="1807233438" sldId="256"/>
        </pc:sldMkLst>
        <pc:spChg chg="mod">
          <ac:chgData name="marcos aurelio gularte de castro" userId="67f50566e2aee3b4" providerId="LiveId" clId="{E8760DD4-12FE-41A1-92A2-9DE511B0C6F3}" dt="2019-12-31T19:14:44.261" v="2" actId="20577"/>
          <ac:spMkLst>
            <pc:docMk/>
            <pc:sldMk cId="1807233438" sldId="256"/>
            <ac:spMk id="3" creationId="{44D11E0C-2436-4E65-8099-729847512F6B}"/>
          </ac:spMkLst>
        </pc:spChg>
        <pc:spChg chg="add del mod">
          <ac:chgData name="marcos aurelio gularte de castro" userId="67f50566e2aee3b4" providerId="LiveId" clId="{E8760DD4-12FE-41A1-92A2-9DE511B0C6F3}" dt="2020-01-01T04:13:02.627" v="358"/>
          <ac:spMkLst>
            <pc:docMk/>
            <pc:sldMk cId="1807233438" sldId="256"/>
            <ac:spMk id="4" creationId="{90F3C313-67F7-4731-98CE-A4072C652362}"/>
          </ac:spMkLst>
        </pc:spChg>
        <pc:spChg chg="add del mod">
          <ac:chgData name="marcos aurelio gularte de castro" userId="67f50566e2aee3b4" providerId="LiveId" clId="{E8760DD4-12FE-41A1-92A2-9DE511B0C6F3}" dt="2020-01-01T04:13:08.004" v="359"/>
          <ac:spMkLst>
            <pc:docMk/>
            <pc:sldMk cId="1807233438" sldId="256"/>
            <ac:spMk id="7" creationId="{3E0CE059-EE98-4D1B-B00B-04C3FA18DCE6}"/>
          </ac:spMkLst>
        </pc:spChg>
        <pc:spChg chg="add del mod">
          <ac:chgData name="marcos aurelio gularte de castro" userId="67f50566e2aee3b4" providerId="LiveId" clId="{E8760DD4-12FE-41A1-92A2-9DE511B0C6F3}" dt="2020-01-01T04:13:08.004" v="359"/>
          <ac:spMkLst>
            <pc:docMk/>
            <pc:sldMk cId="1807233438" sldId="256"/>
            <ac:spMk id="8" creationId="{AFB63C40-C093-4A83-B9D0-C828F85DB155}"/>
          </ac:spMkLst>
        </pc:spChg>
        <pc:spChg chg="add del mod">
          <ac:chgData name="marcos aurelio gularte de castro" userId="67f50566e2aee3b4" providerId="LiveId" clId="{E8760DD4-12FE-41A1-92A2-9DE511B0C6F3}" dt="2020-01-01T04:13:08.004" v="359"/>
          <ac:spMkLst>
            <pc:docMk/>
            <pc:sldMk cId="1807233438" sldId="256"/>
            <ac:spMk id="9" creationId="{A74F0342-0AB5-4C53-9C45-13E7B3C1530A}"/>
          </ac:spMkLst>
        </pc:spChg>
        <pc:spChg chg="mod">
          <ac:chgData name="marcos aurelio gularte de castro" userId="67f50566e2aee3b4" providerId="LiveId" clId="{E8760DD4-12FE-41A1-92A2-9DE511B0C6F3}" dt="2019-12-31T19:14:41.652" v="0"/>
          <ac:spMkLst>
            <pc:docMk/>
            <pc:sldMk cId="1807233438" sldId="256"/>
            <ac:spMk id="10" creationId="{58347A7B-E4F1-490B-90B3-9F3D9578E7D4}"/>
          </ac:spMkLst>
        </pc:spChg>
        <pc:picChg chg="add mod">
          <ac:chgData name="marcos aurelio gularte de castro" userId="67f50566e2aee3b4" providerId="LiveId" clId="{E8760DD4-12FE-41A1-92A2-9DE511B0C6F3}" dt="2020-01-01T04:13:02.627" v="358"/>
          <ac:picMkLst>
            <pc:docMk/>
            <pc:sldMk cId="1807233438" sldId="256"/>
            <ac:picMk id="5" creationId="{A4E0D6DE-1786-4EC7-B86E-81B810650142}"/>
          </ac:picMkLst>
        </pc:picChg>
        <pc:picChg chg="del">
          <ac:chgData name="marcos aurelio gularte de castro" userId="67f50566e2aee3b4" providerId="LiveId" clId="{E8760DD4-12FE-41A1-92A2-9DE511B0C6F3}" dt="2020-01-01T04:12:51.368" v="357" actId="478"/>
          <ac:picMkLst>
            <pc:docMk/>
            <pc:sldMk cId="1807233438" sldId="256"/>
            <ac:picMk id="6" creationId="{83227C1A-0CDA-47C8-A88A-7AE6D63E95A2}"/>
          </ac:picMkLst>
        </pc:picChg>
      </pc:sldChg>
      <pc:sldChg chg="modTransition">
        <pc:chgData name="marcos aurelio gularte de castro" userId="67f50566e2aee3b4" providerId="LiveId" clId="{E8760DD4-12FE-41A1-92A2-9DE511B0C6F3}" dt="2019-12-31T20:55:01.032" v="222"/>
        <pc:sldMkLst>
          <pc:docMk/>
          <pc:sldMk cId="210947962" sldId="257"/>
        </pc:sldMkLst>
      </pc:sldChg>
      <pc:sldChg chg="modTransition">
        <pc:chgData name="marcos aurelio gularte de castro" userId="67f50566e2aee3b4" providerId="LiveId" clId="{E8760DD4-12FE-41A1-92A2-9DE511B0C6F3}" dt="2019-12-31T20:55:01.032" v="222"/>
        <pc:sldMkLst>
          <pc:docMk/>
          <pc:sldMk cId="3631313811" sldId="258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445844267" sldId="259"/>
        </pc:sldMkLst>
      </pc:sldChg>
      <pc:sldChg chg="addSp delSp modSp add modTransition">
        <pc:chgData name="marcos aurelio gularte de castro" userId="67f50566e2aee3b4" providerId="LiveId" clId="{E8760DD4-12FE-41A1-92A2-9DE511B0C6F3}" dt="2019-12-31T20:55:01.032" v="222"/>
        <pc:sldMkLst>
          <pc:docMk/>
          <pc:sldMk cId="3160514321" sldId="259"/>
        </pc:sldMkLst>
        <pc:spChg chg="del">
          <ac:chgData name="marcos aurelio gularte de castro" userId="67f50566e2aee3b4" providerId="LiveId" clId="{E8760DD4-12FE-41A1-92A2-9DE511B0C6F3}" dt="2019-12-31T19:18:08.399" v="5"/>
          <ac:spMkLst>
            <pc:docMk/>
            <pc:sldMk cId="3160514321" sldId="259"/>
            <ac:spMk id="2" creationId="{6EDD3A42-CA4B-4374-B159-150596EFABC8}"/>
          </ac:spMkLst>
        </pc:spChg>
        <pc:spChg chg="del">
          <ac:chgData name="marcos aurelio gularte de castro" userId="67f50566e2aee3b4" providerId="LiveId" clId="{E8760DD4-12FE-41A1-92A2-9DE511B0C6F3}" dt="2019-12-31T19:18:08.399" v="5"/>
          <ac:spMkLst>
            <pc:docMk/>
            <pc:sldMk cId="3160514321" sldId="259"/>
            <ac:spMk id="3" creationId="{A0BE6106-D07F-4E6D-BF2C-0609EE86F0F3}"/>
          </ac:spMkLst>
        </pc:spChg>
        <pc:spChg chg="del">
          <ac:chgData name="marcos aurelio gularte de castro" userId="67f50566e2aee3b4" providerId="LiveId" clId="{E8760DD4-12FE-41A1-92A2-9DE511B0C6F3}" dt="2019-12-31T19:18:08.399" v="5"/>
          <ac:spMkLst>
            <pc:docMk/>
            <pc:sldMk cId="3160514321" sldId="259"/>
            <ac:spMk id="4" creationId="{5E008497-F66F-4B38-BAB6-F5A1FCE90FFA}"/>
          </ac:spMkLst>
        </pc:spChg>
        <pc:spChg chg="add del mod">
          <ac:chgData name="marcos aurelio gularte de castro" userId="67f50566e2aee3b4" providerId="LiveId" clId="{E8760DD4-12FE-41A1-92A2-9DE511B0C6F3}" dt="2019-12-31T19:18:30.004" v="36"/>
          <ac:spMkLst>
            <pc:docMk/>
            <pc:sldMk cId="3160514321" sldId="259"/>
            <ac:spMk id="5" creationId="{2F8C2AC1-1F0E-4867-99FC-C5907289BCE6}"/>
          </ac:spMkLst>
        </pc:spChg>
        <pc:spChg chg="add del mod">
          <ac:chgData name="marcos aurelio gularte de castro" userId="67f50566e2aee3b4" providerId="LiveId" clId="{E8760DD4-12FE-41A1-92A2-9DE511B0C6F3}" dt="2019-12-31T19:18:30.004" v="36"/>
          <ac:spMkLst>
            <pc:docMk/>
            <pc:sldMk cId="3160514321" sldId="259"/>
            <ac:spMk id="6" creationId="{11C6253A-683E-486C-91D4-E4EE7FB0163E}"/>
          </ac:spMkLst>
        </pc:spChg>
        <pc:spChg chg="add mod">
          <ac:chgData name="marcos aurelio gularte de castro" userId="67f50566e2aee3b4" providerId="LiveId" clId="{E8760DD4-12FE-41A1-92A2-9DE511B0C6F3}" dt="2019-12-31T19:18:55.663" v="51"/>
          <ac:spMkLst>
            <pc:docMk/>
            <pc:sldMk cId="3160514321" sldId="259"/>
            <ac:spMk id="7" creationId="{080F7AFA-FB35-4748-94A5-1257FAFE0E56}"/>
          </ac:spMkLst>
        </pc:spChg>
        <pc:spChg chg="add mod">
          <ac:chgData name="marcos aurelio gularte de castro" userId="67f50566e2aee3b4" providerId="LiveId" clId="{E8760DD4-12FE-41A1-92A2-9DE511B0C6F3}" dt="2019-12-31T19:18:52.435" v="50" actId="20577"/>
          <ac:spMkLst>
            <pc:docMk/>
            <pc:sldMk cId="3160514321" sldId="259"/>
            <ac:spMk id="8" creationId="{F8EF7942-47F9-4E37-934D-2A866DCDBE6F}"/>
          </ac:spMkLst>
        </pc:spChg>
      </pc:sldChg>
      <pc:sldChg chg="addSp delSp modSp add modTransition">
        <pc:chgData name="marcos aurelio gularte de castro" userId="67f50566e2aee3b4" providerId="LiveId" clId="{E8760DD4-12FE-41A1-92A2-9DE511B0C6F3}" dt="2019-12-31T20:56:42.075" v="228" actId="27614"/>
        <pc:sldMkLst>
          <pc:docMk/>
          <pc:sldMk cId="2644251701" sldId="260"/>
        </pc:sldMkLst>
        <pc:spChg chg="del">
          <ac:chgData name="marcos aurelio gularte de castro" userId="67f50566e2aee3b4" providerId="LiveId" clId="{E8760DD4-12FE-41A1-92A2-9DE511B0C6F3}" dt="2019-12-31T20:56:39.134" v="227" actId="931"/>
          <ac:spMkLst>
            <pc:docMk/>
            <pc:sldMk cId="2644251701" sldId="260"/>
            <ac:spMk id="2" creationId="{71B6C3B7-D97B-4559-8F88-358A3DE0618B}"/>
          </ac:spMkLst>
        </pc:spChg>
        <pc:spChg chg="mod">
          <ac:chgData name="marcos aurelio gularte de castro" userId="67f50566e2aee3b4" providerId="LiveId" clId="{E8760DD4-12FE-41A1-92A2-9DE511B0C6F3}" dt="2019-12-31T20:56:06.034" v="226" actId="20577"/>
          <ac:spMkLst>
            <pc:docMk/>
            <pc:sldMk cId="2644251701" sldId="260"/>
            <ac:spMk id="3" creationId="{4B827F93-0EEF-40FA-B021-115FC006D7CC}"/>
          </ac:spMkLst>
        </pc:spChg>
        <pc:picChg chg="add mod">
          <ac:chgData name="marcos aurelio gularte de castro" userId="67f50566e2aee3b4" providerId="LiveId" clId="{E8760DD4-12FE-41A1-92A2-9DE511B0C6F3}" dt="2019-12-31T20:56:42.075" v="228" actId="27614"/>
          <ac:picMkLst>
            <pc:docMk/>
            <pc:sldMk cId="2644251701" sldId="260"/>
            <ac:picMk id="5" creationId="{27F1F7CD-E445-4DEF-8498-CCB0C5849FAE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219572427" sldId="260"/>
        </pc:sldMkLst>
      </pc:sldChg>
      <pc:sldChg chg="addSp delSp modSp add modTransition">
        <pc:chgData name="marcos aurelio gularte de castro" userId="67f50566e2aee3b4" providerId="LiveId" clId="{E8760DD4-12FE-41A1-92A2-9DE511B0C6F3}" dt="2019-12-31T21:01:14.695" v="243" actId="962"/>
        <pc:sldMkLst>
          <pc:docMk/>
          <pc:sldMk cId="3516773498" sldId="261"/>
        </pc:sldMkLst>
        <pc:spChg chg="del">
          <ac:chgData name="marcos aurelio gularte de castro" userId="67f50566e2aee3b4" providerId="LiveId" clId="{E8760DD4-12FE-41A1-92A2-9DE511B0C6F3}" dt="2019-12-31T19:19:55.463" v="56"/>
          <ac:spMkLst>
            <pc:docMk/>
            <pc:sldMk cId="3516773498" sldId="261"/>
            <ac:spMk id="2" creationId="{CF937C8E-F15D-4DCE-8CAE-6679168710BB}"/>
          </ac:spMkLst>
        </pc:spChg>
        <pc:spChg chg="mod">
          <ac:chgData name="marcos aurelio gularte de castro" userId="67f50566e2aee3b4" providerId="LiveId" clId="{E8760DD4-12FE-41A1-92A2-9DE511B0C6F3}" dt="2019-12-31T19:19:45.853" v="55"/>
          <ac:spMkLst>
            <pc:docMk/>
            <pc:sldMk cId="3516773498" sldId="261"/>
            <ac:spMk id="3" creationId="{211CE782-A8D8-43DC-BB19-C6BC0BAF2234}"/>
          </ac:spMkLst>
        </pc:spChg>
        <pc:spChg chg="add del mod">
          <ac:chgData name="marcos aurelio gularte de castro" userId="67f50566e2aee3b4" providerId="LiveId" clId="{E8760DD4-12FE-41A1-92A2-9DE511B0C6F3}" dt="2019-12-31T20:57:00.885" v="229" actId="931"/>
          <ac:spMkLst>
            <pc:docMk/>
            <pc:sldMk cId="3516773498" sldId="261"/>
            <ac:spMk id="4" creationId="{5F67F0B3-31E9-4E3A-AF20-54C82AC14EA0}"/>
          </ac:spMkLst>
        </pc:spChg>
        <pc:spChg chg="add del mod">
          <ac:chgData name="marcos aurelio gularte de castro" userId="67f50566e2aee3b4" providerId="LiveId" clId="{E8760DD4-12FE-41A1-92A2-9DE511B0C6F3}" dt="2019-12-31T20:59:31.036" v="237"/>
          <ac:spMkLst>
            <pc:docMk/>
            <pc:sldMk cId="3516773498" sldId="261"/>
            <ac:spMk id="8" creationId="{89481231-956D-4B5E-9416-EE19E04FB91A}"/>
          </ac:spMkLst>
        </pc:spChg>
        <pc:spChg chg="add del mod">
          <ac:chgData name="marcos aurelio gularte de castro" userId="67f50566e2aee3b4" providerId="LiveId" clId="{E8760DD4-12FE-41A1-92A2-9DE511B0C6F3}" dt="2019-12-31T21:01:12.717" v="241" actId="931"/>
          <ac:spMkLst>
            <pc:docMk/>
            <pc:sldMk cId="3516773498" sldId="261"/>
            <ac:spMk id="11" creationId="{33DA0461-1E22-4ED6-ADA3-6E4B9AA443D1}"/>
          </ac:spMkLst>
        </pc:spChg>
        <pc:picChg chg="add del mod">
          <ac:chgData name="marcos aurelio gularte de castro" userId="67f50566e2aee3b4" providerId="LiveId" clId="{E8760DD4-12FE-41A1-92A2-9DE511B0C6F3}" dt="2019-12-31T20:59:18.490" v="236" actId="478"/>
          <ac:picMkLst>
            <pc:docMk/>
            <pc:sldMk cId="3516773498" sldId="261"/>
            <ac:picMk id="6" creationId="{3133B76F-47AB-4CEA-A252-98507C57B3C3}"/>
          </ac:picMkLst>
        </pc:picChg>
        <pc:picChg chg="add del mod">
          <ac:chgData name="marcos aurelio gularte de castro" userId="67f50566e2aee3b4" providerId="LiveId" clId="{E8760DD4-12FE-41A1-92A2-9DE511B0C6F3}" dt="2019-12-31T21:00:17.382" v="240" actId="478"/>
          <ac:picMkLst>
            <pc:docMk/>
            <pc:sldMk cId="3516773498" sldId="261"/>
            <ac:picMk id="9" creationId="{3DA0877D-772E-4E8F-9EF8-2BDA8085698C}"/>
          </ac:picMkLst>
        </pc:picChg>
        <pc:picChg chg="add mod">
          <ac:chgData name="marcos aurelio gularte de castro" userId="67f50566e2aee3b4" providerId="LiveId" clId="{E8760DD4-12FE-41A1-92A2-9DE511B0C6F3}" dt="2019-12-31T21:01:14.695" v="243" actId="962"/>
          <ac:picMkLst>
            <pc:docMk/>
            <pc:sldMk cId="3516773498" sldId="261"/>
            <ac:picMk id="13" creationId="{43756B03-BC5D-4A06-A475-A5666FD6A757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0:59:57.955" v="238"/>
        <pc:sldMkLst>
          <pc:docMk/>
          <pc:sldMk cId="20683529" sldId="262"/>
        </pc:sldMkLst>
        <pc:spChg chg="del">
          <ac:chgData name="marcos aurelio gularte de castro" userId="67f50566e2aee3b4" providerId="LiveId" clId="{E8760DD4-12FE-41A1-92A2-9DE511B0C6F3}" dt="2019-12-31T19:20:19.729" v="57"/>
          <ac:spMkLst>
            <pc:docMk/>
            <pc:sldMk cId="20683529" sldId="262"/>
            <ac:spMk id="2" creationId="{4EEC9018-9B73-4F4B-9C77-97F79AABDCC5}"/>
          </ac:spMkLst>
        </pc:spChg>
        <pc:spChg chg="del">
          <ac:chgData name="marcos aurelio gularte de castro" userId="67f50566e2aee3b4" providerId="LiveId" clId="{E8760DD4-12FE-41A1-92A2-9DE511B0C6F3}" dt="2019-12-31T19:20:19.729" v="57"/>
          <ac:spMkLst>
            <pc:docMk/>
            <pc:sldMk cId="20683529" sldId="262"/>
            <ac:spMk id="3" creationId="{512D5252-10CE-461C-8703-78447A405700}"/>
          </ac:spMkLst>
        </pc:spChg>
        <pc:spChg chg="add mod">
          <ac:chgData name="marcos aurelio gularte de castro" userId="67f50566e2aee3b4" providerId="LiveId" clId="{E8760DD4-12FE-41A1-92A2-9DE511B0C6F3}" dt="2019-12-31T19:20:36.421" v="60" actId="14100"/>
          <ac:spMkLst>
            <pc:docMk/>
            <pc:sldMk cId="20683529" sldId="262"/>
            <ac:spMk id="4" creationId="{E77DB0AA-3020-49E4-9FDC-C44868FB2066}"/>
          </ac:spMkLst>
        </pc:spChg>
        <pc:spChg chg="add del mod">
          <ac:chgData name="marcos aurelio gularte de castro" userId="67f50566e2aee3b4" providerId="LiveId" clId="{E8760DD4-12FE-41A1-92A2-9DE511B0C6F3}" dt="2019-12-31T20:57:47.411" v="232"/>
          <ac:spMkLst>
            <pc:docMk/>
            <pc:sldMk cId="20683529" sldId="262"/>
            <ac:spMk id="5" creationId="{D834EEBD-F5AD-4A47-8152-D1D03DE6CF2C}"/>
          </ac:spMkLst>
        </pc:spChg>
        <pc:spChg chg="add mod">
          <ac:chgData name="marcos aurelio gularte de castro" userId="67f50566e2aee3b4" providerId="LiveId" clId="{E8760DD4-12FE-41A1-92A2-9DE511B0C6F3}" dt="2019-12-31T19:20:40.829" v="62" actId="14100"/>
          <ac:spMkLst>
            <pc:docMk/>
            <pc:sldMk cId="20683529" sldId="262"/>
            <ac:spMk id="6" creationId="{BDDE2BA3-4B58-4146-BAE9-16D870AAB3E8}"/>
          </ac:spMkLst>
        </pc:spChg>
        <pc:spChg chg="add del mod">
          <ac:chgData name="marcos aurelio gularte de castro" userId="67f50566e2aee3b4" providerId="LiveId" clId="{E8760DD4-12FE-41A1-92A2-9DE511B0C6F3}" dt="2019-12-31T20:58:55.320" v="234"/>
          <ac:spMkLst>
            <pc:docMk/>
            <pc:sldMk cId="20683529" sldId="262"/>
            <ac:spMk id="9" creationId="{D1F259D1-D629-4316-AE4B-25EBB2D68279}"/>
          </ac:spMkLst>
        </pc:spChg>
        <pc:spChg chg="add del mod">
          <ac:chgData name="marcos aurelio gularte de castro" userId="67f50566e2aee3b4" providerId="LiveId" clId="{E8760DD4-12FE-41A1-92A2-9DE511B0C6F3}" dt="2019-12-31T20:59:57.955" v="238"/>
          <ac:spMkLst>
            <pc:docMk/>
            <pc:sldMk cId="20683529" sldId="262"/>
            <ac:spMk id="12" creationId="{4F64A4C6-A5E7-4775-8E83-9F8E6DD9CF23}"/>
          </ac:spMkLst>
        </pc:spChg>
        <pc:picChg chg="add del mod">
          <ac:chgData name="marcos aurelio gularte de castro" userId="67f50566e2aee3b4" providerId="LiveId" clId="{E8760DD4-12FE-41A1-92A2-9DE511B0C6F3}" dt="2019-12-31T20:57:51.497" v="233" actId="478"/>
          <ac:picMkLst>
            <pc:docMk/>
            <pc:sldMk cId="20683529" sldId="262"/>
            <ac:picMk id="7" creationId="{BD4F1F1F-35D6-4E85-84A2-9B85476D3004}"/>
          </ac:picMkLst>
        </pc:picChg>
        <pc:picChg chg="add del mod">
          <ac:chgData name="marcos aurelio gularte de castro" userId="67f50566e2aee3b4" providerId="LiveId" clId="{E8760DD4-12FE-41A1-92A2-9DE511B0C6F3}" dt="2019-12-31T20:58:59.595" v="235" actId="478"/>
          <ac:picMkLst>
            <pc:docMk/>
            <pc:sldMk cId="20683529" sldId="262"/>
            <ac:picMk id="10" creationId="{FF83CA4C-5D57-4BF3-84CD-06419B6035DB}"/>
          </ac:picMkLst>
        </pc:picChg>
        <pc:picChg chg="add mod">
          <ac:chgData name="marcos aurelio gularte de castro" userId="67f50566e2aee3b4" providerId="LiveId" clId="{E8760DD4-12FE-41A1-92A2-9DE511B0C6F3}" dt="2019-12-31T20:59:57.955" v="238"/>
          <ac:picMkLst>
            <pc:docMk/>
            <pc:sldMk cId="20683529" sldId="262"/>
            <ac:picMk id="13" creationId="{026FC4B5-402C-47F6-8E91-08E855A1D19F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0:55:01.032" v="222"/>
        <pc:sldMkLst>
          <pc:docMk/>
          <pc:sldMk cId="4030476498" sldId="263"/>
        </pc:sldMkLst>
        <pc:spChg chg="del">
          <ac:chgData name="marcos aurelio gularte de castro" userId="67f50566e2aee3b4" providerId="LiveId" clId="{E8760DD4-12FE-41A1-92A2-9DE511B0C6F3}" dt="2019-12-31T19:21:09.197" v="63"/>
          <ac:spMkLst>
            <pc:docMk/>
            <pc:sldMk cId="4030476498" sldId="263"/>
            <ac:spMk id="2" creationId="{17503040-3892-4461-B7E8-1813D638A1E7}"/>
          </ac:spMkLst>
        </pc:spChg>
        <pc:spChg chg="del">
          <ac:chgData name="marcos aurelio gularte de castro" userId="67f50566e2aee3b4" providerId="LiveId" clId="{E8760DD4-12FE-41A1-92A2-9DE511B0C6F3}" dt="2019-12-31T19:21:09.197" v="63"/>
          <ac:spMkLst>
            <pc:docMk/>
            <pc:sldMk cId="4030476498" sldId="263"/>
            <ac:spMk id="3" creationId="{C1726117-BEDC-4C34-AA8D-7FB36386F405}"/>
          </ac:spMkLst>
        </pc:spChg>
        <pc:spChg chg="add mod">
          <ac:chgData name="marcos aurelio gularte de castro" userId="67f50566e2aee3b4" providerId="LiveId" clId="{E8760DD4-12FE-41A1-92A2-9DE511B0C6F3}" dt="2019-12-31T19:21:31.887" v="89" actId="20577"/>
          <ac:spMkLst>
            <pc:docMk/>
            <pc:sldMk cId="4030476498" sldId="263"/>
            <ac:spMk id="4" creationId="{7BBF9CE1-6471-4D74-B221-DB984602B9A5}"/>
          </ac:spMkLst>
        </pc:spChg>
        <pc:spChg chg="add mod">
          <ac:chgData name="marcos aurelio gularte de castro" userId="67f50566e2aee3b4" providerId="LiveId" clId="{E8760DD4-12FE-41A1-92A2-9DE511B0C6F3}" dt="2019-12-31T19:21:19.215" v="73" actId="20577"/>
          <ac:spMkLst>
            <pc:docMk/>
            <pc:sldMk cId="4030476498" sldId="263"/>
            <ac:spMk id="5" creationId="{6EB2DDFD-0459-4266-A35E-E76912A24897}"/>
          </ac:spMkLst>
        </pc:spChg>
      </pc:sldChg>
      <pc:sldChg chg="addSp delSp modSp add modTransition">
        <pc:chgData name="marcos aurelio gularte de castro" userId="67f50566e2aee3b4" providerId="LiveId" clId="{E8760DD4-12FE-41A1-92A2-9DE511B0C6F3}" dt="2019-12-31T21:00:13.202" v="239"/>
        <pc:sldMkLst>
          <pc:docMk/>
          <pc:sldMk cId="905917731" sldId="264"/>
        </pc:sldMkLst>
        <pc:spChg chg="del">
          <ac:chgData name="marcos aurelio gularte de castro" userId="67f50566e2aee3b4" providerId="LiveId" clId="{E8760DD4-12FE-41A1-92A2-9DE511B0C6F3}" dt="2019-12-31T21:00:13.202" v="239"/>
          <ac:spMkLst>
            <pc:docMk/>
            <pc:sldMk cId="905917731" sldId="264"/>
            <ac:spMk id="2" creationId="{8EFFE361-FB4E-4BA0-B8CD-9A8ECD459BA9}"/>
          </ac:spMkLst>
        </pc:spChg>
        <pc:spChg chg="mod">
          <ac:chgData name="marcos aurelio gularte de castro" userId="67f50566e2aee3b4" providerId="LiveId" clId="{E8760DD4-12FE-41A1-92A2-9DE511B0C6F3}" dt="2019-12-31T19:21:57.702" v="93" actId="20577"/>
          <ac:spMkLst>
            <pc:docMk/>
            <pc:sldMk cId="905917731" sldId="264"/>
            <ac:spMk id="3" creationId="{205AA34E-3652-4BEF-A507-220731CFB82C}"/>
          </ac:spMkLst>
        </pc:spChg>
        <pc:picChg chg="add">
          <ac:chgData name="marcos aurelio gularte de castro" userId="67f50566e2aee3b4" providerId="LiveId" clId="{E8760DD4-12FE-41A1-92A2-9DE511B0C6F3}" dt="2019-12-31T21:00:13.202" v="239"/>
          <ac:picMkLst>
            <pc:docMk/>
            <pc:sldMk cId="905917731" sldId="264"/>
            <ac:picMk id="4" creationId="{95FDE531-02F8-4C01-9813-597B13B8B37E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02:37.379" v="246" actId="962"/>
        <pc:sldMkLst>
          <pc:docMk/>
          <pc:sldMk cId="1685665913" sldId="265"/>
        </pc:sldMkLst>
        <pc:spChg chg="del">
          <ac:chgData name="marcos aurelio gularte de castro" userId="67f50566e2aee3b4" providerId="LiveId" clId="{E8760DD4-12FE-41A1-92A2-9DE511B0C6F3}" dt="2019-12-31T21:02:35.986" v="244" actId="931"/>
          <ac:spMkLst>
            <pc:docMk/>
            <pc:sldMk cId="1685665913" sldId="265"/>
            <ac:spMk id="2" creationId="{52464158-A176-4A21-A64C-0A19CB6E674C}"/>
          </ac:spMkLst>
        </pc:spChg>
        <pc:spChg chg="mod">
          <ac:chgData name="marcos aurelio gularte de castro" userId="67f50566e2aee3b4" providerId="LiveId" clId="{E8760DD4-12FE-41A1-92A2-9DE511B0C6F3}" dt="2019-12-31T19:22:35.049" v="97" actId="20577"/>
          <ac:spMkLst>
            <pc:docMk/>
            <pc:sldMk cId="1685665913" sldId="265"/>
            <ac:spMk id="3" creationId="{F905585A-432C-4980-9299-E94577648D85}"/>
          </ac:spMkLst>
        </pc:spChg>
        <pc:picChg chg="add mod">
          <ac:chgData name="marcos aurelio gularte de castro" userId="67f50566e2aee3b4" providerId="LiveId" clId="{E8760DD4-12FE-41A1-92A2-9DE511B0C6F3}" dt="2019-12-31T21:02:37.379" v="246" actId="962"/>
          <ac:picMkLst>
            <pc:docMk/>
            <pc:sldMk cId="1685665913" sldId="265"/>
            <ac:picMk id="5" creationId="{6EDDE054-1B58-44A9-B626-8875E72AE5ED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07:46.712" v="247" actId="931"/>
        <pc:sldMkLst>
          <pc:docMk/>
          <pc:sldMk cId="2765835178" sldId="266"/>
        </pc:sldMkLst>
        <pc:spChg chg="del">
          <ac:chgData name="marcos aurelio gularte de castro" userId="67f50566e2aee3b4" providerId="LiveId" clId="{E8760DD4-12FE-41A1-92A2-9DE511B0C6F3}" dt="2019-12-31T21:07:46.712" v="247" actId="931"/>
          <ac:spMkLst>
            <pc:docMk/>
            <pc:sldMk cId="2765835178" sldId="266"/>
            <ac:spMk id="2" creationId="{53B9EC58-C241-4CAD-9712-2E386E2AF5D7}"/>
          </ac:spMkLst>
        </pc:spChg>
        <pc:spChg chg="mod">
          <ac:chgData name="marcos aurelio gularte de castro" userId="67f50566e2aee3b4" providerId="LiveId" clId="{E8760DD4-12FE-41A1-92A2-9DE511B0C6F3}" dt="2019-12-31T19:23:06.043" v="99" actId="20577"/>
          <ac:spMkLst>
            <pc:docMk/>
            <pc:sldMk cId="2765835178" sldId="266"/>
            <ac:spMk id="3" creationId="{0E720F35-5461-434D-B34F-C78D654A0091}"/>
          </ac:spMkLst>
        </pc:spChg>
        <pc:picChg chg="add mod">
          <ac:chgData name="marcos aurelio gularte de castro" userId="67f50566e2aee3b4" providerId="LiveId" clId="{E8760DD4-12FE-41A1-92A2-9DE511B0C6F3}" dt="2019-12-31T21:07:46.712" v="247" actId="931"/>
          <ac:picMkLst>
            <pc:docMk/>
            <pc:sldMk cId="2765835178" sldId="266"/>
            <ac:picMk id="5" creationId="{CD47B6B1-C539-4A86-A484-6CABFA5E162C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08:00.117" v="250" actId="962"/>
        <pc:sldMkLst>
          <pc:docMk/>
          <pc:sldMk cId="1298076917" sldId="267"/>
        </pc:sldMkLst>
        <pc:spChg chg="del">
          <ac:chgData name="marcos aurelio gularte de castro" userId="67f50566e2aee3b4" providerId="LiveId" clId="{E8760DD4-12FE-41A1-92A2-9DE511B0C6F3}" dt="2019-12-31T21:07:58.351" v="248" actId="931"/>
          <ac:spMkLst>
            <pc:docMk/>
            <pc:sldMk cId="1298076917" sldId="267"/>
            <ac:spMk id="2" creationId="{F355C94F-1108-4A9C-8436-1A730D3E0748}"/>
          </ac:spMkLst>
        </pc:spChg>
        <pc:spChg chg="mod">
          <ac:chgData name="marcos aurelio gularte de castro" userId="67f50566e2aee3b4" providerId="LiveId" clId="{E8760DD4-12FE-41A1-92A2-9DE511B0C6F3}" dt="2019-12-31T19:25:14.828" v="101" actId="20577"/>
          <ac:spMkLst>
            <pc:docMk/>
            <pc:sldMk cId="1298076917" sldId="267"/>
            <ac:spMk id="3" creationId="{5DD71330-12DB-4D34-BE52-2C1965CF499C}"/>
          </ac:spMkLst>
        </pc:spChg>
        <pc:picChg chg="add mod">
          <ac:chgData name="marcos aurelio gularte de castro" userId="67f50566e2aee3b4" providerId="LiveId" clId="{E8760DD4-12FE-41A1-92A2-9DE511B0C6F3}" dt="2019-12-31T21:08:00.117" v="250" actId="962"/>
          <ac:picMkLst>
            <pc:docMk/>
            <pc:sldMk cId="1298076917" sldId="267"/>
            <ac:picMk id="5" creationId="{945D5AE7-3CBA-4D35-9D2B-066CD94C0287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10:11.004" v="252" actId="18131"/>
        <pc:sldMkLst>
          <pc:docMk/>
          <pc:sldMk cId="2306995873" sldId="268"/>
        </pc:sldMkLst>
        <pc:spChg chg="del">
          <ac:chgData name="marcos aurelio gularte de castro" userId="67f50566e2aee3b4" providerId="LiveId" clId="{E8760DD4-12FE-41A1-92A2-9DE511B0C6F3}" dt="2019-12-31T19:25:48.365" v="103"/>
          <ac:spMkLst>
            <pc:docMk/>
            <pc:sldMk cId="2306995873" sldId="268"/>
            <ac:spMk id="2" creationId="{27F43B0A-7F60-4B67-B507-C4CD37A854E4}"/>
          </ac:spMkLst>
        </pc:spChg>
        <pc:spChg chg="mod">
          <ac:chgData name="marcos aurelio gularte de castro" userId="67f50566e2aee3b4" providerId="LiveId" clId="{E8760DD4-12FE-41A1-92A2-9DE511B0C6F3}" dt="2019-12-31T19:28:59.764" v="125" actId="20577"/>
          <ac:spMkLst>
            <pc:docMk/>
            <pc:sldMk cId="2306995873" sldId="268"/>
            <ac:spMk id="3" creationId="{A37ABD86-54EA-4B16-8E3F-6FA0187DBDC0}"/>
          </ac:spMkLst>
        </pc:spChg>
        <pc:spChg chg="add del mod">
          <ac:chgData name="marcos aurelio gularte de castro" userId="67f50566e2aee3b4" providerId="LiveId" clId="{E8760DD4-12FE-41A1-92A2-9DE511B0C6F3}" dt="2019-12-31T19:28:40.701" v="115"/>
          <ac:spMkLst>
            <pc:docMk/>
            <pc:sldMk cId="2306995873" sldId="268"/>
            <ac:spMk id="4" creationId="{5755ACC1-43A6-40BA-B1F0-D99D85AA832E}"/>
          </ac:spMkLst>
        </pc:spChg>
        <pc:spChg chg="add mod">
          <ac:chgData name="marcos aurelio gularte de castro" userId="67f50566e2aee3b4" providerId="LiveId" clId="{E8760DD4-12FE-41A1-92A2-9DE511B0C6F3}" dt="2019-12-31T19:28:43.720" v="118" actId="20577"/>
          <ac:spMkLst>
            <pc:docMk/>
            <pc:sldMk cId="2306995873" sldId="268"/>
            <ac:spMk id="5" creationId="{E82D7898-3F7D-4942-9AD1-DE316113B237}"/>
          </ac:spMkLst>
        </pc:spChg>
        <pc:spChg chg="add del mod">
          <ac:chgData name="marcos aurelio gularte de castro" userId="67f50566e2aee3b4" providerId="LiveId" clId="{E8760DD4-12FE-41A1-92A2-9DE511B0C6F3}" dt="2019-12-31T21:09:52.734" v="251"/>
          <ac:spMkLst>
            <pc:docMk/>
            <pc:sldMk cId="2306995873" sldId="268"/>
            <ac:spMk id="6" creationId="{A959E187-10CE-4612-82E4-89CE19A49040}"/>
          </ac:spMkLst>
        </pc:spChg>
        <pc:picChg chg="add mod modCrop">
          <ac:chgData name="marcos aurelio gularte de castro" userId="67f50566e2aee3b4" providerId="LiveId" clId="{E8760DD4-12FE-41A1-92A2-9DE511B0C6F3}" dt="2019-12-31T21:10:11.004" v="252" actId="18131"/>
          <ac:picMkLst>
            <pc:docMk/>
            <pc:sldMk cId="2306995873" sldId="268"/>
            <ac:picMk id="7" creationId="{53FDF806-A8CA-4318-83AF-AE95A72992BC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17:57.747" v="294" actId="20577"/>
        <pc:sldMkLst>
          <pc:docMk/>
          <pc:sldMk cId="100755411" sldId="269"/>
        </pc:sldMkLst>
        <pc:spChg chg="del">
          <ac:chgData name="marcos aurelio gularte de castro" userId="67f50566e2aee3b4" providerId="LiveId" clId="{E8760DD4-12FE-41A1-92A2-9DE511B0C6F3}" dt="2019-12-31T21:12:03.918" v="253" actId="931"/>
          <ac:spMkLst>
            <pc:docMk/>
            <pc:sldMk cId="100755411" sldId="269"/>
            <ac:spMk id="2" creationId="{D04C4B9E-65E5-4E34-8919-3091BCBF7168}"/>
          </ac:spMkLst>
        </pc:spChg>
        <pc:spChg chg="mod">
          <ac:chgData name="marcos aurelio gularte de castro" userId="67f50566e2aee3b4" providerId="LiveId" clId="{E8760DD4-12FE-41A1-92A2-9DE511B0C6F3}" dt="2019-12-31T21:17:57.747" v="294" actId="20577"/>
          <ac:spMkLst>
            <pc:docMk/>
            <pc:sldMk cId="100755411" sldId="269"/>
            <ac:spMk id="3" creationId="{9208F059-6020-4EA0-B5BC-25053F25EE9A}"/>
          </ac:spMkLst>
        </pc:spChg>
        <pc:spChg chg="add del mod">
          <ac:chgData name="marcos aurelio gularte de castro" userId="67f50566e2aee3b4" providerId="LiveId" clId="{E8760DD4-12FE-41A1-92A2-9DE511B0C6F3}" dt="2019-12-31T21:12:36.149" v="258" actId="931"/>
          <ac:spMkLst>
            <pc:docMk/>
            <pc:sldMk cId="100755411" sldId="269"/>
            <ac:spMk id="7" creationId="{A4F332CC-38C4-4091-8DFC-246CD6B9B221}"/>
          </ac:spMkLst>
        </pc:spChg>
        <pc:spChg chg="add del mod">
          <ac:chgData name="marcos aurelio gularte de castro" userId="67f50566e2aee3b4" providerId="LiveId" clId="{E8760DD4-12FE-41A1-92A2-9DE511B0C6F3}" dt="2019-12-31T21:14:10.459" v="270" actId="931"/>
          <ac:spMkLst>
            <pc:docMk/>
            <pc:sldMk cId="100755411" sldId="269"/>
            <ac:spMk id="11" creationId="{49F70462-5E4E-4D73-B970-7EB478962E40}"/>
          </ac:spMkLst>
        </pc:spChg>
        <pc:spChg chg="add del mod">
          <ac:chgData name="marcos aurelio gularte de castro" userId="67f50566e2aee3b4" providerId="LiveId" clId="{E8760DD4-12FE-41A1-92A2-9DE511B0C6F3}" dt="2019-12-31T21:14:56.071" v="279"/>
          <ac:spMkLst>
            <pc:docMk/>
            <pc:sldMk cId="100755411" sldId="269"/>
            <ac:spMk id="15" creationId="{75536B15-79E0-4070-99AA-C873B13FAA62}"/>
          </ac:spMkLst>
        </pc:spChg>
        <pc:spChg chg="add del mod">
          <ac:chgData name="marcos aurelio gularte de castro" userId="67f50566e2aee3b4" providerId="LiveId" clId="{E8760DD4-12FE-41A1-92A2-9DE511B0C6F3}" dt="2019-12-31T21:16:59.551" v="280" actId="931"/>
          <ac:spMkLst>
            <pc:docMk/>
            <pc:sldMk cId="100755411" sldId="269"/>
            <ac:spMk id="16" creationId="{B0C2C263-BF5D-4CAC-A639-0005DED3E0B2}"/>
          </ac:spMkLst>
        </pc:spChg>
        <pc:picChg chg="add del mod modCrop">
          <ac:chgData name="marcos aurelio gularte de castro" userId="67f50566e2aee3b4" providerId="LiveId" clId="{E8760DD4-12FE-41A1-92A2-9DE511B0C6F3}" dt="2019-12-31T21:12:11.667" v="257" actId="478"/>
          <ac:picMkLst>
            <pc:docMk/>
            <pc:sldMk cId="100755411" sldId="269"/>
            <ac:picMk id="5" creationId="{54A54183-A64D-43FE-9B84-F91747E96F66}"/>
          </ac:picMkLst>
        </pc:picChg>
        <pc:picChg chg="add del mod modCrop">
          <ac:chgData name="marcos aurelio gularte de castro" userId="67f50566e2aee3b4" providerId="LiveId" clId="{E8760DD4-12FE-41A1-92A2-9DE511B0C6F3}" dt="2019-12-31T21:13:52.605" v="268" actId="478"/>
          <ac:picMkLst>
            <pc:docMk/>
            <pc:sldMk cId="100755411" sldId="269"/>
            <ac:picMk id="9" creationId="{8254CAA5-5796-40D9-A7A6-7B98DB511711}"/>
          </ac:picMkLst>
        </pc:picChg>
        <pc:picChg chg="add del mod ord">
          <ac:chgData name="marcos aurelio gularte de castro" userId="67f50566e2aee3b4" providerId="LiveId" clId="{E8760DD4-12FE-41A1-92A2-9DE511B0C6F3}" dt="2019-12-31T21:14:48.454" v="278" actId="478"/>
          <ac:picMkLst>
            <pc:docMk/>
            <pc:sldMk cId="100755411" sldId="269"/>
            <ac:picMk id="13" creationId="{8D27525A-3608-4E42-A9D3-5EA2225DBD0E}"/>
          </ac:picMkLst>
        </pc:picChg>
        <pc:picChg chg="add mod">
          <ac:chgData name="marcos aurelio gularte de castro" userId="67f50566e2aee3b4" providerId="LiveId" clId="{E8760DD4-12FE-41A1-92A2-9DE511B0C6F3}" dt="2019-12-31T21:17:13.424" v="282" actId="18653"/>
          <ac:picMkLst>
            <pc:docMk/>
            <pc:sldMk cId="100755411" sldId="269"/>
            <ac:picMk id="18" creationId="{AB016986-381F-4FB5-820C-51D0752F4209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669308839" sldId="269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862430076" sldId="270"/>
        </pc:sldMkLst>
      </pc:sldChg>
      <pc:sldChg chg="addSp delSp modSp add modTransition">
        <pc:chgData name="marcos aurelio gularte de castro" userId="67f50566e2aee3b4" providerId="LiveId" clId="{E8760DD4-12FE-41A1-92A2-9DE511B0C6F3}" dt="2019-12-31T21:25:37.624" v="296" actId="27614"/>
        <pc:sldMkLst>
          <pc:docMk/>
          <pc:sldMk cId="1501204880" sldId="270"/>
        </pc:sldMkLst>
        <pc:spChg chg="del">
          <ac:chgData name="marcos aurelio gularte de castro" userId="67f50566e2aee3b4" providerId="LiveId" clId="{E8760DD4-12FE-41A1-92A2-9DE511B0C6F3}" dt="2019-12-31T19:30:47.166" v="127"/>
          <ac:spMkLst>
            <pc:docMk/>
            <pc:sldMk cId="1501204880" sldId="270"/>
            <ac:spMk id="2" creationId="{B565F93D-06AF-42FD-9537-21A1BEB7B78B}"/>
          </ac:spMkLst>
        </pc:spChg>
        <pc:spChg chg="del">
          <ac:chgData name="marcos aurelio gularte de castro" userId="67f50566e2aee3b4" providerId="LiveId" clId="{E8760DD4-12FE-41A1-92A2-9DE511B0C6F3}" dt="2019-12-31T19:30:47.166" v="127"/>
          <ac:spMkLst>
            <pc:docMk/>
            <pc:sldMk cId="1501204880" sldId="270"/>
            <ac:spMk id="3" creationId="{44A148E7-5EC2-429B-8099-92CF612CF2F6}"/>
          </ac:spMkLst>
        </pc:spChg>
        <pc:spChg chg="add mod">
          <ac:chgData name="marcos aurelio gularte de castro" userId="67f50566e2aee3b4" providerId="LiveId" clId="{E8760DD4-12FE-41A1-92A2-9DE511B0C6F3}" dt="2019-12-31T19:30:49.886" v="130" actId="20577"/>
          <ac:spMkLst>
            <pc:docMk/>
            <pc:sldMk cId="1501204880" sldId="270"/>
            <ac:spMk id="4" creationId="{A5C3DD59-31AE-432D-B95A-680E4AC7367E}"/>
          </ac:spMkLst>
        </pc:spChg>
        <pc:spChg chg="add del mod">
          <ac:chgData name="marcos aurelio gularte de castro" userId="67f50566e2aee3b4" providerId="LiveId" clId="{E8760DD4-12FE-41A1-92A2-9DE511B0C6F3}" dt="2019-12-31T21:25:35" v="295" actId="931"/>
          <ac:spMkLst>
            <pc:docMk/>
            <pc:sldMk cId="1501204880" sldId="270"/>
            <ac:spMk id="5" creationId="{3F57CF42-007B-4E0D-9AE3-F65B2AB6EEDF}"/>
          </ac:spMkLst>
        </pc:spChg>
        <pc:spChg chg="add mod">
          <ac:chgData name="marcos aurelio gularte de castro" userId="67f50566e2aee3b4" providerId="LiveId" clId="{E8760DD4-12FE-41A1-92A2-9DE511B0C6F3}" dt="2019-12-31T19:31:21.466" v="141" actId="20577"/>
          <ac:spMkLst>
            <pc:docMk/>
            <pc:sldMk cId="1501204880" sldId="270"/>
            <ac:spMk id="6" creationId="{36659477-4530-496C-8EA8-C714310519E8}"/>
          </ac:spMkLst>
        </pc:spChg>
        <pc:picChg chg="add mod">
          <ac:chgData name="marcos aurelio gularte de castro" userId="67f50566e2aee3b4" providerId="LiveId" clId="{E8760DD4-12FE-41A1-92A2-9DE511B0C6F3}" dt="2019-12-31T21:25:37.624" v="296" actId="27614"/>
          <ac:picMkLst>
            <pc:docMk/>
            <pc:sldMk cId="1501204880" sldId="270"/>
            <ac:picMk id="8" creationId="{DB0B2A4F-023C-40E3-A304-1661C876D6EC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26:30.733" v="299" actId="962"/>
        <pc:sldMkLst>
          <pc:docMk/>
          <pc:sldMk cId="1487986707" sldId="271"/>
        </pc:sldMkLst>
        <pc:spChg chg="del">
          <ac:chgData name="marcos aurelio gularte de castro" userId="67f50566e2aee3b4" providerId="LiveId" clId="{E8760DD4-12FE-41A1-92A2-9DE511B0C6F3}" dt="2019-12-31T21:26:27.725" v="297" actId="931"/>
          <ac:spMkLst>
            <pc:docMk/>
            <pc:sldMk cId="1487986707" sldId="271"/>
            <ac:spMk id="2" creationId="{74E8BA95-AB4C-43E9-9A98-E263768379FE}"/>
          </ac:spMkLst>
        </pc:spChg>
        <pc:spChg chg="mod">
          <ac:chgData name="marcos aurelio gularte de castro" userId="67f50566e2aee3b4" providerId="LiveId" clId="{E8760DD4-12FE-41A1-92A2-9DE511B0C6F3}" dt="2019-12-31T19:31:47.259" v="142"/>
          <ac:spMkLst>
            <pc:docMk/>
            <pc:sldMk cId="1487986707" sldId="271"/>
            <ac:spMk id="3" creationId="{11A07F3B-791C-48EC-A541-346CF3C7040E}"/>
          </ac:spMkLst>
        </pc:spChg>
        <pc:picChg chg="add mod">
          <ac:chgData name="marcos aurelio gularte de castro" userId="67f50566e2aee3b4" providerId="LiveId" clId="{E8760DD4-12FE-41A1-92A2-9DE511B0C6F3}" dt="2019-12-31T21:26:30.733" v="299" actId="962"/>
          <ac:picMkLst>
            <pc:docMk/>
            <pc:sldMk cId="1487986707" sldId="271"/>
            <ac:picMk id="5" creationId="{96D07972-D288-4571-A0AA-300C21678D42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1993291540" sldId="271"/>
        </pc:sldMkLst>
      </pc:sldChg>
      <pc:sldChg chg="addSp delSp modSp add modTransition">
        <pc:chgData name="marcos aurelio gularte de castro" userId="67f50566e2aee3b4" providerId="LiveId" clId="{E8760DD4-12FE-41A1-92A2-9DE511B0C6F3}" dt="2019-12-31T21:29:04.951" v="302" actId="18131"/>
        <pc:sldMkLst>
          <pc:docMk/>
          <pc:sldMk cId="433329644" sldId="272"/>
        </pc:sldMkLst>
        <pc:spChg chg="del">
          <ac:chgData name="marcos aurelio gularte de castro" userId="67f50566e2aee3b4" providerId="LiveId" clId="{E8760DD4-12FE-41A1-92A2-9DE511B0C6F3}" dt="2019-12-31T21:28:53.730" v="300"/>
          <ac:spMkLst>
            <pc:docMk/>
            <pc:sldMk cId="433329644" sldId="272"/>
            <ac:spMk id="2" creationId="{4E2FB9CA-68C3-4495-9E68-A78DD30BA1D6}"/>
          </ac:spMkLst>
        </pc:spChg>
        <pc:spChg chg="mod">
          <ac:chgData name="marcos aurelio gularte de castro" userId="67f50566e2aee3b4" providerId="LiveId" clId="{E8760DD4-12FE-41A1-92A2-9DE511B0C6F3}" dt="2019-12-31T19:32:38.496" v="145" actId="20577"/>
          <ac:spMkLst>
            <pc:docMk/>
            <pc:sldMk cId="433329644" sldId="272"/>
            <ac:spMk id="3" creationId="{C175F61D-9CAF-4BA2-9356-6DA5DF71DA10}"/>
          </ac:spMkLst>
        </pc:spChg>
        <pc:picChg chg="add mod modCrop">
          <ac:chgData name="marcos aurelio gularte de castro" userId="67f50566e2aee3b4" providerId="LiveId" clId="{E8760DD4-12FE-41A1-92A2-9DE511B0C6F3}" dt="2019-12-31T21:29:04.951" v="302" actId="18131"/>
          <ac:picMkLst>
            <pc:docMk/>
            <pc:sldMk cId="433329644" sldId="272"/>
            <ac:picMk id="4" creationId="{9E831151-8AF8-475D-88C4-6B0F0424348F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460057442" sldId="272"/>
        </pc:sldMkLst>
      </pc:sldChg>
      <pc:sldChg chg="addSp delSp modSp add modTransition">
        <pc:chgData name="marcos aurelio gularte de castro" userId="67f50566e2aee3b4" providerId="LiveId" clId="{E8760DD4-12FE-41A1-92A2-9DE511B0C6F3}" dt="2019-12-31T21:31:17.355" v="305" actId="962"/>
        <pc:sldMkLst>
          <pc:docMk/>
          <pc:sldMk cId="1801734954" sldId="273"/>
        </pc:sldMkLst>
        <pc:spChg chg="del">
          <ac:chgData name="marcos aurelio gularte de castro" userId="67f50566e2aee3b4" providerId="LiveId" clId="{E8760DD4-12FE-41A1-92A2-9DE511B0C6F3}" dt="2019-12-31T21:31:16.147" v="303" actId="931"/>
          <ac:spMkLst>
            <pc:docMk/>
            <pc:sldMk cId="1801734954" sldId="273"/>
            <ac:spMk id="2" creationId="{3C772A1F-8BC0-488C-A2A6-6EEB8C92C575}"/>
          </ac:spMkLst>
        </pc:spChg>
        <pc:spChg chg="mod">
          <ac:chgData name="marcos aurelio gularte de castro" userId="67f50566e2aee3b4" providerId="LiveId" clId="{E8760DD4-12FE-41A1-92A2-9DE511B0C6F3}" dt="2019-12-31T19:32:59.685" v="148" actId="20577"/>
          <ac:spMkLst>
            <pc:docMk/>
            <pc:sldMk cId="1801734954" sldId="273"/>
            <ac:spMk id="3" creationId="{D020DAAD-0CCB-4192-80CA-C349A1DE4464}"/>
          </ac:spMkLst>
        </pc:spChg>
        <pc:picChg chg="add mod">
          <ac:chgData name="marcos aurelio gularte de castro" userId="67f50566e2aee3b4" providerId="LiveId" clId="{E8760DD4-12FE-41A1-92A2-9DE511B0C6F3}" dt="2019-12-31T21:31:17.355" v="305" actId="962"/>
          <ac:picMkLst>
            <pc:docMk/>
            <pc:sldMk cId="1801734954" sldId="273"/>
            <ac:picMk id="5" creationId="{5FAEC211-5FA7-4B27-9A9A-ACA4EE5884DF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969311082" sldId="273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94855818" sldId="274"/>
        </pc:sldMkLst>
      </pc:sldChg>
      <pc:sldChg chg="addSp delSp modSp add modTransition">
        <pc:chgData name="marcos aurelio gularte de castro" userId="67f50566e2aee3b4" providerId="LiveId" clId="{E8760DD4-12FE-41A1-92A2-9DE511B0C6F3}" dt="2019-12-31T21:32:25.350" v="308" actId="962"/>
        <pc:sldMkLst>
          <pc:docMk/>
          <pc:sldMk cId="2167768019" sldId="274"/>
        </pc:sldMkLst>
        <pc:spChg chg="del">
          <ac:chgData name="marcos aurelio gularte de castro" userId="67f50566e2aee3b4" providerId="LiveId" clId="{E8760DD4-12FE-41A1-92A2-9DE511B0C6F3}" dt="2019-12-31T21:32:24.056" v="306" actId="931"/>
          <ac:spMkLst>
            <pc:docMk/>
            <pc:sldMk cId="2167768019" sldId="274"/>
            <ac:spMk id="2" creationId="{37E64FEC-EF46-4111-BEC5-6ACAF84CA4F1}"/>
          </ac:spMkLst>
        </pc:spChg>
        <pc:spChg chg="mod">
          <ac:chgData name="marcos aurelio gularte de castro" userId="67f50566e2aee3b4" providerId="LiveId" clId="{E8760DD4-12FE-41A1-92A2-9DE511B0C6F3}" dt="2019-12-31T19:33:27.932" v="151" actId="20577"/>
          <ac:spMkLst>
            <pc:docMk/>
            <pc:sldMk cId="2167768019" sldId="274"/>
            <ac:spMk id="3" creationId="{E2FDF66A-4B1E-400D-880B-CCF67F9B05B3}"/>
          </ac:spMkLst>
        </pc:spChg>
        <pc:picChg chg="add mod">
          <ac:chgData name="marcos aurelio gularte de castro" userId="67f50566e2aee3b4" providerId="LiveId" clId="{E8760DD4-12FE-41A1-92A2-9DE511B0C6F3}" dt="2019-12-31T21:32:25.350" v="308" actId="962"/>
          <ac:picMkLst>
            <pc:docMk/>
            <pc:sldMk cId="2167768019" sldId="274"/>
            <ac:picMk id="5" creationId="{F052502C-17C0-4EF8-A8CE-94E1E553007A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0:55:01.032" v="222"/>
        <pc:sldMkLst>
          <pc:docMk/>
          <pc:sldMk cId="2613991104" sldId="275"/>
        </pc:sldMkLst>
        <pc:spChg chg="del">
          <ac:chgData name="marcos aurelio gularte de castro" userId="67f50566e2aee3b4" providerId="LiveId" clId="{E8760DD4-12FE-41A1-92A2-9DE511B0C6F3}" dt="2019-12-31T19:33:41.037" v="152"/>
          <ac:spMkLst>
            <pc:docMk/>
            <pc:sldMk cId="2613991104" sldId="275"/>
            <ac:spMk id="2" creationId="{33522A74-8EB6-4002-A2C1-78AECDF09AA8}"/>
          </ac:spMkLst>
        </pc:spChg>
        <pc:spChg chg="del">
          <ac:chgData name="marcos aurelio gularte de castro" userId="67f50566e2aee3b4" providerId="LiveId" clId="{E8760DD4-12FE-41A1-92A2-9DE511B0C6F3}" dt="2019-12-31T19:33:41.037" v="152"/>
          <ac:spMkLst>
            <pc:docMk/>
            <pc:sldMk cId="2613991104" sldId="275"/>
            <ac:spMk id="3" creationId="{E5924B8B-1288-40BD-BF87-70672B6639B4}"/>
          </ac:spMkLst>
        </pc:spChg>
        <pc:spChg chg="add mod">
          <ac:chgData name="marcos aurelio gularte de castro" userId="67f50566e2aee3b4" providerId="LiveId" clId="{E8760DD4-12FE-41A1-92A2-9DE511B0C6F3}" dt="2019-12-31T19:33:51.447" v="159"/>
          <ac:spMkLst>
            <pc:docMk/>
            <pc:sldMk cId="2613991104" sldId="275"/>
            <ac:spMk id="4" creationId="{AEA07EBD-751B-4D2D-9BE3-5100ABD54F1C}"/>
          </ac:spMkLst>
        </pc:spChg>
        <pc:spChg chg="add mod">
          <ac:chgData name="marcos aurelio gularte de castro" userId="67f50566e2aee3b4" providerId="LiveId" clId="{E8760DD4-12FE-41A1-92A2-9DE511B0C6F3}" dt="2019-12-31T19:33:49.407" v="158" actId="20577"/>
          <ac:spMkLst>
            <pc:docMk/>
            <pc:sldMk cId="2613991104" sldId="275"/>
            <ac:spMk id="5" creationId="{9C5A5D7B-8E1A-4539-A777-3D01A9AA6193}"/>
          </ac:spMkLst>
        </pc:spChg>
        <pc:spChg chg="add del mod">
          <ac:chgData name="marcos aurelio gularte de castro" userId="67f50566e2aee3b4" providerId="LiveId" clId="{E8760DD4-12FE-41A1-92A2-9DE511B0C6F3}" dt="2019-12-31T19:33:53.772" v="160"/>
          <ac:spMkLst>
            <pc:docMk/>
            <pc:sldMk cId="2613991104" sldId="275"/>
            <ac:spMk id="6" creationId="{9FA99CF8-B0EB-4386-8B9B-45CE1AD4621B}"/>
          </ac:spMkLst>
        </pc:spChg>
        <pc:spChg chg="add del mod">
          <ac:chgData name="marcos aurelio gularte de castro" userId="67f50566e2aee3b4" providerId="LiveId" clId="{E8760DD4-12FE-41A1-92A2-9DE511B0C6F3}" dt="2019-12-31T19:33:53.772" v="160"/>
          <ac:spMkLst>
            <pc:docMk/>
            <pc:sldMk cId="2613991104" sldId="275"/>
            <ac:spMk id="7" creationId="{1B7ECEA6-BF6F-4761-85C9-0E2A63DD6948}"/>
          </ac:spMkLst>
        </pc:sp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412208515" sldId="275"/>
        </pc:sldMkLst>
      </pc:sldChg>
      <pc:sldChg chg="addSp delSp modSp add modTransition">
        <pc:chgData name="marcos aurelio gularte de castro" userId="67f50566e2aee3b4" providerId="LiveId" clId="{E8760DD4-12FE-41A1-92A2-9DE511B0C6F3}" dt="2019-12-31T21:33:10.493" v="310" actId="18131"/>
        <pc:sldMkLst>
          <pc:docMk/>
          <pc:sldMk cId="1619725596" sldId="276"/>
        </pc:sldMkLst>
        <pc:spChg chg="del">
          <ac:chgData name="marcos aurelio gularte de castro" userId="67f50566e2aee3b4" providerId="LiveId" clId="{E8760DD4-12FE-41A1-92A2-9DE511B0C6F3}" dt="2019-12-31T19:34:13.405" v="161"/>
          <ac:spMkLst>
            <pc:docMk/>
            <pc:sldMk cId="1619725596" sldId="276"/>
            <ac:spMk id="2" creationId="{6ABC662A-C830-4AF2-ADF3-9DE92FB4219A}"/>
          </ac:spMkLst>
        </pc:spChg>
        <pc:spChg chg="del">
          <ac:chgData name="marcos aurelio gularte de castro" userId="67f50566e2aee3b4" providerId="LiveId" clId="{E8760DD4-12FE-41A1-92A2-9DE511B0C6F3}" dt="2019-12-31T19:34:13.405" v="161"/>
          <ac:spMkLst>
            <pc:docMk/>
            <pc:sldMk cId="1619725596" sldId="276"/>
            <ac:spMk id="3" creationId="{9F4BA05E-FEB3-4989-8BA7-F4EA6C3C17D7}"/>
          </ac:spMkLst>
        </pc:spChg>
        <pc:spChg chg="add mod">
          <ac:chgData name="marcos aurelio gularte de castro" userId="67f50566e2aee3b4" providerId="LiveId" clId="{E8760DD4-12FE-41A1-92A2-9DE511B0C6F3}" dt="2019-12-31T19:34:16.341" v="165" actId="27636"/>
          <ac:spMkLst>
            <pc:docMk/>
            <pc:sldMk cId="1619725596" sldId="276"/>
            <ac:spMk id="4" creationId="{A7DFADAE-6F94-4D5A-9F1B-41B60E67140A}"/>
          </ac:spMkLst>
        </pc:spChg>
        <pc:spChg chg="add del mod">
          <ac:chgData name="marcos aurelio gularte de castro" userId="67f50566e2aee3b4" providerId="LiveId" clId="{E8760DD4-12FE-41A1-92A2-9DE511B0C6F3}" dt="2019-12-31T21:32:55.408" v="309"/>
          <ac:spMkLst>
            <pc:docMk/>
            <pc:sldMk cId="1619725596" sldId="276"/>
            <ac:spMk id="5" creationId="{9D98D91E-F798-41DA-8ADE-822EF46A4651}"/>
          </ac:spMkLst>
        </pc:spChg>
        <pc:spChg chg="add mod">
          <ac:chgData name="marcos aurelio gularte de castro" userId="67f50566e2aee3b4" providerId="LiveId" clId="{E8760DD4-12FE-41A1-92A2-9DE511B0C6F3}" dt="2019-12-31T19:34:28.616" v="166"/>
          <ac:spMkLst>
            <pc:docMk/>
            <pc:sldMk cId="1619725596" sldId="276"/>
            <ac:spMk id="6" creationId="{4831EFE2-7CE6-4512-A80A-17E9F38CDA0E}"/>
          </ac:spMkLst>
        </pc:spChg>
        <pc:picChg chg="add mod modCrop">
          <ac:chgData name="marcos aurelio gularte de castro" userId="67f50566e2aee3b4" providerId="LiveId" clId="{E8760DD4-12FE-41A1-92A2-9DE511B0C6F3}" dt="2019-12-31T21:33:10.493" v="310" actId="18131"/>
          <ac:picMkLst>
            <pc:docMk/>
            <pc:sldMk cId="1619725596" sldId="276"/>
            <ac:picMk id="7" creationId="{950C21B2-74E4-4F17-B7D5-A594413F74E8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4267111158" sldId="276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675124156" sldId="277"/>
        </pc:sldMkLst>
      </pc:sldChg>
      <pc:sldChg chg="addSp delSp modSp add modTransition">
        <pc:chgData name="marcos aurelio gularte de castro" userId="67f50566e2aee3b4" providerId="LiveId" clId="{E8760DD4-12FE-41A1-92A2-9DE511B0C6F3}" dt="2019-12-31T21:34:18.329" v="314" actId="18131"/>
        <pc:sldMkLst>
          <pc:docMk/>
          <pc:sldMk cId="2167499365" sldId="277"/>
        </pc:sldMkLst>
        <pc:spChg chg="del">
          <ac:chgData name="marcos aurelio gularte de castro" userId="67f50566e2aee3b4" providerId="LiveId" clId="{E8760DD4-12FE-41A1-92A2-9DE511B0C6F3}" dt="2019-12-31T21:34:12.158" v="311" actId="931"/>
          <ac:spMkLst>
            <pc:docMk/>
            <pc:sldMk cId="2167499365" sldId="277"/>
            <ac:spMk id="2" creationId="{7553A1FF-EECA-4BDE-BB2C-C91EEB8623C7}"/>
          </ac:spMkLst>
        </pc:spChg>
        <pc:spChg chg="mod">
          <ac:chgData name="marcos aurelio gularte de castro" userId="67f50566e2aee3b4" providerId="LiveId" clId="{E8760DD4-12FE-41A1-92A2-9DE511B0C6F3}" dt="2019-12-31T19:59:22.212" v="174" actId="20577"/>
          <ac:spMkLst>
            <pc:docMk/>
            <pc:sldMk cId="2167499365" sldId="277"/>
            <ac:spMk id="3" creationId="{789B04D9-CFE2-4580-87F7-0CCC4355AC76}"/>
          </ac:spMkLst>
        </pc:spChg>
        <pc:picChg chg="add mod modCrop">
          <ac:chgData name="marcos aurelio gularte de castro" userId="67f50566e2aee3b4" providerId="LiveId" clId="{E8760DD4-12FE-41A1-92A2-9DE511B0C6F3}" dt="2019-12-31T21:34:18.329" v="314" actId="18131"/>
          <ac:picMkLst>
            <pc:docMk/>
            <pc:sldMk cId="2167499365" sldId="277"/>
            <ac:picMk id="5" creationId="{BE04A6D1-58B4-4B29-B74E-502B422CA0BF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35:42.874" v="317" actId="962"/>
        <pc:sldMkLst>
          <pc:docMk/>
          <pc:sldMk cId="845314931" sldId="278"/>
        </pc:sldMkLst>
        <pc:spChg chg="del">
          <ac:chgData name="marcos aurelio gularte de castro" userId="67f50566e2aee3b4" providerId="LiveId" clId="{E8760DD4-12FE-41A1-92A2-9DE511B0C6F3}" dt="2019-12-31T21:35:41.775" v="315" actId="931"/>
          <ac:spMkLst>
            <pc:docMk/>
            <pc:sldMk cId="845314931" sldId="278"/>
            <ac:spMk id="2" creationId="{A50AB36C-0576-43C7-8329-2C931822574E}"/>
          </ac:spMkLst>
        </pc:spChg>
        <pc:spChg chg="mod">
          <ac:chgData name="marcos aurelio gularte de castro" userId="67f50566e2aee3b4" providerId="LiveId" clId="{E8760DD4-12FE-41A1-92A2-9DE511B0C6F3}" dt="2019-12-31T20:05:25.915" v="175"/>
          <ac:spMkLst>
            <pc:docMk/>
            <pc:sldMk cId="845314931" sldId="278"/>
            <ac:spMk id="3" creationId="{9553031E-F6A4-4815-A797-83D35883F835}"/>
          </ac:spMkLst>
        </pc:spChg>
        <pc:picChg chg="add mod">
          <ac:chgData name="marcos aurelio gularte de castro" userId="67f50566e2aee3b4" providerId="LiveId" clId="{E8760DD4-12FE-41A1-92A2-9DE511B0C6F3}" dt="2019-12-31T21:35:42.874" v="317" actId="962"/>
          <ac:picMkLst>
            <pc:docMk/>
            <pc:sldMk cId="845314931" sldId="278"/>
            <ac:picMk id="5" creationId="{2A0883C1-9760-4F43-891D-5C1CF8FAF177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100403152" sldId="278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270774366" sldId="279"/>
        </pc:sldMkLst>
      </pc:sldChg>
      <pc:sldChg chg="addSp delSp modSp add modTransition">
        <pc:chgData name="marcos aurelio gularte de castro" userId="67f50566e2aee3b4" providerId="LiveId" clId="{E8760DD4-12FE-41A1-92A2-9DE511B0C6F3}" dt="2019-12-31T21:36:28.931" v="320" actId="962"/>
        <pc:sldMkLst>
          <pc:docMk/>
          <pc:sldMk cId="3812270907" sldId="279"/>
        </pc:sldMkLst>
        <pc:spChg chg="del">
          <ac:chgData name="marcos aurelio gularte de castro" userId="67f50566e2aee3b4" providerId="LiveId" clId="{E8760DD4-12FE-41A1-92A2-9DE511B0C6F3}" dt="2019-12-31T21:36:27.935" v="318" actId="931"/>
          <ac:spMkLst>
            <pc:docMk/>
            <pc:sldMk cId="3812270907" sldId="279"/>
            <ac:spMk id="2" creationId="{1D724B36-54DB-4582-B01D-E7144F221205}"/>
          </ac:spMkLst>
        </pc:spChg>
        <pc:spChg chg="mod">
          <ac:chgData name="marcos aurelio gularte de castro" userId="67f50566e2aee3b4" providerId="LiveId" clId="{E8760DD4-12FE-41A1-92A2-9DE511B0C6F3}" dt="2019-12-31T20:05:50.667" v="178" actId="20577"/>
          <ac:spMkLst>
            <pc:docMk/>
            <pc:sldMk cId="3812270907" sldId="279"/>
            <ac:spMk id="3" creationId="{2E3A6303-09D4-437F-92D4-1755B0E4F477}"/>
          </ac:spMkLst>
        </pc:spChg>
        <pc:picChg chg="add mod">
          <ac:chgData name="marcos aurelio gularte de castro" userId="67f50566e2aee3b4" providerId="LiveId" clId="{E8760DD4-12FE-41A1-92A2-9DE511B0C6F3}" dt="2019-12-31T21:36:28.931" v="320" actId="962"/>
          <ac:picMkLst>
            <pc:docMk/>
            <pc:sldMk cId="3812270907" sldId="279"/>
            <ac:picMk id="5" creationId="{CBB39DDA-C33D-4C7D-827F-7BAE756B03B5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0:55:01.032" v="222"/>
        <pc:sldMkLst>
          <pc:docMk/>
          <pc:sldMk cId="292224548" sldId="280"/>
        </pc:sldMkLst>
        <pc:spChg chg="del">
          <ac:chgData name="marcos aurelio gularte de castro" userId="67f50566e2aee3b4" providerId="LiveId" clId="{E8760DD4-12FE-41A1-92A2-9DE511B0C6F3}" dt="2019-12-31T20:14:38.303" v="179"/>
          <ac:spMkLst>
            <pc:docMk/>
            <pc:sldMk cId="292224548" sldId="280"/>
            <ac:spMk id="2" creationId="{8EA93447-79B6-42C5-B74B-01510636F840}"/>
          </ac:spMkLst>
        </pc:spChg>
        <pc:spChg chg="del">
          <ac:chgData name="marcos aurelio gularte de castro" userId="67f50566e2aee3b4" providerId="LiveId" clId="{E8760DD4-12FE-41A1-92A2-9DE511B0C6F3}" dt="2019-12-31T20:14:38.303" v="179"/>
          <ac:spMkLst>
            <pc:docMk/>
            <pc:sldMk cId="292224548" sldId="280"/>
            <ac:spMk id="3" creationId="{6D25ED5F-8955-44E9-8DB5-F40D49ABB836}"/>
          </ac:spMkLst>
        </pc:spChg>
        <pc:spChg chg="add mod">
          <ac:chgData name="marcos aurelio gularte de castro" userId="67f50566e2aee3b4" providerId="LiveId" clId="{E8760DD4-12FE-41A1-92A2-9DE511B0C6F3}" dt="2019-12-31T20:14:50.384" v="185"/>
          <ac:spMkLst>
            <pc:docMk/>
            <pc:sldMk cId="292224548" sldId="280"/>
            <ac:spMk id="4" creationId="{9F4DA95B-B231-4783-8090-0603AD5E6D0D}"/>
          </ac:spMkLst>
        </pc:spChg>
        <pc:spChg chg="add mod">
          <ac:chgData name="marcos aurelio gularte de castro" userId="67f50566e2aee3b4" providerId="LiveId" clId="{E8760DD4-12FE-41A1-92A2-9DE511B0C6F3}" dt="2019-12-31T20:14:47.852" v="184" actId="20577"/>
          <ac:spMkLst>
            <pc:docMk/>
            <pc:sldMk cId="292224548" sldId="280"/>
            <ac:spMk id="5" creationId="{107E9C82-FA7A-44CC-AF74-090E223774F3}"/>
          </ac:spMkLst>
        </pc:sp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654399835" sldId="280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558640115" sldId="281"/>
        </pc:sldMkLst>
      </pc:sldChg>
      <pc:sldChg chg="addSp delSp modSp add modTransition">
        <pc:chgData name="marcos aurelio gularte de castro" userId="67f50566e2aee3b4" providerId="LiveId" clId="{E8760DD4-12FE-41A1-92A2-9DE511B0C6F3}" dt="2019-12-31T21:36:58.684" v="324" actId="18131"/>
        <pc:sldMkLst>
          <pc:docMk/>
          <pc:sldMk cId="3875899791" sldId="281"/>
        </pc:sldMkLst>
        <pc:spChg chg="del">
          <ac:chgData name="marcos aurelio gularte de castro" userId="67f50566e2aee3b4" providerId="LiveId" clId="{E8760DD4-12FE-41A1-92A2-9DE511B0C6F3}" dt="2019-12-31T20:18:31.723" v="187"/>
          <ac:spMkLst>
            <pc:docMk/>
            <pc:sldMk cId="3875899791" sldId="281"/>
            <ac:spMk id="2" creationId="{FB3E9AB8-10F5-4B00-B0E4-65A3529B5DB4}"/>
          </ac:spMkLst>
        </pc:spChg>
        <pc:spChg chg="mod">
          <ac:chgData name="marcos aurelio gularte de castro" userId="67f50566e2aee3b4" providerId="LiveId" clId="{E8760DD4-12FE-41A1-92A2-9DE511B0C6F3}" dt="2019-12-31T20:18:26.352" v="186"/>
          <ac:spMkLst>
            <pc:docMk/>
            <pc:sldMk cId="3875899791" sldId="281"/>
            <ac:spMk id="3" creationId="{22922B09-AC39-49C6-8697-8F7BA924466B}"/>
          </ac:spMkLst>
        </pc:spChg>
        <pc:spChg chg="add del mod">
          <ac:chgData name="marcos aurelio gularte de castro" userId="67f50566e2aee3b4" providerId="LiveId" clId="{E8760DD4-12FE-41A1-92A2-9DE511B0C6F3}" dt="2019-12-31T21:36:51.547" v="321" actId="931"/>
          <ac:spMkLst>
            <pc:docMk/>
            <pc:sldMk cId="3875899791" sldId="281"/>
            <ac:spMk id="4" creationId="{EB77CE18-9D4E-48D6-9C80-B64F9469AE69}"/>
          </ac:spMkLst>
        </pc:spChg>
        <pc:picChg chg="add mod modCrop">
          <ac:chgData name="marcos aurelio gularte de castro" userId="67f50566e2aee3b4" providerId="LiveId" clId="{E8760DD4-12FE-41A1-92A2-9DE511B0C6F3}" dt="2019-12-31T21:36:58.684" v="324" actId="18131"/>
          <ac:picMkLst>
            <pc:docMk/>
            <pc:sldMk cId="3875899791" sldId="281"/>
            <ac:picMk id="6" creationId="{8D47344F-B12E-4ED9-A1B7-3AB215B88FE2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37:30.664" v="325"/>
        <pc:sldMkLst>
          <pc:docMk/>
          <pc:sldMk cId="67033488" sldId="282"/>
        </pc:sldMkLst>
        <pc:spChg chg="del">
          <ac:chgData name="marcos aurelio gularte de castro" userId="67f50566e2aee3b4" providerId="LiveId" clId="{E8760DD4-12FE-41A1-92A2-9DE511B0C6F3}" dt="2019-12-31T20:20:28.876" v="188"/>
          <ac:spMkLst>
            <pc:docMk/>
            <pc:sldMk cId="67033488" sldId="282"/>
            <ac:spMk id="2" creationId="{58F66C09-31E1-4D96-A0C0-801B56782D06}"/>
          </ac:spMkLst>
        </pc:spChg>
        <pc:spChg chg="del">
          <ac:chgData name="marcos aurelio gularte de castro" userId="67f50566e2aee3b4" providerId="LiveId" clId="{E8760DD4-12FE-41A1-92A2-9DE511B0C6F3}" dt="2019-12-31T20:20:28.876" v="188"/>
          <ac:spMkLst>
            <pc:docMk/>
            <pc:sldMk cId="67033488" sldId="282"/>
            <ac:spMk id="3" creationId="{6AF5A3C3-38F2-441B-B13C-D75217C35F60}"/>
          </ac:spMkLst>
        </pc:spChg>
        <pc:spChg chg="add del mod">
          <ac:chgData name="marcos aurelio gularte de castro" userId="67f50566e2aee3b4" providerId="LiveId" clId="{E8760DD4-12FE-41A1-92A2-9DE511B0C6F3}" dt="2019-12-31T20:20:35.211" v="190"/>
          <ac:spMkLst>
            <pc:docMk/>
            <pc:sldMk cId="67033488" sldId="282"/>
            <ac:spMk id="4" creationId="{2935914F-2ED8-4236-82B2-432C8FA48FF6}"/>
          </ac:spMkLst>
        </pc:spChg>
        <pc:spChg chg="add mod">
          <ac:chgData name="marcos aurelio gularte de castro" userId="67f50566e2aee3b4" providerId="LiveId" clId="{E8760DD4-12FE-41A1-92A2-9DE511B0C6F3}" dt="2019-12-31T20:20:30.568" v="189"/>
          <ac:spMkLst>
            <pc:docMk/>
            <pc:sldMk cId="67033488" sldId="282"/>
            <ac:spMk id="5" creationId="{18760FF2-58B3-428A-B1B9-9F0A0911B530}"/>
          </ac:spMkLst>
        </pc:spChg>
        <pc:spChg chg="add del mod">
          <ac:chgData name="marcos aurelio gularte de castro" userId="67f50566e2aee3b4" providerId="LiveId" clId="{E8760DD4-12FE-41A1-92A2-9DE511B0C6F3}" dt="2019-12-31T21:37:30.664" v="325"/>
          <ac:spMkLst>
            <pc:docMk/>
            <pc:sldMk cId="67033488" sldId="282"/>
            <ac:spMk id="6" creationId="{ED342888-E0F7-4901-899D-87C09119FB2A}"/>
          </ac:spMkLst>
        </pc:spChg>
        <pc:picChg chg="add mod">
          <ac:chgData name="marcos aurelio gularte de castro" userId="67f50566e2aee3b4" providerId="LiveId" clId="{E8760DD4-12FE-41A1-92A2-9DE511B0C6F3}" dt="2019-12-31T21:37:30.664" v="325"/>
          <ac:picMkLst>
            <pc:docMk/>
            <pc:sldMk cId="67033488" sldId="282"/>
            <ac:picMk id="7" creationId="{ADE5ADB3-5AD6-4860-B8CE-E6DD75237142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1385541643" sldId="282"/>
        </pc:sldMkLst>
      </pc:sldChg>
      <pc:sldChg chg="addSp delSp modSp add modTransition">
        <pc:chgData name="marcos aurelio gularte de castro" userId="67f50566e2aee3b4" providerId="LiveId" clId="{E8760DD4-12FE-41A1-92A2-9DE511B0C6F3}" dt="2019-12-31T21:38:16.543" v="327" actId="27614"/>
        <pc:sldMkLst>
          <pc:docMk/>
          <pc:sldMk cId="994503549" sldId="283"/>
        </pc:sldMkLst>
        <pc:spChg chg="del">
          <ac:chgData name="marcos aurelio gularte de castro" userId="67f50566e2aee3b4" providerId="LiveId" clId="{E8760DD4-12FE-41A1-92A2-9DE511B0C6F3}" dt="2019-12-31T20:21:11.270" v="191"/>
          <ac:spMkLst>
            <pc:docMk/>
            <pc:sldMk cId="994503549" sldId="283"/>
            <ac:spMk id="2" creationId="{565A5C31-6E39-4C94-98E8-9911246271E8}"/>
          </ac:spMkLst>
        </pc:spChg>
        <pc:spChg chg="del">
          <ac:chgData name="marcos aurelio gularte de castro" userId="67f50566e2aee3b4" providerId="LiveId" clId="{E8760DD4-12FE-41A1-92A2-9DE511B0C6F3}" dt="2019-12-31T20:21:11.270" v="191"/>
          <ac:spMkLst>
            <pc:docMk/>
            <pc:sldMk cId="994503549" sldId="283"/>
            <ac:spMk id="3" creationId="{577A0D33-A019-4F92-B33A-D8CE98313924}"/>
          </ac:spMkLst>
        </pc:spChg>
        <pc:spChg chg="add del mod">
          <ac:chgData name="marcos aurelio gularte de castro" userId="67f50566e2aee3b4" providerId="LiveId" clId="{E8760DD4-12FE-41A1-92A2-9DE511B0C6F3}" dt="2019-12-31T21:38:12.248" v="326" actId="931"/>
          <ac:spMkLst>
            <pc:docMk/>
            <pc:sldMk cId="994503549" sldId="283"/>
            <ac:spMk id="4" creationId="{1BF057A6-3385-4AB0-BCC8-C56840C11995}"/>
          </ac:spMkLst>
        </pc:spChg>
        <pc:spChg chg="add mod">
          <ac:chgData name="marcos aurelio gularte de castro" userId="67f50566e2aee3b4" providerId="LiveId" clId="{E8760DD4-12FE-41A1-92A2-9DE511B0C6F3}" dt="2019-12-31T20:21:12.971" v="192"/>
          <ac:spMkLst>
            <pc:docMk/>
            <pc:sldMk cId="994503549" sldId="283"/>
            <ac:spMk id="5" creationId="{B0DCC0A2-795B-46C0-AA41-4AF549AFFE37}"/>
          </ac:spMkLst>
        </pc:spChg>
        <pc:picChg chg="add mod">
          <ac:chgData name="marcos aurelio gularte de castro" userId="67f50566e2aee3b4" providerId="LiveId" clId="{E8760DD4-12FE-41A1-92A2-9DE511B0C6F3}" dt="2019-12-31T21:38:16.543" v="327" actId="27614"/>
          <ac:picMkLst>
            <pc:docMk/>
            <pc:sldMk cId="994503549" sldId="283"/>
            <ac:picMk id="7" creationId="{1A38C3B3-84BC-4645-B3BD-1E31E215F7DF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449370669" sldId="283"/>
        </pc:sldMkLst>
      </pc:sldChg>
      <pc:sldChg chg="addSp delSp modSp add modTransition">
        <pc:chgData name="marcos aurelio gularte de castro" userId="67f50566e2aee3b4" providerId="LiveId" clId="{E8760DD4-12FE-41A1-92A2-9DE511B0C6F3}" dt="2019-12-31T21:39:06.077" v="330" actId="962"/>
        <pc:sldMkLst>
          <pc:docMk/>
          <pc:sldMk cId="2894339065" sldId="284"/>
        </pc:sldMkLst>
        <pc:spChg chg="del">
          <ac:chgData name="marcos aurelio gularte de castro" userId="67f50566e2aee3b4" providerId="LiveId" clId="{E8760DD4-12FE-41A1-92A2-9DE511B0C6F3}" dt="2019-12-31T20:21:40.410" v="193"/>
          <ac:spMkLst>
            <pc:docMk/>
            <pc:sldMk cId="2894339065" sldId="284"/>
            <ac:spMk id="2" creationId="{4753FDE1-3607-483A-9E78-DED495BB99C3}"/>
          </ac:spMkLst>
        </pc:spChg>
        <pc:spChg chg="del">
          <ac:chgData name="marcos aurelio gularte de castro" userId="67f50566e2aee3b4" providerId="LiveId" clId="{E8760DD4-12FE-41A1-92A2-9DE511B0C6F3}" dt="2019-12-31T20:21:40.410" v="193"/>
          <ac:spMkLst>
            <pc:docMk/>
            <pc:sldMk cId="2894339065" sldId="284"/>
            <ac:spMk id="3" creationId="{3F718B7B-518D-421D-989B-0E3FD15F5EDB}"/>
          </ac:spMkLst>
        </pc:spChg>
        <pc:spChg chg="add mod">
          <ac:chgData name="marcos aurelio gularte de castro" userId="67f50566e2aee3b4" providerId="LiveId" clId="{E8760DD4-12FE-41A1-92A2-9DE511B0C6F3}" dt="2019-12-31T20:21:44.432" v="197" actId="27636"/>
          <ac:spMkLst>
            <pc:docMk/>
            <pc:sldMk cId="2894339065" sldId="284"/>
            <ac:spMk id="4" creationId="{069B9474-91D8-4E87-A87B-C5EB7607AD5C}"/>
          </ac:spMkLst>
        </pc:spChg>
        <pc:spChg chg="add del mod">
          <ac:chgData name="marcos aurelio gularte de castro" userId="67f50566e2aee3b4" providerId="LiveId" clId="{E8760DD4-12FE-41A1-92A2-9DE511B0C6F3}" dt="2019-12-31T21:39:03.274" v="328" actId="931"/>
          <ac:spMkLst>
            <pc:docMk/>
            <pc:sldMk cId="2894339065" sldId="284"/>
            <ac:spMk id="5" creationId="{3D12A7A5-2A4B-4A96-829C-15BB57EEEA37}"/>
          </ac:spMkLst>
        </pc:spChg>
        <pc:spChg chg="add mod">
          <ac:chgData name="marcos aurelio gularte de castro" userId="67f50566e2aee3b4" providerId="LiveId" clId="{E8760DD4-12FE-41A1-92A2-9DE511B0C6F3}" dt="2019-12-31T20:21:56.570" v="201" actId="12"/>
          <ac:spMkLst>
            <pc:docMk/>
            <pc:sldMk cId="2894339065" sldId="284"/>
            <ac:spMk id="6" creationId="{BAD951D6-2E24-400B-857F-AD85271D3CD8}"/>
          </ac:spMkLst>
        </pc:spChg>
        <pc:picChg chg="add mod">
          <ac:chgData name="marcos aurelio gularte de castro" userId="67f50566e2aee3b4" providerId="LiveId" clId="{E8760DD4-12FE-41A1-92A2-9DE511B0C6F3}" dt="2019-12-31T21:39:06.077" v="330" actId="962"/>
          <ac:picMkLst>
            <pc:docMk/>
            <pc:sldMk cId="2894339065" sldId="284"/>
            <ac:picMk id="8" creationId="{8B6E9151-836A-4641-A38E-E5B5B822D8CB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944275164" sldId="284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658424343" sldId="285"/>
        </pc:sldMkLst>
      </pc:sldChg>
      <pc:sldChg chg="addSp delSp modSp add modTransition">
        <pc:chgData name="marcos aurelio gularte de castro" userId="67f50566e2aee3b4" providerId="LiveId" clId="{E8760DD4-12FE-41A1-92A2-9DE511B0C6F3}" dt="2019-12-31T20:55:01.032" v="222"/>
        <pc:sldMkLst>
          <pc:docMk/>
          <pc:sldMk cId="2966023014" sldId="285"/>
        </pc:sldMkLst>
        <pc:spChg chg="del">
          <ac:chgData name="marcos aurelio gularte de castro" userId="67f50566e2aee3b4" providerId="LiveId" clId="{E8760DD4-12FE-41A1-92A2-9DE511B0C6F3}" dt="2019-12-31T20:44:37.790" v="202"/>
          <ac:spMkLst>
            <pc:docMk/>
            <pc:sldMk cId="2966023014" sldId="285"/>
            <ac:spMk id="2" creationId="{8F693305-0CCC-4F4C-BE44-ED475EE57052}"/>
          </ac:spMkLst>
        </pc:spChg>
        <pc:spChg chg="del">
          <ac:chgData name="marcos aurelio gularte de castro" userId="67f50566e2aee3b4" providerId="LiveId" clId="{E8760DD4-12FE-41A1-92A2-9DE511B0C6F3}" dt="2019-12-31T20:44:37.790" v="202"/>
          <ac:spMkLst>
            <pc:docMk/>
            <pc:sldMk cId="2966023014" sldId="285"/>
            <ac:spMk id="3" creationId="{08FD56FF-AF60-469D-A56D-0C9E6DBCD072}"/>
          </ac:spMkLst>
        </pc:spChg>
        <pc:spChg chg="add mod">
          <ac:chgData name="marcos aurelio gularte de castro" userId="67f50566e2aee3b4" providerId="LiveId" clId="{E8760DD4-12FE-41A1-92A2-9DE511B0C6F3}" dt="2019-12-31T20:44:56.544" v="210"/>
          <ac:spMkLst>
            <pc:docMk/>
            <pc:sldMk cId="2966023014" sldId="285"/>
            <ac:spMk id="4" creationId="{045167C4-4C26-45C1-AE64-BDCAB2629A75}"/>
          </ac:spMkLst>
        </pc:spChg>
        <pc:spChg chg="add mod">
          <ac:chgData name="marcos aurelio gularte de castro" userId="67f50566e2aee3b4" providerId="LiveId" clId="{E8760DD4-12FE-41A1-92A2-9DE511B0C6F3}" dt="2019-12-31T20:44:53.872" v="209" actId="20577"/>
          <ac:spMkLst>
            <pc:docMk/>
            <pc:sldMk cId="2966023014" sldId="285"/>
            <ac:spMk id="5" creationId="{26BE58D5-58A7-4678-9EC5-EB59DE482BF6}"/>
          </ac:spMkLst>
        </pc:spChg>
        <pc:spChg chg="add del mod">
          <ac:chgData name="marcos aurelio gularte de castro" userId="67f50566e2aee3b4" providerId="LiveId" clId="{E8760DD4-12FE-41A1-92A2-9DE511B0C6F3}" dt="2019-12-31T20:46:10.300" v="211"/>
          <ac:spMkLst>
            <pc:docMk/>
            <pc:sldMk cId="2966023014" sldId="285"/>
            <ac:spMk id="6" creationId="{70B28C68-8379-4FCA-9AF0-DFC287A684C1}"/>
          </ac:spMkLst>
        </pc:spChg>
        <pc:spChg chg="add del mod">
          <ac:chgData name="marcos aurelio gularte de castro" userId="67f50566e2aee3b4" providerId="LiveId" clId="{E8760DD4-12FE-41A1-92A2-9DE511B0C6F3}" dt="2019-12-31T20:46:10.300" v="211"/>
          <ac:spMkLst>
            <pc:docMk/>
            <pc:sldMk cId="2966023014" sldId="285"/>
            <ac:spMk id="7" creationId="{1017026E-2F76-4631-93EB-F3E104752139}"/>
          </ac:spMkLst>
        </pc:sp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1112730953" sldId="286"/>
        </pc:sldMkLst>
      </pc:sldChg>
      <pc:sldChg chg="addSp delSp modSp add modTransition">
        <pc:chgData name="marcos aurelio gularte de castro" userId="67f50566e2aee3b4" providerId="LiveId" clId="{E8760DD4-12FE-41A1-92A2-9DE511B0C6F3}" dt="2019-12-31T21:40:30.565" v="333" actId="962"/>
        <pc:sldMkLst>
          <pc:docMk/>
          <pc:sldMk cId="3716514139" sldId="286"/>
        </pc:sldMkLst>
        <pc:spChg chg="del">
          <ac:chgData name="marcos aurelio gularte de castro" userId="67f50566e2aee3b4" providerId="LiveId" clId="{E8760DD4-12FE-41A1-92A2-9DE511B0C6F3}" dt="2019-12-31T20:47:10.953" v="212"/>
          <ac:spMkLst>
            <pc:docMk/>
            <pc:sldMk cId="3716514139" sldId="286"/>
            <ac:spMk id="2" creationId="{345BBFB5-A1CB-4C3E-BB4B-3499DFD65C80}"/>
          </ac:spMkLst>
        </pc:spChg>
        <pc:spChg chg="del">
          <ac:chgData name="marcos aurelio gularte de castro" userId="67f50566e2aee3b4" providerId="LiveId" clId="{E8760DD4-12FE-41A1-92A2-9DE511B0C6F3}" dt="2019-12-31T20:47:10.953" v="212"/>
          <ac:spMkLst>
            <pc:docMk/>
            <pc:sldMk cId="3716514139" sldId="286"/>
            <ac:spMk id="3" creationId="{EAD50B0B-30C2-4327-B0FA-B5BCCBAEECE9}"/>
          </ac:spMkLst>
        </pc:spChg>
        <pc:spChg chg="add del mod">
          <ac:chgData name="marcos aurelio gularte de castro" userId="67f50566e2aee3b4" providerId="LiveId" clId="{E8760DD4-12FE-41A1-92A2-9DE511B0C6F3}" dt="2019-12-31T21:40:28.962" v="331" actId="931"/>
          <ac:spMkLst>
            <pc:docMk/>
            <pc:sldMk cId="3716514139" sldId="286"/>
            <ac:spMk id="4" creationId="{3527BA08-7675-4D56-8E6F-330B492EAE70}"/>
          </ac:spMkLst>
        </pc:spChg>
        <pc:spChg chg="add mod">
          <ac:chgData name="marcos aurelio gularte de castro" userId="67f50566e2aee3b4" providerId="LiveId" clId="{E8760DD4-12FE-41A1-92A2-9DE511B0C6F3}" dt="2019-12-31T20:47:13.181" v="213"/>
          <ac:spMkLst>
            <pc:docMk/>
            <pc:sldMk cId="3716514139" sldId="286"/>
            <ac:spMk id="5" creationId="{65B24DD6-0F1F-421B-8D96-D24830AD6D8A}"/>
          </ac:spMkLst>
        </pc:spChg>
        <pc:picChg chg="add mod">
          <ac:chgData name="marcos aurelio gularte de castro" userId="67f50566e2aee3b4" providerId="LiveId" clId="{E8760DD4-12FE-41A1-92A2-9DE511B0C6F3}" dt="2019-12-31T21:40:30.565" v="333" actId="962"/>
          <ac:picMkLst>
            <pc:docMk/>
            <pc:sldMk cId="3716514139" sldId="286"/>
            <ac:picMk id="7" creationId="{F4084509-F5D4-4EF4-A0D4-AD3DAC17C947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061697852" sldId="287"/>
        </pc:sldMkLst>
      </pc:sldChg>
      <pc:sldChg chg="addSp delSp modSp add modTransition">
        <pc:chgData name="marcos aurelio gularte de castro" userId="67f50566e2aee3b4" providerId="LiveId" clId="{E8760DD4-12FE-41A1-92A2-9DE511B0C6F3}" dt="2019-12-31T21:41:48.870" v="336" actId="962"/>
        <pc:sldMkLst>
          <pc:docMk/>
          <pc:sldMk cId="3062000096" sldId="287"/>
        </pc:sldMkLst>
        <pc:spChg chg="del">
          <ac:chgData name="marcos aurelio gularte de castro" userId="67f50566e2aee3b4" providerId="LiveId" clId="{E8760DD4-12FE-41A1-92A2-9DE511B0C6F3}" dt="2019-12-31T20:49:58.354" v="215"/>
          <ac:spMkLst>
            <pc:docMk/>
            <pc:sldMk cId="3062000096" sldId="287"/>
            <ac:spMk id="2" creationId="{3FFCD383-3385-44AB-8A65-2C0BD45B808B}"/>
          </ac:spMkLst>
        </pc:spChg>
        <pc:spChg chg="mod">
          <ac:chgData name="marcos aurelio gularte de castro" userId="67f50566e2aee3b4" providerId="LiveId" clId="{E8760DD4-12FE-41A1-92A2-9DE511B0C6F3}" dt="2019-12-31T20:48:55.090" v="214"/>
          <ac:spMkLst>
            <pc:docMk/>
            <pc:sldMk cId="3062000096" sldId="287"/>
            <ac:spMk id="3" creationId="{F2C65728-74E4-4417-BF09-8C5CFC465128}"/>
          </ac:spMkLst>
        </pc:spChg>
        <pc:spChg chg="add del mod">
          <ac:chgData name="marcos aurelio gularte de castro" userId="67f50566e2aee3b4" providerId="LiveId" clId="{E8760DD4-12FE-41A1-92A2-9DE511B0C6F3}" dt="2019-12-31T21:41:46.042" v="334" actId="931"/>
          <ac:spMkLst>
            <pc:docMk/>
            <pc:sldMk cId="3062000096" sldId="287"/>
            <ac:spMk id="4" creationId="{5F5C3290-9F46-476C-B075-7DFCBDE30AF7}"/>
          </ac:spMkLst>
        </pc:spChg>
        <pc:spChg chg="add mod">
          <ac:chgData name="marcos aurelio gularte de castro" userId="67f50566e2aee3b4" providerId="LiveId" clId="{E8760DD4-12FE-41A1-92A2-9DE511B0C6F3}" dt="2019-12-31T21:41:48.870" v="336" actId="962"/>
          <ac:spMkLst>
            <pc:docMk/>
            <pc:sldMk cId="3062000096" sldId="287"/>
            <ac:spMk id="7" creationId="{1ED2EAF6-009C-4CE4-8FDF-84C42B6C5698}"/>
          </ac:spMkLst>
        </pc:spChg>
        <pc:picChg chg="add mod">
          <ac:chgData name="marcos aurelio gularte de castro" userId="67f50566e2aee3b4" providerId="LiveId" clId="{E8760DD4-12FE-41A1-92A2-9DE511B0C6F3}" dt="2019-12-31T21:41:48.870" v="336" actId="962"/>
          <ac:picMkLst>
            <pc:docMk/>
            <pc:sldMk cId="3062000096" sldId="287"/>
            <ac:picMk id="6" creationId="{41A0C8AF-7A36-447F-8F45-D84148E90D39}"/>
          </ac:picMkLst>
        </pc:picChg>
      </pc:sldChg>
      <pc:sldChg chg="addSp delSp modSp add modTransition">
        <pc:chgData name="marcos aurelio gularte de castro" userId="67f50566e2aee3b4" providerId="LiveId" clId="{E8760DD4-12FE-41A1-92A2-9DE511B0C6F3}" dt="2019-12-31T21:42:30.797" v="338" actId="931"/>
        <pc:sldMkLst>
          <pc:docMk/>
          <pc:sldMk cId="293578367" sldId="288"/>
        </pc:sldMkLst>
        <pc:spChg chg="del">
          <ac:chgData name="marcos aurelio gularte de castro" userId="67f50566e2aee3b4" providerId="LiveId" clId="{E8760DD4-12FE-41A1-92A2-9DE511B0C6F3}" dt="2019-12-31T21:42:30.797" v="338" actId="931"/>
          <ac:spMkLst>
            <pc:docMk/>
            <pc:sldMk cId="293578367" sldId="288"/>
            <ac:spMk id="2" creationId="{D7BD4155-AB8D-4964-B9B9-F9EC2EC287DF}"/>
          </ac:spMkLst>
        </pc:spChg>
        <pc:spChg chg="mod">
          <ac:chgData name="marcos aurelio gularte de castro" userId="67f50566e2aee3b4" providerId="LiveId" clId="{E8760DD4-12FE-41A1-92A2-9DE511B0C6F3}" dt="2019-12-31T21:42:25.400" v="337" actId="20577"/>
          <ac:spMkLst>
            <pc:docMk/>
            <pc:sldMk cId="293578367" sldId="288"/>
            <ac:spMk id="3" creationId="{B668B399-436A-49F5-BC9E-D2A9224BF460}"/>
          </ac:spMkLst>
        </pc:spChg>
        <pc:picChg chg="add mod">
          <ac:chgData name="marcos aurelio gularte de castro" userId="67f50566e2aee3b4" providerId="LiveId" clId="{E8760DD4-12FE-41A1-92A2-9DE511B0C6F3}" dt="2019-12-31T21:42:30.797" v="338" actId="931"/>
          <ac:picMkLst>
            <pc:docMk/>
            <pc:sldMk cId="293578367" sldId="288"/>
            <ac:picMk id="5" creationId="{07B5CCC6-08D3-4306-91FD-F88828A8AE64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340153926" sldId="288"/>
        </pc:sldMkLst>
      </pc:sldChg>
      <pc:sldChg chg="addSp delSp modSp add modTransition">
        <pc:chgData name="marcos aurelio gularte de castro" userId="67f50566e2aee3b4" providerId="LiveId" clId="{E8760DD4-12FE-41A1-92A2-9DE511B0C6F3}" dt="2019-12-31T21:43:41.984" v="346" actId="962"/>
        <pc:sldMkLst>
          <pc:docMk/>
          <pc:sldMk cId="2424915184" sldId="289"/>
        </pc:sldMkLst>
        <pc:spChg chg="del">
          <ac:chgData name="marcos aurelio gularte de castro" userId="67f50566e2aee3b4" providerId="LiveId" clId="{E8760DD4-12FE-41A1-92A2-9DE511B0C6F3}" dt="2019-12-31T21:43:10.445" v="339" actId="931"/>
          <ac:spMkLst>
            <pc:docMk/>
            <pc:sldMk cId="2424915184" sldId="289"/>
            <ac:spMk id="2" creationId="{8CC4F9C9-EFC0-4E85-8925-91B0727FB107}"/>
          </ac:spMkLst>
        </pc:spChg>
        <pc:spChg chg="mod">
          <ac:chgData name="marcos aurelio gularte de castro" userId="67f50566e2aee3b4" providerId="LiveId" clId="{E8760DD4-12FE-41A1-92A2-9DE511B0C6F3}" dt="2019-12-31T20:52:59.197" v="217"/>
          <ac:spMkLst>
            <pc:docMk/>
            <pc:sldMk cId="2424915184" sldId="289"/>
            <ac:spMk id="3" creationId="{BAEC8473-67D9-4E72-9B78-EAE8B0FF4245}"/>
          </ac:spMkLst>
        </pc:spChg>
        <pc:spChg chg="add del mod">
          <ac:chgData name="marcos aurelio gularte de castro" userId="67f50566e2aee3b4" providerId="LiveId" clId="{E8760DD4-12FE-41A1-92A2-9DE511B0C6F3}" dt="2019-12-31T21:43:40.886" v="344" actId="931"/>
          <ac:spMkLst>
            <pc:docMk/>
            <pc:sldMk cId="2424915184" sldId="289"/>
            <ac:spMk id="7" creationId="{577926AF-3D56-4FAE-9232-8AE2120B1D7D}"/>
          </ac:spMkLst>
        </pc:spChg>
        <pc:picChg chg="add del mod modCrop">
          <ac:chgData name="marcos aurelio gularte de castro" userId="67f50566e2aee3b4" providerId="LiveId" clId="{E8760DD4-12FE-41A1-92A2-9DE511B0C6F3}" dt="2019-12-31T21:43:30.779" v="343" actId="478"/>
          <ac:picMkLst>
            <pc:docMk/>
            <pc:sldMk cId="2424915184" sldId="289"/>
            <ac:picMk id="5" creationId="{1E0ACD35-FB64-4CD6-B631-8F33648DEA31}"/>
          </ac:picMkLst>
        </pc:picChg>
        <pc:picChg chg="add mod">
          <ac:chgData name="marcos aurelio gularte de castro" userId="67f50566e2aee3b4" providerId="LiveId" clId="{E8760DD4-12FE-41A1-92A2-9DE511B0C6F3}" dt="2019-12-31T21:43:41.984" v="346" actId="962"/>
          <ac:picMkLst>
            <pc:docMk/>
            <pc:sldMk cId="2424915184" sldId="289"/>
            <ac:picMk id="9" creationId="{91922E2B-750E-4086-BEEB-E54A8FA2C18F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377378437" sldId="289"/>
        </pc:sldMkLst>
      </pc:sldChg>
      <pc:sldChg chg="addSp delSp modSp add">
        <pc:chgData name="marcos aurelio gularte de castro" userId="67f50566e2aee3b4" providerId="LiveId" clId="{E8760DD4-12FE-41A1-92A2-9DE511B0C6F3}" dt="2019-12-31T21:47:31.402" v="356" actId="18131"/>
        <pc:sldMkLst>
          <pc:docMk/>
          <pc:sldMk cId="48327127" sldId="290"/>
        </pc:sldMkLst>
        <pc:spChg chg="del">
          <ac:chgData name="marcos aurelio gularte de castro" userId="67f50566e2aee3b4" providerId="LiveId" clId="{E8760DD4-12FE-41A1-92A2-9DE511B0C6F3}" dt="2019-12-31T21:44:25.299" v="347" actId="931"/>
          <ac:spMkLst>
            <pc:docMk/>
            <pc:sldMk cId="48327127" sldId="290"/>
            <ac:spMk id="2" creationId="{8CC4F9C9-EFC0-4E85-8925-91B0727FB107}"/>
          </ac:spMkLst>
        </pc:spChg>
        <pc:spChg chg="mod">
          <ac:chgData name="marcos aurelio gularte de castro" userId="67f50566e2aee3b4" providerId="LiveId" clId="{E8760DD4-12FE-41A1-92A2-9DE511B0C6F3}" dt="2019-12-31T20:55:17.153" v="224"/>
          <ac:spMkLst>
            <pc:docMk/>
            <pc:sldMk cId="48327127" sldId="290"/>
            <ac:spMk id="3" creationId="{BAEC8473-67D9-4E72-9B78-EAE8B0FF4245}"/>
          </ac:spMkLst>
        </pc:spChg>
        <pc:spChg chg="add del mod">
          <ac:chgData name="marcos aurelio gularte de castro" userId="67f50566e2aee3b4" providerId="LiveId" clId="{E8760DD4-12FE-41A1-92A2-9DE511B0C6F3}" dt="2019-12-31T21:47:23.902" v="353" actId="931"/>
          <ac:spMkLst>
            <pc:docMk/>
            <pc:sldMk cId="48327127" sldId="290"/>
            <ac:spMk id="7" creationId="{DA904E52-F5A2-4BD4-AE7C-4C945B95BE06}"/>
          </ac:spMkLst>
        </pc:spChg>
        <pc:picChg chg="add del mod modCrop">
          <ac:chgData name="marcos aurelio gularte de castro" userId="67f50566e2aee3b4" providerId="LiveId" clId="{E8760DD4-12FE-41A1-92A2-9DE511B0C6F3}" dt="2019-12-31T21:47:09.026" v="352" actId="478"/>
          <ac:picMkLst>
            <pc:docMk/>
            <pc:sldMk cId="48327127" sldId="290"/>
            <ac:picMk id="5" creationId="{074E6E38-8F8E-4C4C-8719-52C8F55B8C9A}"/>
          </ac:picMkLst>
        </pc:picChg>
        <pc:picChg chg="add mod modCrop">
          <ac:chgData name="marcos aurelio gularte de castro" userId="67f50566e2aee3b4" providerId="LiveId" clId="{E8760DD4-12FE-41A1-92A2-9DE511B0C6F3}" dt="2019-12-31T21:47:31.402" v="356" actId="18131"/>
          <ac:picMkLst>
            <pc:docMk/>
            <pc:sldMk cId="48327127" sldId="290"/>
            <ac:picMk id="9" creationId="{1CB594BD-89AE-497B-8281-3F2AD07C6F1D}"/>
          </ac:picMkLst>
        </pc:picChg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45669932" sldId="290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1456414639" sldId="291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764723565" sldId="292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892597544" sldId="293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958371525" sldId="294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497851095" sldId="295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340512285" sldId="296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300871654" sldId="297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202647466" sldId="298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616301172" sldId="299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026839649" sldId="300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1945291534" sldId="301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705542472" sldId="302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955909772" sldId="303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1057694897" sldId="304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93823805" sldId="305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382935574" sldId="306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4043904420" sldId="307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1992122844" sldId="308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2257258436" sldId="309"/>
        </pc:sldMkLst>
      </pc:sldChg>
      <pc:sldChg chg="del">
        <pc:chgData name="marcos aurelio gularte de castro" userId="67f50566e2aee3b4" providerId="LiveId" clId="{E8760DD4-12FE-41A1-92A2-9DE511B0C6F3}" dt="2019-12-31T19:16:33.910" v="3" actId="47"/>
        <pc:sldMkLst>
          <pc:docMk/>
          <pc:sldMk cId="575069374" sldId="3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FA98364-FF53-4521-B10B-4789D20D3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ED28B5-DCDE-455D-9DED-E8A18C6654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102B-4174-4F34-AEF1-2B2280B86DA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3358BC-E60C-4CC1-AB87-FB9FD4FBC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0A8E2A-3C9B-4BC0-B33F-EBF62EEF24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8052C-D1D2-4399-879D-20B4A8BBE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884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B1FB8B-FB25-4E11-B39F-B8AE2F56E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070A747-BAA9-4D7A-8C6C-FE9E6011B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D894BC3-8DD9-4E92-A73D-E88FF8780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CB4CC0-F5B6-41F8-AF31-AB80B192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61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3CE3AA-F5E4-4911-8E91-A408A9DA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275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8DE127-B5E5-4B39-B9A0-CF90C19E0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247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9BB0C4-D265-4579-A669-F7DCED98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1065220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5535386" cy="62139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645322"/>
            <a:ext cx="5848483" cy="4056517"/>
          </a:xfrm>
        </p:spPr>
        <p:txBody>
          <a:bodyPr anchor="ctr">
            <a:no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0609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6095999" cy="62434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6114" y="440871"/>
            <a:ext cx="5276983" cy="526096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31756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40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668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6000" cap="all" baseline="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POSTER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23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27A54A-6D84-48FB-AE74-376132EAE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09588" y="1357500"/>
            <a:ext cx="3988323" cy="38821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331525" y="598590"/>
            <a:ext cx="5400000" cy="5400000"/>
          </a:xfrm>
          <a:prstGeom prst="hexagon">
            <a:avLst>
              <a:gd name="adj" fmla="val 19466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6E897C98-5500-49D0-B4C9-886398D60916}"/>
              </a:ext>
            </a:extLst>
          </p:cNvPr>
          <p:cNvSpPr/>
          <p:nvPr userDrawn="1"/>
        </p:nvSpPr>
        <p:spPr>
          <a:xfrm rot="5400000">
            <a:off x="655900" y="598589"/>
            <a:ext cx="5400000" cy="5400000"/>
          </a:xfrm>
          <a:prstGeom prst="hexagon">
            <a:avLst>
              <a:gd name="adj" fmla="val 18809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1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7149" y="491614"/>
            <a:ext cx="6469624" cy="5496231"/>
          </a:xfrm>
          <a:prstGeom prst="hexagon">
            <a:avLst>
              <a:gd name="adj" fmla="val 23120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2413" y="344130"/>
            <a:ext cx="4975121" cy="5112774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E23587F9-17E6-4D2B-A231-7628AC2BEA3F}"/>
              </a:ext>
            </a:extLst>
          </p:cNvPr>
          <p:cNvSpPr/>
          <p:nvPr userDrawn="1"/>
        </p:nvSpPr>
        <p:spPr>
          <a:xfrm rot="16200000">
            <a:off x="211393" y="267927"/>
            <a:ext cx="6248400" cy="5948517"/>
          </a:xfrm>
          <a:prstGeom prst="hex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3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mesa&#10;&#10;Descrição gerada automaticamente">
            <a:extLst>
              <a:ext uri="{FF2B5EF4-FFF2-40B4-BE49-F238E27FC236}">
                <a16:creationId xmlns:a16="http://schemas.microsoft.com/office/drawing/2014/main" id="{AFCA31F6-9DC1-47B2-BC3C-4BA601077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F486F2-F342-4C0F-B3F8-F84635590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115" y="3971835"/>
            <a:ext cx="9655279" cy="2605945"/>
          </a:xfrm>
        </p:spPr>
        <p:txBody>
          <a:bodyPr anchor="b">
            <a:noAutofit/>
          </a:bodyPr>
          <a:lstStyle>
            <a:lvl1pPr algn="l">
              <a:defRPr sz="8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A1C2F8-3FD7-4166-9E68-68B92DDB6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1572" y="3811015"/>
            <a:ext cx="943896" cy="10800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00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C092F3D7-0855-43F8-8345-41607D0DCCA3}"/>
              </a:ext>
            </a:extLst>
          </p:cNvPr>
          <p:cNvSpPr/>
          <p:nvPr userDrawn="1"/>
        </p:nvSpPr>
        <p:spPr>
          <a:xfrm rot="5400000">
            <a:off x="10809577" y="3804512"/>
            <a:ext cx="1267887" cy="1093006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1E300390-5EA5-4366-AE3C-E096EB1645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1813" y="-9834"/>
            <a:ext cx="6980187" cy="3632961"/>
          </a:xfrm>
          <a:custGeom>
            <a:avLst/>
            <a:gdLst>
              <a:gd name="connsiteX0" fmla="*/ 0 w 6931025"/>
              <a:gd name="connsiteY0" fmla="*/ 0 h 3716338"/>
              <a:gd name="connsiteX1" fmla="*/ 6931025 w 6931025"/>
              <a:gd name="connsiteY1" fmla="*/ 0 h 3716338"/>
              <a:gd name="connsiteX2" fmla="*/ 6931025 w 6931025"/>
              <a:gd name="connsiteY2" fmla="*/ 3716338 h 3716338"/>
              <a:gd name="connsiteX3" fmla="*/ 0 w 6931025"/>
              <a:gd name="connsiteY3" fmla="*/ 3716338 h 3716338"/>
              <a:gd name="connsiteX4" fmla="*/ 0 w 6931025"/>
              <a:gd name="connsiteY4" fmla="*/ 0 h 3716338"/>
              <a:gd name="connsiteX0" fmla="*/ 2359742 w 6931025"/>
              <a:gd name="connsiteY0" fmla="*/ 0 h 3726171"/>
              <a:gd name="connsiteX1" fmla="*/ 6931025 w 6931025"/>
              <a:gd name="connsiteY1" fmla="*/ 9833 h 3726171"/>
              <a:gd name="connsiteX2" fmla="*/ 6931025 w 6931025"/>
              <a:gd name="connsiteY2" fmla="*/ 3726171 h 3726171"/>
              <a:gd name="connsiteX3" fmla="*/ 0 w 6931025"/>
              <a:gd name="connsiteY3" fmla="*/ 3726171 h 3726171"/>
              <a:gd name="connsiteX4" fmla="*/ 2359742 w 6931025"/>
              <a:gd name="connsiteY4" fmla="*/ 0 h 3726171"/>
              <a:gd name="connsiteX0" fmla="*/ 2408904 w 6980187"/>
              <a:gd name="connsiteY0" fmla="*/ 0 h 3726171"/>
              <a:gd name="connsiteX1" fmla="*/ 6980187 w 6980187"/>
              <a:gd name="connsiteY1" fmla="*/ 9833 h 3726171"/>
              <a:gd name="connsiteX2" fmla="*/ 6980187 w 6980187"/>
              <a:gd name="connsiteY2" fmla="*/ 3726171 h 3726171"/>
              <a:gd name="connsiteX3" fmla="*/ 0 w 6980187"/>
              <a:gd name="connsiteY3" fmla="*/ 3726171 h 3726171"/>
              <a:gd name="connsiteX4" fmla="*/ 2408904 w 6980187"/>
              <a:gd name="connsiteY4" fmla="*/ 0 h 372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187" h="3726171">
                <a:moveTo>
                  <a:pt x="2408904" y="0"/>
                </a:moveTo>
                <a:lnTo>
                  <a:pt x="6980187" y="9833"/>
                </a:lnTo>
                <a:lnTo>
                  <a:pt x="6980187" y="3726171"/>
                </a:lnTo>
                <a:lnTo>
                  <a:pt x="0" y="3726171"/>
                </a:lnTo>
                <a:lnTo>
                  <a:pt x="2408904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97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620421F-9BDF-4305-8E66-39FCB72B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DB0910B-B769-45FD-8B04-A62A48F1C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A9C845-5313-48D7-8476-69E0761D7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0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6280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715219F-EA5C-4E8E-8F99-9DAD04AD8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C307B3-1001-449C-AD43-8122A020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696" y="274228"/>
            <a:ext cx="8574753" cy="234115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333FC93-82C5-4618-96EE-261BAF5A09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5148"/>
            <a:ext cx="6961239" cy="3642851"/>
          </a:xfrm>
          <a:custGeom>
            <a:avLst/>
            <a:gdLst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6961239 w 6961239"/>
              <a:gd name="connsiteY2" fmla="*/ 3667124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4581832 w 6961239"/>
              <a:gd name="connsiteY2" fmla="*/ 3657292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239" h="3667124">
                <a:moveTo>
                  <a:pt x="0" y="0"/>
                </a:moveTo>
                <a:lnTo>
                  <a:pt x="6961239" y="0"/>
                </a:lnTo>
                <a:lnTo>
                  <a:pt x="4581832" y="3657292"/>
                </a:lnTo>
                <a:lnTo>
                  <a:pt x="0" y="366712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26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96300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laptop, computador, mesa&#10;&#10;Descrição gerada automaticamente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8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673512"/>
            <a:ext cx="9828517" cy="3898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126377" y="4046516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5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BF500ABF-31DD-4136-986A-D08150A96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25398"/>
            <a:ext cx="3696929" cy="1932602"/>
          </a:xfrm>
          <a:custGeom>
            <a:avLst/>
            <a:gdLst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3775075 w 3775075"/>
              <a:gd name="connsiteY2" fmla="*/ 1912937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2496881 w 3775075"/>
              <a:gd name="connsiteY2" fmla="*/ 1883440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25913"/>
              <a:gd name="connsiteY0" fmla="*/ 19665 h 1932602"/>
              <a:gd name="connsiteX1" fmla="*/ 3725913 w 3725913"/>
              <a:gd name="connsiteY1" fmla="*/ 0 h 1932602"/>
              <a:gd name="connsiteX2" fmla="*/ 2496881 w 3725913"/>
              <a:gd name="connsiteY2" fmla="*/ 1903105 h 1932602"/>
              <a:gd name="connsiteX3" fmla="*/ 0 w 3725913"/>
              <a:gd name="connsiteY3" fmla="*/ 1932602 h 1932602"/>
              <a:gd name="connsiteX4" fmla="*/ 0 w 3725913"/>
              <a:gd name="connsiteY4" fmla="*/ 19665 h 193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913" h="1932602">
                <a:moveTo>
                  <a:pt x="0" y="19665"/>
                </a:moveTo>
                <a:lnTo>
                  <a:pt x="3725913" y="0"/>
                </a:lnTo>
                <a:lnTo>
                  <a:pt x="2496881" y="1903105"/>
                </a:lnTo>
                <a:lnTo>
                  <a:pt x="0" y="1932602"/>
                </a:lnTo>
                <a:lnTo>
                  <a:pt x="0" y="19665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97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3011F-FB2A-422B-83E6-591B40A6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B0B91D-2DE9-4970-9A61-0C7C4D16A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7C6D44-0233-4598-9361-4EE188A33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275216-42BF-45ED-A69F-57C33C0FB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D99326-B667-4E7A-9066-5BA2C0BEE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49B316-F904-4A07-8C13-57DFDC02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ADA02-ED60-4AE0-A451-9C5829518BDC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AF47B6-A0C9-4372-B57F-5AEFE685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D7C17A-F2E3-48B6-ADC7-26522EEC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14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EF31-51F3-4C7A-9E87-38995198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D526F5A-C348-413C-8C91-CB310CD8C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C8C93E-10E2-47E5-B430-08DE1D2D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8FF9AE-B832-4E6A-8181-DF4A6DD1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24734D-4DBE-4DE0-BE62-2F0FC36A8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A02-ED60-4AE0-A451-9C5829518BDC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A73222-8BB3-4124-8A4E-FD114AF69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3B3134-CB93-4F06-B35D-4E89800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78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51" r:id="rId4"/>
    <p:sldLayoutId id="2147483652" r:id="rId5"/>
    <p:sldLayoutId id="2147483660" r:id="rId6"/>
    <p:sldLayoutId id="2147483661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6" r:id="rId13"/>
    <p:sldLayoutId id="2147483662" r:id="rId14"/>
    <p:sldLayoutId id="2147483667" r:id="rId15"/>
    <p:sldLayoutId id="2147483665" r:id="rId16"/>
    <p:sldLayoutId id="21474836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57575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hilean_Mine_Rescue_(5073032505)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sa/3.0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479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D47B6B1-C539-4A86-A484-6CABFA5E16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720F35-5461-434D-B34F-C78D654A0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Gênesis 3 é simultaneamente o início da trajetória dos perdidos e a origem do maior </a:t>
            </a:r>
            <a:r>
              <a:rPr lang="pt-BR" b="1" dirty="0"/>
              <a:t>plano de resgate do universo.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583517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em pé, praia, jogando&#10;&#10;Descrição gerada automaticamente">
            <a:extLst>
              <a:ext uri="{FF2B5EF4-FFF2-40B4-BE49-F238E27FC236}">
                <a16:creationId xmlns:a16="http://schemas.microsoft.com/office/drawing/2014/main" id="{945D5AE7-3CBA-4D35-9D2B-066CD94C02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D71330-12DB-4D34-BE52-2C1965CF4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Deus busca e pergunta sobre o paradeiro de Adão, que estava perdido.</a:t>
            </a:r>
          </a:p>
        </p:txBody>
      </p:sp>
    </p:spTree>
    <p:extLst>
      <p:ext uri="{BB962C8B-B14F-4D97-AF65-F5344CB8AC3E}">
        <p14:creationId xmlns:p14="http://schemas.microsoft.com/office/powerpoint/2010/main" val="12980769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82D7898-3F7D-4942-9AD1-DE316113B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Os homens perdidos necessitam hoje fazer estas duas perguntas: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3FDF806-A8CA-4318-83AF-AE95A72992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5535386" cy="6213987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7ABD86-54EA-4B16-8E3F-6FA0187DB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483112"/>
            <a:ext cx="5848483" cy="4218727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pt-BR" dirty="0"/>
              <a:t>“Onde eu estou como pecador perdido?”</a:t>
            </a:r>
          </a:p>
          <a:p>
            <a:pPr marL="514350" indent="-514350" algn="l">
              <a:buFont typeface="+mj-lt"/>
              <a:buAutoNum type="arabicPeriod"/>
            </a:pPr>
            <a:endParaRPr lang="pt-BR" dirty="0"/>
          </a:p>
          <a:p>
            <a:pPr marL="514350" indent="-514350" algn="l">
              <a:buFont typeface="+mj-lt"/>
              <a:buAutoNum type="arabicPeriod"/>
            </a:pPr>
            <a:r>
              <a:rPr lang="pt-BR" dirty="0"/>
              <a:t>“Onde está o Salvador?”.</a:t>
            </a:r>
          </a:p>
        </p:txBody>
      </p:sp>
    </p:spTree>
    <p:extLst>
      <p:ext uri="{BB962C8B-B14F-4D97-AF65-F5344CB8AC3E}">
        <p14:creationId xmlns:p14="http://schemas.microsoft.com/office/powerpoint/2010/main" val="230699587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AB016986-381F-4FB5-820C-51D0752F42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" r="-1367"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08F059-6020-4EA0-B5BC-25053F25E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b="1" dirty="0"/>
              <a:t>PERDER-SE FOI UMA </a:t>
            </a:r>
            <a:r>
              <a:rPr lang="pt-BR" sz="6600" b="1" dirty="0">
                <a:latin typeface="+mj-lt"/>
              </a:rPr>
              <a:t>ESCOLHA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07554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5C3DD59-31AE-432D-B95A-680E4AC7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A) O pecado se manifestou de forma peculiar nos mais diferentes corações:</a:t>
            </a:r>
          </a:p>
        </p:txBody>
      </p:sp>
      <p:pic>
        <p:nvPicPr>
          <p:cNvPr id="8" name="Espaço Reservado para Imagem 7" descr="Cobra verde com a boca aberta&#10;&#10;Descrição gerada automaticamente">
            <a:extLst>
              <a:ext uri="{FF2B5EF4-FFF2-40B4-BE49-F238E27FC236}">
                <a16:creationId xmlns:a16="http://schemas.microsoft.com/office/drawing/2014/main" id="{DB0B2A4F-023C-40E3-A304-1661C876D6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6659477-4530-496C-8EA8-C71431051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t-BR" dirty="0"/>
              <a:t>Lúcifer: Sem tentador externo ou interno , por isso, de fato, a iniquidade é um mistério;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Adão e Eva: Sem tentador interno (só externo no caso a serpente);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A humanidade pós queda: Com tentações externas e internas.</a:t>
            </a:r>
          </a:p>
        </p:txBody>
      </p:sp>
    </p:spTree>
    <p:extLst>
      <p:ext uri="{BB962C8B-B14F-4D97-AF65-F5344CB8AC3E}">
        <p14:creationId xmlns:p14="http://schemas.microsoft.com/office/powerpoint/2010/main" val="150120488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no interior, de madeira, bicicleta, preto&#10;&#10;Descrição gerada automaticamente">
            <a:extLst>
              <a:ext uri="{FF2B5EF4-FFF2-40B4-BE49-F238E27FC236}">
                <a16:creationId xmlns:a16="http://schemas.microsoft.com/office/drawing/2014/main" id="{96D07972-D288-4571-A0AA-300C21678D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A07F3B-791C-48EC-A541-346CF3C70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Mas há algo comum entre elas: o “livre arbítrio” ou direito de escolher. </a:t>
            </a:r>
          </a:p>
        </p:txBody>
      </p:sp>
    </p:spTree>
    <p:extLst>
      <p:ext uri="{BB962C8B-B14F-4D97-AF65-F5344CB8AC3E}">
        <p14:creationId xmlns:p14="http://schemas.microsoft.com/office/powerpoint/2010/main" val="148798670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75F61D-9CAF-4BA2-9356-6DA5DF71D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cena triste do Jardim do Éden retrata a inimaginável escolha do homem de sair da presença da vida.</a:t>
            </a:r>
          </a:p>
        </p:txBody>
      </p:sp>
      <p:pic>
        <p:nvPicPr>
          <p:cNvPr id="4" name="Espaço Reservado para Imagem 8">
            <a:extLst>
              <a:ext uri="{FF2B5EF4-FFF2-40B4-BE49-F238E27FC236}">
                <a16:creationId xmlns:a16="http://schemas.microsoft.com/office/drawing/2014/main" id="{9E831151-8AF8-475D-88C4-6B0F042434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7575" y="0"/>
            <a:ext cx="5854700" cy="6326188"/>
          </a:xfrm>
        </p:spPr>
      </p:pic>
    </p:spTree>
    <p:extLst>
      <p:ext uri="{BB962C8B-B14F-4D97-AF65-F5344CB8AC3E}">
        <p14:creationId xmlns:p14="http://schemas.microsoft.com/office/powerpoint/2010/main" val="43332964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Pessoa posando para foto&#10;&#10;Descrição gerada automaticamente">
            <a:extLst>
              <a:ext uri="{FF2B5EF4-FFF2-40B4-BE49-F238E27FC236}">
                <a16:creationId xmlns:a16="http://schemas.microsoft.com/office/drawing/2014/main" id="{5FAEC211-5FA7-4B27-9A9A-ACA4EE5884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20DAAD-0CCB-4192-80CA-C349A1DE4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velocidade da graça é sempre maior do que a do pecado! Deus vai nos encontrar.</a:t>
            </a:r>
          </a:p>
        </p:txBody>
      </p:sp>
    </p:spTree>
    <p:extLst>
      <p:ext uri="{BB962C8B-B14F-4D97-AF65-F5344CB8AC3E}">
        <p14:creationId xmlns:p14="http://schemas.microsoft.com/office/powerpoint/2010/main" val="18017349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segurando, em pé, homem&#10;&#10;Descrição gerada automaticamente">
            <a:extLst>
              <a:ext uri="{FF2B5EF4-FFF2-40B4-BE49-F238E27FC236}">
                <a16:creationId xmlns:a16="http://schemas.microsoft.com/office/drawing/2014/main" id="{F052502C-17C0-4EF8-A8CE-94E1E55300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FDF66A-4B1E-400D-880B-CCF67F9B0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pecado é uma ilusão em sua aparência e suas consequências.</a:t>
            </a:r>
          </a:p>
        </p:txBody>
      </p:sp>
    </p:spTree>
    <p:extLst>
      <p:ext uri="{BB962C8B-B14F-4D97-AF65-F5344CB8AC3E}">
        <p14:creationId xmlns:p14="http://schemas.microsoft.com/office/powerpoint/2010/main" val="216776801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EA07EBD-751B-4D2D-9BE3-5100ABD54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Patriarcas e Profetas, p. 28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C5A5D7B-8E1A-4539-A777-3D01A9AA61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“Depois da sua transgressão, Adão a princípio imaginou-se a entrar para uma condição mais elevada de existência. Mas logo o pensamento de seu pecado o encheu de terror” .</a:t>
            </a:r>
          </a:p>
        </p:txBody>
      </p:sp>
    </p:spTree>
    <p:extLst>
      <p:ext uri="{BB962C8B-B14F-4D97-AF65-F5344CB8AC3E}">
        <p14:creationId xmlns:p14="http://schemas.microsoft.com/office/powerpoint/2010/main" val="261399110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58347A7B-E4F1-490B-90B3-9F3D9578E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Resgate dos Feridos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D11E0C-2436-4E65-8099-729847512F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06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4E0D6DE-1786-4EC7-B86E-81B8106501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103" b="61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23343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7DFADAE-6F94-4D5A-9F1B-41B60E67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Passos de Adão após a queda: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831EFE2-7CE6-4512-A80A-17E9F38CD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pt-BR" dirty="0"/>
              <a:t>Uma razão: estava nu (na visão pequena e turva de Adão);</a:t>
            </a:r>
          </a:p>
          <a:p>
            <a:pPr lvl="0"/>
            <a:r>
              <a:rPr lang="pt-BR" dirty="0"/>
              <a:t>Um sentimento: estava com medo;</a:t>
            </a:r>
          </a:p>
          <a:p>
            <a:pPr lvl="0"/>
            <a:r>
              <a:rPr lang="pt-BR" dirty="0"/>
              <a:t>Uma ação: escondeu-se.</a:t>
            </a:r>
          </a:p>
          <a:p>
            <a:endParaRPr lang="pt-BR" dirty="0"/>
          </a:p>
        </p:txBody>
      </p:sp>
      <p:pic>
        <p:nvPicPr>
          <p:cNvPr id="7" name="Espaço Reservado para Imagem 8">
            <a:extLst>
              <a:ext uri="{FF2B5EF4-FFF2-40B4-BE49-F238E27FC236}">
                <a16:creationId xmlns:a16="http://schemas.microsoft.com/office/drawing/2014/main" id="{950C21B2-74E4-4F17-B7D5-A594413F74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535613" cy="6213475"/>
          </a:xfrm>
        </p:spPr>
      </p:pic>
    </p:spTree>
    <p:extLst>
      <p:ext uri="{BB962C8B-B14F-4D97-AF65-F5344CB8AC3E}">
        <p14:creationId xmlns:p14="http://schemas.microsoft.com/office/powerpoint/2010/main" val="161972559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Por do sol e nuvens no céu&#10;&#10;Descrição gerada automaticamente">
            <a:extLst>
              <a:ext uri="{FF2B5EF4-FFF2-40B4-BE49-F238E27FC236}">
                <a16:creationId xmlns:a16="http://schemas.microsoft.com/office/drawing/2014/main" id="{BE04A6D1-58B4-4B29-B74E-502B422CA0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30"/>
          <a:stretch/>
        </p:blipFill>
        <p:spPr>
          <a:xfrm>
            <a:off x="5996814" y="0"/>
            <a:ext cx="5855370" cy="6326413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9B04D9-CFE2-4580-87F7-0CCC4355A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remédio para o pecado jamais será produzido pela mão humana.</a:t>
            </a:r>
          </a:p>
        </p:txBody>
      </p:sp>
    </p:spTree>
    <p:extLst>
      <p:ext uri="{BB962C8B-B14F-4D97-AF65-F5344CB8AC3E}">
        <p14:creationId xmlns:p14="http://schemas.microsoft.com/office/powerpoint/2010/main" val="216749936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vestuário, segurando, homem&#10;&#10;Descrição gerada automaticamente">
            <a:extLst>
              <a:ext uri="{FF2B5EF4-FFF2-40B4-BE49-F238E27FC236}">
                <a16:creationId xmlns:a16="http://schemas.microsoft.com/office/drawing/2014/main" id="{2A0883C1-9760-4F43-891D-5C1CF8FAF1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53031E-F6A4-4815-A797-83D35883F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não desiste dos que desistem.</a:t>
            </a:r>
          </a:p>
        </p:txBody>
      </p:sp>
    </p:spTree>
    <p:extLst>
      <p:ext uri="{BB962C8B-B14F-4D97-AF65-F5344CB8AC3E}">
        <p14:creationId xmlns:p14="http://schemas.microsoft.com/office/powerpoint/2010/main" val="84531493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strela, escuro, luz, olhando&#10;&#10;Descrição gerada automaticamente">
            <a:extLst>
              <a:ext uri="{FF2B5EF4-FFF2-40B4-BE49-F238E27FC236}">
                <a16:creationId xmlns:a16="http://schemas.microsoft.com/office/drawing/2014/main" id="{CBB39DDA-C33D-4C7D-827F-7BAE756B03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3A6303-09D4-437F-92D4-1755B0E4F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plano de resgate que existia antes da fundação do mundo.</a:t>
            </a:r>
          </a:p>
        </p:txBody>
      </p:sp>
    </p:spTree>
    <p:extLst>
      <p:ext uri="{BB962C8B-B14F-4D97-AF65-F5344CB8AC3E}">
        <p14:creationId xmlns:p14="http://schemas.microsoft.com/office/powerpoint/2010/main" val="381227090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F4DA95B-B231-4783-8090-0603AD5E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Gênesis 3:15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07E9C82-FA7A-44CC-AF74-090E223774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Porei inimizade entre ti e a mulher, e entre a tua descendência e a sua descendência; esta te ferirá a cabeça, e tu lhe ferirás o calcanhar. </a:t>
            </a:r>
          </a:p>
        </p:txBody>
      </p:sp>
    </p:spTree>
    <p:extLst>
      <p:ext uri="{BB962C8B-B14F-4D97-AF65-F5344CB8AC3E}">
        <p14:creationId xmlns:p14="http://schemas.microsoft.com/office/powerpoint/2010/main" val="29222454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água, mesa, grande, vermelho&#10;&#10;Descrição gerada automaticamente">
            <a:extLst>
              <a:ext uri="{FF2B5EF4-FFF2-40B4-BE49-F238E27FC236}">
                <a16:creationId xmlns:a16="http://schemas.microsoft.com/office/drawing/2014/main" id="{8D47344F-B12E-4ED9-A1B7-3AB215B88F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6095999" cy="6243485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922B09-AC39-49C6-8697-8F7BA9244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não amputaria o “livre arbítrio” da história humana, mas daria a ele de novo a oportunidade de fazer a melhor escolha.</a:t>
            </a:r>
          </a:p>
        </p:txBody>
      </p:sp>
    </p:spTree>
    <p:extLst>
      <p:ext uri="{BB962C8B-B14F-4D97-AF65-F5344CB8AC3E}">
        <p14:creationId xmlns:p14="http://schemas.microsoft.com/office/powerpoint/2010/main" val="38758997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DE5ADB3-5AD6-4860-B8CE-E6DD752371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760FF2-58B3-428A-B1B9-9F0A0911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há falhas nem brechas no Plano da Redenção, mas há o direito de escolha.</a:t>
            </a:r>
          </a:p>
        </p:txBody>
      </p:sp>
    </p:spTree>
    <p:extLst>
      <p:ext uri="{BB962C8B-B14F-4D97-AF65-F5344CB8AC3E}">
        <p14:creationId xmlns:p14="http://schemas.microsoft.com/office/powerpoint/2010/main" val="6703348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Mulher ao lado de uma estrada&#10;&#10;Descrição gerada automaticamente">
            <a:extLst>
              <a:ext uri="{FF2B5EF4-FFF2-40B4-BE49-F238E27FC236}">
                <a16:creationId xmlns:a16="http://schemas.microsoft.com/office/drawing/2014/main" id="{1A38C3B3-84BC-4645-B3BD-1E31E215F7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0DCC0A2-795B-46C0-AA41-4AF549AFF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inimigo queria ter o poder de nos impor o pecado, mas ele não tem. Deus tem o poder de nos impor a salvação, mas Ele não usa.</a:t>
            </a:r>
          </a:p>
        </p:txBody>
      </p:sp>
    </p:spTree>
    <p:extLst>
      <p:ext uri="{BB962C8B-B14F-4D97-AF65-F5344CB8AC3E}">
        <p14:creationId xmlns:p14="http://schemas.microsoft.com/office/powerpoint/2010/main" val="99450354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69B9474-91D8-4E87-A87B-C5EB7607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Passos de Deus após a queda:</a:t>
            </a:r>
          </a:p>
        </p:txBody>
      </p:sp>
      <p:pic>
        <p:nvPicPr>
          <p:cNvPr id="8" name="Espaço Reservado para Imagem 7" descr="Uma imagem contendo edifício, ao ar livre, em pé, pedra&#10;&#10;Descrição gerada automaticamente">
            <a:extLst>
              <a:ext uri="{FF2B5EF4-FFF2-40B4-BE49-F238E27FC236}">
                <a16:creationId xmlns:a16="http://schemas.microsoft.com/office/drawing/2014/main" id="{8B6E9151-836A-4641-A38E-E5B5B822D8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AD951D6-2E24-400B-857F-AD85271D3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pt-BR" dirty="0"/>
              <a:t>Uma razão: era sua criatura;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Um sentimento: amor;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Uma ação: procurar.</a:t>
            </a:r>
          </a:p>
        </p:txBody>
      </p:sp>
    </p:spTree>
    <p:extLst>
      <p:ext uri="{BB962C8B-B14F-4D97-AF65-F5344CB8AC3E}">
        <p14:creationId xmlns:p14="http://schemas.microsoft.com/office/powerpoint/2010/main" val="289433906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45167C4-4C26-45C1-AE64-BDCAB262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Patriarcas e Profetas, p. 33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6BE58D5-58A7-4678-9EC5-EB59DE482B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: “A queda do homem encheu o Céu todo de tristeza. O mundo que Deus fizera estava manchado pela maldição do pecado, e habitado por seres condenados à miséria e morte. Não parecia haver meio pelo qual pudessem escapar os que tinham transgredido a lei. Os anjos cessaram os seus cânticos de louvor. Por toda a corte celestial havia pranto pela ruína que o pecado ocasionara”.</a:t>
            </a:r>
          </a:p>
        </p:txBody>
      </p:sp>
    </p:spTree>
    <p:extLst>
      <p:ext uri="{BB962C8B-B14F-4D97-AF65-F5344CB8AC3E}">
        <p14:creationId xmlns:p14="http://schemas.microsoft.com/office/powerpoint/2010/main" val="296602301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80F7AFA-FB35-4748-94A5-1257FAFE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Gênesis 3:9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F8EF7942-47F9-4E37-934D-2A866DCDBE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“E chamou o Senhor Deus a Adão, e disse-lhe: Onde estás?”.</a:t>
            </a:r>
          </a:p>
        </p:txBody>
      </p:sp>
    </p:spTree>
    <p:extLst>
      <p:ext uri="{BB962C8B-B14F-4D97-AF65-F5344CB8AC3E}">
        <p14:creationId xmlns:p14="http://schemas.microsoft.com/office/powerpoint/2010/main" val="316051432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Uma imagem contendo pessoa, homem, segurando, em pé&#10;&#10;Descrição gerada automaticamente">
            <a:extLst>
              <a:ext uri="{FF2B5EF4-FFF2-40B4-BE49-F238E27FC236}">
                <a16:creationId xmlns:a16="http://schemas.microsoft.com/office/drawing/2014/main" id="{F4084509-F5D4-4EF4-A0D4-AD3DAC17C9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5B24DD6-0F1F-421B-8D96-D24830AD6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Ouça a voz embargada de Deus perguntando “onde estás”, não porque Ele não saiba, mas porque Ele quer saber se você quer voltar.</a:t>
            </a:r>
          </a:p>
        </p:txBody>
      </p:sp>
    </p:spTree>
    <p:extLst>
      <p:ext uri="{BB962C8B-B14F-4D97-AF65-F5344CB8AC3E}">
        <p14:creationId xmlns:p14="http://schemas.microsoft.com/office/powerpoint/2010/main" val="371651413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Pessoas na moto&#10;&#10;Descrição gerada automaticamente">
            <a:extLst>
              <a:ext uri="{FF2B5EF4-FFF2-40B4-BE49-F238E27FC236}">
                <a16:creationId xmlns:a16="http://schemas.microsoft.com/office/drawing/2014/main" id="{41A0C8AF-7A36-447F-8F45-D84148E90D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C65728-74E4-4417-BF09-8C5CFC465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 dia 13 de outubro de 2010, no deserto do Atacama, norte do Chile, 33 mineiros, 610 metros abaixo do solo, foram resgatados um a um, sob o olhar expectante de mais de um bilhão de pessoas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D2EAF6-009C-4CE4-8FDF-84C42B6C5698}"/>
              </a:ext>
            </a:extLst>
          </p:cNvPr>
          <p:cNvSpPr txBox="1"/>
          <p:nvPr/>
        </p:nvSpPr>
        <p:spPr>
          <a:xfrm>
            <a:off x="1" y="6243484"/>
            <a:ext cx="6095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Chilean_Mine_Rescue_(5073032505)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06200009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7B5CCC6-08D3-4306-91FD-F88828A8AE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68B399-436A-49F5-BC9E-D2A9224BF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vai encontrar você. A grande pergunta é: Você quer ser resgatado?</a:t>
            </a:r>
          </a:p>
        </p:txBody>
      </p:sp>
    </p:spTree>
    <p:extLst>
      <p:ext uri="{BB962C8B-B14F-4D97-AF65-F5344CB8AC3E}">
        <p14:creationId xmlns:p14="http://schemas.microsoft.com/office/powerpoint/2010/main" val="29357836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EC8473-67D9-4E72-9B78-EAE8B0FF4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Quer hoje começar a trilhar o caminho de volta?</a:t>
            </a:r>
          </a:p>
        </p:txBody>
      </p:sp>
      <p:pic>
        <p:nvPicPr>
          <p:cNvPr id="9" name="Espaço Reservado para Imagem 8" descr="Uma imagem contendo pessoa, ao ar livre, homem, estrada&#10;&#10;Descrição gerada automaticamente">
            <a:extLst>
              <a:ext uri="{FF2B5EF4-FFF2-40B4-BE49-F238E27FC236}">
                <a16:creationId xmlns:a16="http://schemas.microsoft.com/office/drawing/2014/main" id="{91922E2B-750E-4086-BEEB-E54A8FA2C1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491518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EC8473-67D9-4E72-9B78-EAE8B0FF4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espera seu sim, mas não desistirá diante de seu não.</a:t>
            </a:r>
          </a:p>
        </p:txBody>
      </p:sp>
      <p:pic>
        <p:nvPicPr>
          <p:cNvPr id="9" name="Espaço Reservado para Imagem 8" descr="Homem vestido de preto&#10;&#10;Descrição gerada automaticamente">
            <a:extLst>
              <a:ext uri="{FF2B5EF4-FFF2-40B4-BE49-F238E27FC236}">
                <a16:creationId xmlns:a16="http://schemas.microsoft.com/office/drawing/2014/main" id="{1CB594BD-89AE-497B-8281-3F2AD07C6F1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1" r="3021"/>
          <a:stretch/>
        </p:blipFill>
        <p:spPr>
          <a:xfrm>
            <a:off x="5996814" y="0"/>
            <a:ext cx="5855370" cy="6326413"/>
          </a:xfrm>
        </p:spPr>
      </p:pic>
    </p:spTree>
    <p:extLst>
      <p:ext uri="{BB962C8B-B14F-4D97-AF65-F5344CB8AC3E}">
        <p14:creationId xmlns:p14="http://schemas.microsoft.com/office/powerpoint/2010/main" val="4832712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3138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texto, mesa, deitado, branco&#10;&#10;Descrição gerada automaticamente">
            <a:extLst>
              <a:ext uri="{FF2B5EF4-FFF2-40B4-BE49-F238E27FC236}">
                <a16:creationId xmlns:a16="http://schemas.microsoft.com/office/drawing/2014/main" id="{27F1F7CD-E445-4DEF-8498-CCB0C5849F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827F93-0EEF-40FA-B021-115FC006D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os capítulos mais felizes da Bíblia são os dois primeiros e os dois últimos, pois neles não existe a presença do mal</a:t>
            </a:r>
          </a:p>
        </p:txBody>
      </p:sp>
    </p:spTree>
    <p:extLst>
      <p:ext uri="{BB962C8B-B14F-4D97-AF65-F5344CB8AC3E}">
        <p14:creationId xmlns:p14="http://schemas.microsoft.com/office/powerpoint/2010/main" val="26442517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6FB27BAD-7F5F-430C-BE2B-81A7069A6A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14" b="131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1CE782-A8D8-43DC-BB19-C6BC0BAF2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capítulo 3 de Gênesis é um divisor de águas na história da humanidade; sem dúvidas a porta de entrada de toda sorte de dores e fracassos que o homem viveria. </a:t>
            </a:r>
          </a:p>
        </p:txBody>
      </p:sp>
    </p:spTree>
    <p:extLst>
      <p:ext uri="{BB962C8B-B14F-4D97-AF65-F5344CB8AC3E}">
        <p14:creationId xmlns:p14="http://schemas.microsoft.com/office/powerpoint/2010/main" val="35167734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77DB0AA-3020-49E4-9FDC-C44868FB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590895"/>
          </a:xfrm>
        </p:spPr>
        <p:txBody>
          <a:bodyPr/>
          <a:lstStyle/>
          <a:p>
            <a:r>
              <a:rPr lang="pt-BR" dirty="0"/>
              <a:t> os maiores prejuízos: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DDE2BA3-4B58-4146-BAE9-16D870AAB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081668"/>
            <a:ext cx="5848483" cy="4620171"/>
          </a:xfrm>
        </p:spPr>
        <p:txBody>
          <a:bodyPr/>
          <a:lstStyle/>
          <a:p>
            <a:pPr lvl="0"/>
            <a:r>
              <a:rPr lang="pt-BR" dirty="0"/>
              <a:t>A separação de Deus;</a:t>
            </a:r>
          </a:p>
          <a:p>
            <a:pPr lvl="0"/>
            <a:r>
              <a:rPr lang="pt-BR" dirty="0"/>
              <a:t>A morte;</a:t>
            </a:r>
          </a:p>
          <a:p>
            <a:r>
              <a:rPr lang="pt-BR" dirty="0"/>
              <a:t>E, antecedendo a morte, um combo maldito de dores terríveis.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026FC4B5-402C-47F6-8E91-08E855A1D1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835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BBF9CE1-6471-4D74-B221-DB984602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Gênesis 3:24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EB2DDFD-0459-4266-A35E-E76912A248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“E havendo lançado fora o homem, pôs querubins ao oriente do jardim do Éden, e uma espada inflamada que andava ao redor, para guardar o caminho da árvore da vida”.</a:t>
            </a:r>
          </a:p>
        </p:txBody>
      </p:sp>
    </p:spTree>
    <p:extLst>
      <p:ext uri="{BB962C8B-B14F-4D97-AF65-F5344CB8AC3E}">
        <p14:creationId xmlns:p14="http://schemas.microsoft.com/office/powerpoint/2010/main" val="40304764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5AA34E-3652-4BEF-A507-220731CFB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Que cena triste! Adão e Eva fora do Jardim, mas dentro do coração de Deus.</a:t>
            </a:r>
          </a:p>
        </p:txBody>
      </p:sp>
      <p:pic>
        <p:nvPicPr>
          <p:cNvPr id="4" name="Espaço Reservado para Imagem 8">
            <a:extLst>
              <a:ext uri="{FF2B5EF4-FFF2-40B4-BE49-F238E27FC236}">
                <a16:creationId xmlns:a16="http://schemas.microsoft.com/office/drawing/2014/main" id="{95FDE531-02F8-4C01-9813-597B13B8B3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7575" y="0"/>
            <a:ext cx="5854700" cy="6326188"/>
          </a:xfrm>
        </p:spPr>
      </p:pic>
    </p:spTree>
    <p:extLst>
      <p:ext uri="{BB962C8B-B14F-4D97-AF65-F5344CB8AC3E}">
        <p14:creationId xmlns:p14="http://schemas.microsoft.com/office/powerpoint/2010/main" val="90591773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estuário, homem, vestindo, em pé&#10;&#10;Descrição gerada automaticamente">
            <a:extLst>
              <a:ext uri="{FF2B5EF4-FFF2-40B4-BE49-F238E27FC236}">
                <a16:creationId xmlns:a16="http://schemas.microsoft.com/office/drawing/2014/main" id="{6EDDE054-1B58-44A9-B626-8875E72AE5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05585A-432C-4980-9299-E94577648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Separados geograficamente, porém unidos por um Amor.</a:t>
            </a:r>
          </a:p>
        </p:txBody>
      </p:sp>
    </p:spTree>
    <p:extLst>
      <p:ext uri="{BB962C8B-B14F-4D97-AF65-F5344CB8AC3E}">
        <p14:creationId xmlns:p14="http://schemas.microsoft.com/office/powerpoint/2010/main" val="168566591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E693A8-947A-4A07-98CA-DEE162AA64D0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794</Words>
  <Application>Microsoft Office PowerPoint</Application>
  <PresentationFormat>Widescreen</PresentationFormat>
  <Paragraphs>55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Franklin Gothic Book</vt:lpstr>
      <vt:lpstr>Franklin Gothic Medium</vt:lpstr>
      <vt:lpstr>Tema do Office</vt:lpstr>
      <vt:lpstr>Apresentação do PowerPoint</vt:lpstr>
      <vt:lpstr>O Resgate dos Feridos</vt:lpstr>
      <vt:lpstr>Gênesis 3:9</vt:lpstr>
      <vt:lpstr>Apresentação do PowerPoint</vt:lpstr>
      <vt:lpstr>Apresentação do PowerPoint</vt:lpstr>
      <vt:lpstr> os maiores prejuízos:</vt:lpstr>
      <vt:lpstr>Gênesis 3:24</vt:lpstr>
      <vt:lpstr>Apresentação do PowerPoint</vt:lpstr>
      <vt:lpstr>Apresentação do PowerPoint</vt:lpstr>
      <vt:lpstr>Apresentação do PowerPoint</vt:lpstr>
      <vt:lpstr>Apresentação do PowerPoint</vt:lpstr>
      <vt:lpstr>Os homens perdidos necessitam hoje fazer estas duas perguntas: </vt:lpstr>
      <vt:lpstr>Apresentação do PowerPoint</vt:lpstr>
      <vt:lpstr>A) O pecado se manifestou de forma peculiar nos mais diferentes corações:</vt:lpstr>
      <vt:lpstr>Apresentação do PowerPoint</vt:lpstr>
      <vt:lpstr>Apresentação do PowerPoint</vt:lpstr>
      <vt:lpstr>Apresentação do PowerPoint</vt:lpstr>
      <vt:lpstr>Apresentação do PowerPoint</vt:lpstr>
      <vt:lpstr>Patriarcas e Profetas, p. 28</vt:lpstr>
      <vt:lpstr>Passos de Adão após a queda:</vt:lpstr>
      <vt:lpstr>Apresentação do PowerPoint</vt:lpstr>
      <vt:lpstr>Apresentação do PowerPoint</vt:lpstr>
      <vt:lpstr>Apresentação do PowerPoint</vt:lpstr>
      <vt:lpstr>Gênesis 3:15</vt:lpstr>
      <vt:lpstr>Apresentação do PowerPoint</vt:lpstr>
      <vt:lpstr>Apresentação do PowerPoint</vt:lpstr>
      <vt:lpstr>Apresentação do PowerPoint</vt:lpstr>
      <vt:lpstr>Passos de Deus após a queda:</vt:lpstr>
      <vt:lpstr>Patriarcas e Profetas, p. 33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6</cp:revision>
  <dcterms:created xsi:type="dcterms:W3CDTF">2019-12-20T15:40:38Z</dcterms:created>
  <dcterms:modified xsi:type="dcterms:W3CDTF">2020-01-02T12:41:59Z</dcterms:modified>
</cp:coreProperties>
</file>