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4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5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7F"/>
    <a:srgbClr val="575756"/>
    <a:srgbClr val="3A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F5AD39-331B-4C97-944C-CBDDDA8C277D}" v="129" dt="2020-01-02T12:56:34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C7F5AD39-331B-4C97-944C-CBDDDA8C277D}"/>
    <pc:docChg chg="custSel delSld modSld">
      <pc:chgData name="marcos aurelio gularte de castro" userId="67f50566e2aee3b4" providerId="LiveId" clId="{C7F5AD39-331B-4C97-944C-CBDDDA8C277D}" dt="2020-01-02T12:56:34.157" v="10"/>
      <pc:docMkLst>
        <pc:docMk/>
      </pc:docMkLst>
      <pc:sldChg chg="addSp delSp modSp">
        <pc:chgData name="marcos aurelio gularte de castro" userId="67f50566e2aee3b4" providerId="LiveId" clId="{C7F5AD39-331B-4C97-944C-CBDDDA8C277D}" dt="2020-01-02T12:43:13.739" v="3" actId="962"/>
        <pc:sldMkLst>
          <pc:docMk/>
          <pc:sldMk cId="1807233438" sldId="256"/>
        </pc:sldMkLst>
        <pc:spChg chg="add del mod">
          <ac:chgData name="marcos aurelio gularte de castro" userId="67f50566e2aee3b4" providerId="LiveId" clId="{C7F5AD39-331B-4C97-944C-CBDDDA8C277D}" dt="2020-01-02T12:43:12.008" v="1" actId="931"/>
          <ac:spMkLst>
            <pc:docMk/>
            <pc:sldMk cId="1807233438" sldId="256"/>
            <ac:spMk id="4" creationId="{83F36B3D-1BA4-4A41-9305-5275F6FCA9BD}"/>
          </ac:spMkLst>
        </pc:spChg>
        <pc:picChg chg="del">
          <ac:chgData name="marcos aurelio gularte de castro" userId="67f50566e2aee3b4" providerId="LiveId" clId="{C7F5AD39-331B-4C97-944C-CBDDDA8C277D}" dt="2020-01-02T12:42:45.035" v="0" actId="478"/>
          <ac:picMkLst>
            <pc:docMk/>
            <pc:sldMk cId="1807233438" sldId="256"/>
            <ac:picMk id="5" creationId="{A4E99DC1-BF5F-4693-B44C-3BA491877281}"/>
          </ac:picMkLst>
        </pc:picChg>
        <pc:picChg chg="add mod">
          <ac:chgData name="marcos aurelio gularte de castro" userId="67f50566e2aee3b4" providerId="LiveId" clId="{C7F5AD39-331B-4C97-944C-CBDDDA8C277D}" dt="2020-01-02T12:43:13.739" v="3" actId="962"/>
          <ac:picMkLst>
            <pc:docMk/>
            <pc:sldMk cId="1807233438" sldId="256"/>
            <ac:picMk id="7" creationId="{DC33388F-39E3-4CE2-8DAD-A99FCF3F2552}"/>
          </ac:picMkLst>
        </pc:picChg>
      </pc:sldChg>
      <pc:sldChg chg="del">
        <pc:chgData name="marcos aurelio gularte de castro" userId="67f50566e2aee3b4" providerId="LiveId" clId="{C7F5AD39-331B-4C97-944C-CBDDDA8C277D}" dt="2020-01-02T12:45:05.752" v="4" actId="47"/>
        <pc:sldMkLst>
          <pc:docMk/>
          <pc:sldMk cId="1883604533" sldId="263"/>
        </pc:sldMkLst>
      </pc:sldChg>
      <pc:sldChg chg="addSp delSp modSp">
        <pc:chgData name="marcos aurelio gularte de castro" userId="67f50566e2aee3b4" providerId="LiveId" clId="{C7F5AD39-331B-4C97-944C-CBDDDA8C277D}" dt="2020-01-02T12:56:34.157" v="10"/>
        <pc:sldMkLst>
          <pc:docMk/>
          <pc:sldMk cId="1173822863" sldId="279"/>
        </pc:sldMkLst>
        <pc:spChg chg="add del mod">
          <ac:chgData name="marcos aurelio gularte de castro" userId="67f50566e2aee3b4" providerId="LiveId" clId="{C7F5AD39-331B-4C97-944C-CBDDDA8C277D}" dt="2020-01-02T12:51:21.062" v="6" actId="931"/>
          <ac:spMkLst>
            <pc:docMk/>
            <pc:sldMk cId="1173822863" sldId="279"/>
            <ac:spMk id="3" creationId="{CFB856AB-CDD8-4E33-B632-F22E898F0D16}"/>
          </ac:spMkLst>
        </pc:spChg>
        <pc:spChg chg="add del mod">
          <ac:chgData name="marcos aurelio gularte de castro" userId="67f50566e2aee3b4" providerId="LiveId" clId="{C7F5AD39-331B-4C97-944C-CBDDDA8C277D}" dt="2020-01-02T12:56:34.157" v="10"/>
          <ac:spMkLst>
            <pc:docMk/>
            <pc:sldMk cId="1173822863" sldId="279"/>
            <ac:spMk id="9" creationId="{4422A683-373D-4A46-A32A-EFCDE1F0A79E}"/>
          </ac:spMkLst>
        </pc:spChg>
        <pc:picChg chg="add del mod">
          <ac:chgData name="marcos aurelio gularte de castro" userId="67f50566e2aee3b4" providerId="LiveId" clId="{C7F5AD39-331B-4C97-944C-CBDDDA8C277D}" dt="2020-01-02T12:51:26.538" v="9" actId="478"/>
          <ac:picMkLst>
            <pc:docMk/>
            <pc:sldMk cId="1173822863" sldId="279"/>
            <ac:picMk id="6" creationId="{91874086-4C07-4B57-ACF5-74A173ADC677}"/>
          </ac:picMkLst>
        </pc:picChg>
        <pc:picChg chg="del">
          <ac:chgData name="marcos aurelio gularte de castro" userId="67f50566e2aee3b4" providerId="LiveId" clId="{C7F5AD39-331B-4C97-944C-CBDDDA8C277D}" dt="2020-01-02T12:50:53.322" v="5" actId="478"/>
          <ac:picMkLst>
            <pc:docMk/>
            <pc:sldMk cId="1173822863" sldId="279"/>
            <ac:picMk id="7" creationId="{79A77B46-37F6-4019-8762-022DC9CF36AE}"/>
          </ac:picMkLst>
        </pc:picChg>
        <pc:picChg chg="add">
          <ac:chgData name="marcos aurelio gularte de castro" userId="67f50566e2aee3b4" providerId="LiveId" clId="{C7F5AD39-331B-4C97-944C-CBDDDA8C277D}" dt="2020-01-02T12:56:34.157" v="10"/>
          <ac:picMkLst>
            <pc:docMk/>
            <pc:sldMk cId="1173822863" sldId="279"/>
            <ac:picMk id="10" creationId="{B70BF9EB-015B-42B0-960A-117C02FEFE62}"/>
          </ac:picMkLst>
        </pc:picChg>
      </pc:sldChg>
    </pc:docChg>
  </pc:docChgLst>
  <pc:docChgLst>
    <pc:chgData name="marcos aurelio gularte de castro" userId="67f50566e2aee3b4" providerId="LiveId" clId="{2999B0F7-E9F6-4240-B2A4-BF7E9750E913}"/>
    <pc:docChg chg="undo custSel addSld delSld modSld modMainMaster">
      <pc:chgData name="marcos aurelio gularte de castro" userId="67f50566e2aee3b4" providerId="LiveId" clId="{2999B0F7-E9F6-4240-B2A4-BF7E9750E913}" dt="2019-12-26T21:05:13.553" v="269" actId="478"/>
      <pc:docMkLst>
        <pc:docMk/>
      </pc:docMkLst>
      <pc:sldChg chg="modSp modTransition">
        <pc:chgData name="marcos aurelio gularte de castro" userId="67f50566e2aee3b4" providerId="LiveId" clId="{2999B0F7-E9F6-4240-B2A4-BF7E9750E913}" dt="2019-12-26T20:45:04.767" v="219"/>
        <pc:sldMkLst>
          <pc:docMk/>
          <pc:sldMk cId="1807233438" sldId="256"/>
        </pc:sldMkLst>
        <pc:spChg chg="mod">
          <ac:chgData name="marcos aurelio gularte de castro" userId="67f50566e2aee3b4" providerId="LiveId" clId="{2999B0F7-E9F6-4240-B2A4-BF7E9750E913}" dt="2019-12-26T20:21:14.557" v="3" actId="20577"/>
          <ac:spMkLst>
            <pc:docMk/>
            <pc:sldMk cId="1807233438" sldId="256"/>
            <ac:spMk id="3" creationId="{44D11E0C-2436-4E65-8099-729847512F6B}"/>
          </ac:spMkLst>
        </pc:spChg>
        <pc:spChg chg="mod">
          <ac:chgData name="marcos aurelio gularte de castro" userId="67f50566e2aee3b4" providerId="LiveId" clId="{2999B0F7-E9F6-4240-B2A4-BF7E9750E913}" dt="2019-12-26T20:21:11.387" v="1"/>
          <ac:spMkLst>
            <pc:docMk/>
            <pc:sldMk cId="1807233438" sldId="256"/>
            <ac:spMk id="10" creationId="{58347A7B-E4F1-490B-90B3-9F3D9578E7D4}"/>
          </ac:spMkLst>
        </pc:spChg>
      </pc:sldChg>
      <pc:sldChg chg="modTransition">
        <pc:chgData name="marcos aurelio gularte de castro" userId="67f50566e2aee3b4" providerId="LiveId" clId="{2999B0F7-E9F6-4240-B2A4-BF7E9750E913}" dt="2019-12-26T20:45:04.767" v="219"/>
        <pc:sldMkLst>
          <pc:docMk/>
          <pc:sldMk cId="210947962" sldId="257"/>
        </pc:sldMkLst>
      </pc:sldChg>
      <pc:sldChg chg="modTransition">
        <pc:chgData name="marcos aurelio gularte de castro" userId="67f50566e2aee3b4" providerId="LiveId" clId="{2999B0F7-E9F6-4240-B2A4-BF7E9750E913}" dt="2019-12-26T20:45:04.767" v="219"/>
        <pc:sldMkLst>
          <pc:docMk/>
          <pc:sldMk cId="3631313811" sldId="258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1734641086" sldId="259"/>
        </pc:sldMkLst>
        <pc:spChg chg="del">
          <ac:chgData name="marcos aurelio gularte de castro" userId="67f50566e2aee3b4" providerId="LiveId" clId="{2999B0F7-E9F6-4240-B2A4-BF7E9750E913}" dt="2019-12-26T20:21:24.087" v="5"/>
          <ac:spMkLst>
            <pc:docMk/>
            <pc:sldMk cId="1734641086" sldId="259"/>
            <ac:spMk id="2" creationId="{FD2E5B19-B23F-45A8-9C27-C4E4B76E0320}"/>
          </ac:spMkLst>
        </pc:spChg>
        <pc:spChg chg="del">
          <ac:chgData name="marcos aurelio gularte de castro" userId="67f50566e2aee3b4" providerId="LiveId" clId="{2999B0F7-E9F6-4240-B2A4-BF7E9750E913}" dt="2019-12-26T20:21:24.087" v="5"/>
          <ac:spMkLst>
            <pc:docMk/>
            <pc:sldMk cId="1734641086" sldId="259"/>
            <ac:spMk id="3" creationId="{2F9CF7AB-4CA2-40E1-B445-C855B4911CA3}"/>
          </ac:spMkLst>
        </pc:spChg>
        <pc:spChg chg="del">
          <ac:chgData name="marcos aurelio gularte de castro" userId="67f50566e2aee3b4" providerId="LiveId" clId="{2999B0F7-E9F6-4240-B2A4-BF7E9750E913}" dt="2019-12-26T20:21:24.087" v="5"/>
          <ac:spMkLst>
            <pc:docMk/>
            <pc:sldMk cId="1734641086" sldId="259"/>
            <ac:spMk id="4" creationId="{7C41EAA1-D116-4597-9FC1-BD256F8742FB}"/>
          </ac:spMkLst>
        </pc:spChg>
        <pc:spChg chg="add del mod">
          <ac:chgData name="marcos aurelio gularte de castro" userId="67f50566e2aee3b4" providerId="LiveId" clId="{2999B0F7-E9F6-4240-B2A4-BF7E9750E913}" dt="2019-12-26T20:24:27.827" v="33"/>
          <ac:spMkLst>
            <pc:docMk/>
            <pc:sldMk cId="1734641086" sldId="259"/>
            <ac:spMk id="5" creationId="{0364B0EB-B70B-48D4-A944-F6EE946732C9}"/>
          </ac:spMkLst>
        </pc:spChg>
        <pc:spChg chg="add del mod">
          <ac:chgData name="marcos aurelio gularte de castro" userId="67f50566e2aee3b4" providerId="LiveId" clId="{2999B0F7-E9F6-4240-B2A4-BF7E9750E913}" dt="2019-12-26T20:24:27.827" v="33"/>
          <ac:spMkLst>
            <pc:docMk/>
            <pc:sldMk cId="1734641086" sldId="259"/>
            <ac:spMk id="6" creationId="{9114380D-F946-4E49-A795-8CD70B18F87D}"/>
          </ac:spMkLst>
        </pc:spChg>
        <pc:spChg chg="add mod">
          <ac:chgData name="marcos aurelio gularte de castro" userId="67f50566e2aee3b4" providerId="LiveId" clId="{2999B0F7-E9F6-4240-B2A4-BF7E9750E913}" dt="2019-12-26T20:24:40.085" v="42"/>
          <ac:spMkLst>
            <pc:docMk/>
            <pc:sldMk cId="1734641086" sldId="259"/>
            <ac:spMk id="7" creationId="{9F9EA436-1E0C-43AC-A529-710DA2BA7F7C}"/>
          </ac:spMkLst>
        </pc:spChg>
        <pc:spChg chg="add mod">
          <ac:chgData name="marcos aurelio gularte de castro" userId="67f50566e2aee3b4" providerId="LiveId" clId="{2999B0F7-E9F6-4240-B2A4-BF7E9750E913}" dt="2019-12-26T20:24:37.656" v="41" actId="20577"/>
          <ac:spMkLst>
            <pc:docMk/>
            <pc:sldMk cId="1734641086" sldId="259"/>
            <ac:spMk id="8" creationId="{D4109C3A-21A9-4F73-82C5-05F960034B25}"/>
          </ac:spMkLst>
        </pc:sp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209996923" sldId="259"/>
        </pc:sldMkLst>
      </pc:sldChg>
      <pc:sldChg chg="addSp delSp modSp add modTransition">
        <pc:chgData name="marcos aurelio gularte de castro" userId="67f50566e2aee3b4" providerId="LiveId" clId="{2999B0F7-E9F6-4240-B2A4-BF7E9750E913}" dt="2019-12-26T20:47:16.168" v="222" actId="962"/>
        <pc:sldMkLst>
          <pc:docMk/>
          <pc:sldMk cId="1269856985" sldId="260"/>
        </pc:sldMkLst>
        <pc:spChg chg="del">
          <ac:chgData name="marcos aurelio gularte de castro" userId="67f50566e2aee3b4" providerId="LiveId" clId="{2999B0F7-E9F6-4240-B2A4-BF7E9750E913}" dt="2019-12-26T20:25:38.799" v="44"/>
          <ac:spMkLst>
            <pc:docMk/>
            <pc:sldMk cId="1269856985" sldId="260"/>
            <ac:spMk id="2" creationId="{948B36BA-529E-4031-99EE-B98A0C999C32}"/>
          </ac:spMkLst>
        </pc:spChg>
        <pc:spChg chg="mod">
          <ac:chgData name="marcos aurelio gularte de castro" userId="67f50566e2aee3b4" providerId="LiveId" clId="{2999B0F7-E9F6-4240-B2A4-BF7E9750E913}" dt="2019-12-26T20:26:23.499" v="66" actId="20577"/>
          <ac:spMkLst>
            <pc:docMk/>
            <pc:sldMk cId="1269856985" sldId="260"/>
            <ac:spMk id="3" creationId="{C52D23B0-2A39-4A10-83AA-4B5B370C049C}"/>
          </ac:spMkLst>
        </pc:spChg>
        <pc:spChg chg="add del mod">
          <ac:chgData name="marcos aurelio gularte de castro" userId="67f50566e2aee3b4" providerId="LiveId" clId="{2999B0F7-E9F6-4240-B2A4-BF7E9750E913}" dt="2019-12-26T20:25:38.799" v="44"/>
          <ac:spMkLst>
            <pc:docMk/>
            <pc:sldMk cId="1269856985" sldId="260"/>
            <ac:spMk id="4" creationId="{0CB27C6D-787A-41DE-BD30-E26634093801}"/>
          </ac:spMkLst>
        </pc:spChg>
        <pc:spChg chg="add del mod">
          <ac:chgData name="marcos aurelio gularte de castro" userId="67f50566e2aee3b4" providerId="LiveId" clId="{2999B0F7-E9F6-4240-B2A4-BF7E9750E913}" dt="2019-12-26T20:25:46" v="45"/>
          <ac:spMkLst>
            <pc:docMk/>
            <pc:sldMk cId="1269856985" sldId="260"/>
            <ac:spMk id="5" creationId="{E750A945-81FF-4B62-8990-8C1AF89D5DE2}"/>
          </ac:spMkLst>
        </pc:spChg>
        <pc:spChg chg="add del mod">
          <ac:chgData name="marcos aurelio gularte de castro" userId="67f50566e2aee3b4" providerId="LiveId" clId="{2999B0F7-E9F6-4240-B2A4-BF7E9750E913}" dt="2019-12-26T20:47:14.675" v="220" actId="931"/>
          <ac:spMkLst>
            <pc:docMk/>
            <pc:sldMk cId="1269856985" sldId="260"/>
            <ac:spMk id="6" creationId="{CFA2B6F9-EDC4-4424-84E8-F6CD7D80E763}"/>
          </ac:spMkLst>
        </pc:spChg>
        <pc:picChg chg="add mod">
          <ac:chgData name="marcos aurelio gularte de castro" userId="67f50566e2aee3b4" providerId="LiveId" clId="{2999B0F7-E9F6-4240-B2A4-BF7E9750E913}" dt="2019-12-26T20:47:16.168" v="222" actId="962"/>
          <ac:picMkLst>
            <pc:docMk/>
            <pc:sldMk cId="1269856985" sldId="260"/>
            <ac:picMk id="8" creationId="{C4A04612-D01A-40CA-B3E7-82FDF1103544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594823135" sldId="260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489415417" sldId="261"/>
        </pc:sldMkLst>
      </pc:sldChg>
      <pc:sldChg chg="addSp delSp modSp add modTransition">
        <pc:chgData name="marcos aurelio gularte de castro" userId="67f50566e2aee3b4" providerId="LiveId" clId="{2999B0F7-E9F6-4240-B2A4-BF7E9750E913}" dt="2019-12-26T20:54:11.207" v="225" actId="962"/>
        <pc:sldMkLst>
          <pc:docMk/>
          <pc:sldMk cId="4273665791" sldId="261"/>
        </pc:sldMkLst>
        <pc:spChg chg="del">
          <ac:chgData name="marcos aurelio gularte de castro" userId="67f50566e2aee3b4" providerId="LiveId" clId="{2999B0F7-E9F6-4240-B2A4-BF7E9750E913}" dt="2019-12-26T20:54:10.100" v="223" actId="931"/>
          <ac:spMkLst>
            <pc:docMk/>
            <pc:sldMk cId="4273665791" sldId="261"/>
            <ac:spMk id="2" creationId="{E517C08E-A57F-439F-81DA-9F04233C91A6}"/>
          </ac:spMkLst>
        </pc:spChg>
        <pc:spChg chg="mod">
          <ac:chgData name="marcos aurelio gularte de castro" userId="67f50566e2aee3b4" providerId="LiveId" clId="{2999B0F7-E9F6-4240-B2A4-BF7E9750E913}" dt="2019-12-26T20:27:13.498" v="68" actId="20577"/>
          <ac:spMkLst>
            <pc:docMk/>
            <pc:sldMk cId="4273665791" sldId="261"/>
            <ac:spMk id="3" creationId="{86EB23B8-52EF-4088-BBED-2F6887C4833A}"/>
          </ac:spMkLst>
        </pc:spChg>
        <pc:picChg chg="add mod">
          <ac:chgData name="marcos aurelio gularte de castro" userId="67f50566e2aee3b4" providerId="LiveId" clId="{2999B0F7-E9F6-4240-B2A4-BF7E9750E913}" dt="2019-12-26T20:54:11.207" v="225" actId="962"/>
          <ac:picMkLst>
            <pc:docMk/>
            <pc:sldMk cId="4273665791" sldId="261"/>
            <ac:picMk id="5" creationId="{B4F31E15-15AB-4A2B-9D92-11DE9C454EFB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502573281" sldId="262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1001387877" sldId="262"/>
        </pc:sldMkLst>
        <pc:spChg chg="del">
          <ac:chgData name="marcos aurelio gularte de castro" userId="67f50566e2aee3b4" providerId="LiveId" clId="{2999B0F7-E9F6-4240-B2A4-BF7E9750E913}" dt="2019-12-26T20:27:26.805" v="69"/>
          <ac:spMkLst>
            <pc:docMk/>
            <pc:sldMk cId="1001387877" sldId="262"/>
            <ac:spMk id="2" creationId="{11D39FFB-7662-47BC-B7DB-3DE6AA4D05C1}"/>
          </ac:spMkLst>
        </pc:spChg>
        <pc:spChg chg="del">
          <ac:chgData name="marcos aurelio gularte de castro" userId="67f50566e2aee3b4" providerId="LiveId" clId="{2999B0F7-E9F6-4240-B2A4-BF7E9750E913}" dt="2019-12-26T20:27:26.805" v="69"/>
          <ac:spMkLst>
            <pc:docMk/>
            <pc:sldMk cId="1001387877" sldId="262"/>
            <ac:spMk id="3" creationId="{56174511-E875-46E3-816D-CC428F205A9F}"/>
          </ac:spMkLst>
        </pc:spChg>
        <pc:spChg chg="add del mod">
          <ac:chgData name="marcos aurelio gularte de castro" userId="67f50566e2aee3b4" providerId="LiveId" clId="{2999B0F7-E9F6-4240-B2A4-BF7E9750E913}" dt="2019-12-26T20:27:37.289" v="71"/>
          <ac:spMkLst>
            <pc:docMk/>
            <pc:sldMk cId="1001387877" sldId="262"/>
            <ac:spMk id="4" creationId="{0064822E-A9D2-4399-8FB3-8DD91DF34249}"/>
          </ac:spMkLst>
        </pc:spChg>
        <pc:spChg chg="add mod">
          <ac:chgData name="marcos aurelio gularte de castro" userId="67f50566e2aee3b4" providerId="LiveId" clId="{2999B0F7-E9F6-4240-B2A4-BF7E9750E913}" dt="2019-12-26T20:28:10.854" v="81" actId="20577"/>
          <ac:spMkLst>
            <pc:docMk/>
            <pc:sldMk cId="1001387877" sldId="262"/>
            <ac:spMk id="5" creationId="{C5CF847E-8FF6-4C1A-9057-FA215DBAE913}"/>
          </ac:spMkLst>
        </pc:spChg>
        <pc:spChg chg="add mod">
          <ac:chgData name="marcos aurelio gularte de castro" userId="67f50566e2aee3b4" providerId="LiveId" clId="{2999B0F7-E9F6-4240-B2A4-BF7E9750E913}" dt="2019-12-26T20:28:08.907" v="80" actId="20577"/>
          <ac:spMkLst>
            <pc:docMk/>
            <pc:sldMk cId="1001387877" sldId="262"/>
            <ac:spMk id="6" creationId="{D0B6F86A-E55C-4972-8C8F-15C51815330B}"/>
          </ac:spMkLst>
        </pc:sp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54807444" sldId="263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1883604533" sldId="263"/>
        </pc:sldMkLst>
        <pc:spChg chg="del">
          <ac:chgData name="marcos aurelio gularte de castro" userId="67f50566e2aee3b4" providerId="LiveId" clId="{2999B0F7-E9F6-4240-B2A4-BF7E9750E913}" dt="2019-12-26T20:28:28.539" v="82"/>
          <ac:spMkLst>
            <pc:docMk/>
            <pc:sldMk cId="1883604533" sldId="263"/>
            <ac:spMk id="2" creationId="{CFCCE21F-CF06-4F8C-8F16-FEC87CDEAE7C}"/>
          </ac:spMkLst>
        </pc:spChg>
        <pc:spChg chg="del">
          <ac:chgData name="marcos aurelio gularte de castro" userId="67f50566e2aee3b4" providerId="LiveId" clId="{2999B0F7-E9F6-4240-B2A4-BF7E9750E913}" dt="2019-12-26T20:28:28.539" v="82"/>
          <ac:spMkLst>
            <pc:docMk/>
            <pc:sldMk cId="1883604533" sldId="263"/>
            <ac:spMk id="3" creationId="{44C6EF81-632F-4028-95DA-E1A4F44AA0B1}"/>
          </ac:spMkLst>
        </pc:spChg>
        <pc:spChg chg="add mod">
          <ac:chgData name="marcos aurelio gularte de castro" userId="67f50566e2aee3b4" providerId="LiveId" clId="{2999B0F7-E9F6-4240-B2A4-BF7E9750E913}" dt="2019-12-26T20:35:59.988" v="135" actId="27636"/>
          <ac:spMkLst>
            <pc:docMk/>
            <pc:sldMk cId="1883604533" sldId="263"/>
            <ac:spMk id="4" creationId="{30A09FA5-93A5-4BCE-AC9A-3BCCEEE3B3A4}"/>
          </ac:spMkLst>
        </pc:spChg>
        <pc:spChg chg="add mod">
          <ac:chgData name="marcos aurelio gularte de castro" userId="67f50566e2aee3b4" providerId="LiveId" clId="{2999B0F7-E9F6-4240-B2A4-BF7E9750E913}" dt="2019-12-26T20:35:54.217" v="132" actId="27636"/>
          <ac:spMkLst>
            <pc:docMk/>
            <pc:sldMk cId="1883604533" sldId="263"/>
            <ac:spMk id="5" creationId="{65B08F0C-E45B-469E-A024-97B5C177CB1A}"/>
          </ac:spMkLst>
        </pc:spChg>
        <pc:spChg chg="add del mod">
          <ac:chgData name="marcos aurelio gularte de castro" userId="67f50566e2aee3b4" providerId="LiveId" clId="{2999B0F7-E9F6-4240-B2A4-BF7E9750E913}" dt="2019-12-26T20:29:44.395" v="85" actId="931"/>
          <ac:spMkLst>
            <pc:docMk/>
            <pc:sldMk cId="1883604533" sldId="263"/>
            <ac:spMk id="6" creationId="{6307B76C-6F54-4EBB-8D4E-44EBF43A0C30}"/>
          </ac:spMkLst>
        </pc:spChg>
        <pc:spChg chg="add del mod">
          <ac:chgData name="marcos aurelio gularte de castro" userId="67f50566e2aee3b4" providerId="LiveId" clId="{2999B0F7-E9F6-4240-B2A4-BF7E9750E913}" dt="2019-12-26T20:29:49.255" v="88" actId="478"/>
          <ac:spMkLst>
            <pc:docMk/>
            <pc:sldMk cId="1883604533" sldId="263"/>
            <ac:spMk id="9" creationId="{23694546-F796-41AE-A7D8-1E1D348FC7B9}"/>
          </ac:spMkLst>
        </pc:spChg>
        <pc:picChg chg="add mod">
          <ac:chgData name="marcos aurelio gularte de castro" userId="67f50566e2aee3b4" providerId="LiveId" clId="{2999B0F7-E9F6-4240-B2A4-BF7E9750E913}" dt="2019-12-26T20:29:45.591" v="87" actId="962"/>
          <ac:picMkLst>
            <pc:docMk/>
            <pc:sldMk cId="1883604533" sldId="263"/>
            <ac:picMk id="8" creationId="{219C742F-77A8-438D-98A6-E4122C4A093A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164077044" sldId="264"/>
        </pc:sldMkLst>
      </pc:sldChg>
      <pc:sldChg chg="addSp delSp modSp add modTransition">
        <pc:chgData name="marcos aurelio gularte de castro" userId="67f50566e2aee3b4" providerId="LiveId" clId="{2999B0F7-E9F6-4240-B2A4-BF7E9750E913}" dt="2019-12-26T20:54:26.778" v="228" actId="962"/>
        <pc:sldMkLst>
          <pc:docMk/>
          <pc:sldMk cId="3893756331" sldId="264"/>
        </pc:sldMkLst>
        <pc:spChg chg="add del">
          <ac:chgData name="marcos aurelio gularte de castro" userId="67f50566e2aee3b4" providerId="LiveId" clId="{2999B0F7-E9F6-4240-B2A4-BF7E9750E913}" dt="2019-12-26T20:54:24.682" v="226" actId="931"/>
          <ac:spMkLst>
            <pc:docMk/>
            <pc:sldMk cId="3893756331" sldId="264"/>
            <ac:spMk id="2" creationId="{4931B923-C33B-4F3A-8F67-A4581107F96A}"/>
          </ac:spMkLst>
        </pc:spChg>
        <pc:spChg chg="mod">
          <ac:chgData name="marcos aurelio gularte de castro" userId="67f50566e2aee3b4" providerId="LiveId" clId="{2999B0F7-E9F6-4240-B2A4-BF7E9750E913}" dt="2019-12-26T20:30:15.112" v="90" actId="20577"/>
          <ac:spMkLst>
            <pc:docMk/>
            <pc:sldMk cId="3893756331" sldId="264"/>
            <ac:spMk id="3" creationId="{9408F32F-00D7-4701-AA05-718F055E950D}"/>
          </ac:spMkLst>
        </pc:spChg>
        <pc:spChg chg="add del mod">
          <ac:chgData name="marcos aurelio gularte de castro" userId="67f50566e2aee3b4" providerId="LiveId" clId="{2999B0F7-E9F6-4240-B2A4-BF7E9750E913}" dt="2019-12-26T20:30:35.739" v="92"/>
          <ac:spMkLst>
            <pc:docMk/>
            <pc:sldMk cId="3893756331" sldId="264"/>
            <ac:spMk id="4" creationId="{46C7CFFC-6541-4938-916C-A0814A963B1C}"/>
          </ac:spMkLst>
        </pc:spChg>
        <pc:picChg chg="add mod">
          <ac:chgData name="marcos aurelio gularte de castro" userId="67f50566e2aee3b4" providerId="LiveId" clId="{2999B0F7-E9F6-4240-B2A4-BF7E9750E913}" dt="2019-12-26T20:54:26.778" v="228" actId="962"/>
          <ac:picMkLst>
            <pc:docMk/>
            <pc:sldMk cId="3893756331" sldId="264"/>
            <ac:picMk id="6" creationId="{BCA3B6DA-2210-45B2-B349-0E20F0E04585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981990559" sldId="265"/>
        </pc:sldMkLst>
      </pc:sldChg>
      <pc:sldChg chg="add del modTransition">
        <pc:chgData name="marcos aurelio gularte de castro" userId="67f50566e2aee3b4" providerId="LiveId" clId="{2999B0F7-E9F6-4240-B2A4-BF7E9750E913}" dt="2019-12-26T20:54:38.341" v="229" actId="47"/>
        <pc:sldMkLst>
          <pc:docMk/>
          <pc:sldMk cId="1624360599" sldId="265"/>
        </pc:sldMkLst>
      </pc:sldChg>
      <pc:sldChg chg="add del modTransition">
        <pc:chgData name="marcos aurelio gularte de castro" userId="67f50566e2aee3b4" providerId="LiveId" clId="{2999B0F7-E9F6-4240-B2A4-BF7E9750E913}" dt="2019-12-26T20:54:38.341" v="229" actId="47"/>
        <pc:sldMkLst>
          <pc:docMk/>
          <pc:sldMk cId="1861573634" sldId="266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898731860" sldId="266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479823985" sldId="267"/>
        </pc:sldMkLst>
      </pc:sldChg>
      <pc:sldChg chg="addSp delSp modSp add modTransition">
        <pc:chgData name="marcos aurelio gularte de castro" userId="67f50566e2aee3b4" providerId="LiveId" clId="{2999B0F7-E9F6-4240-B2A4-BF7E9750E913}" dt="2019-12-26T20:55:54.951" v="232" actId="962"/>
        <pc:sldMkLst>
          <pc:docMk/>
          <pc:sldMk cId="4271979296" sldId="267"/>
        </pc:sldMkLst>
        <pc:spChg chg="del">
          <ac:chgData name="marcos aurelio gularte de castro" userId="67f50566e2aee3b4" providerId="LiveId" clId="{2999B0F7-E9F6-4240-B2A4-BF7E9750E913}" dt="2019-12-26T20:31:19.525" v="94"/>
          <ac:spMkLst>
            <pc:docMk/>
            <pc:sldMk cId="4271979296" sldId="267"/>
            <ac:spMk id="2" creationId="{EB4F2C08-33CC-4C1C-9CCB-1963E431AB93}"/>
          </ac:spMkLst>
        </pc:spChg>
        <pc:spChg chg="mod">
          <ac:chgData name="marcos aurelio gularte de castro" userId="67f50566e2aee3b4" providerId="LiveId" clId="{2999B0F7-E9F6-4240-B2A4-BF7E9750E913}" dt="2019-12-26T20:31:14.030" v="93"/>
          <ac:spMkLst>
            <pc:docMk/>
            <pc:sldMk cId="4271979296" sldId="267"/>
            <ac:spMk id="3" creationId="{9F1A4696-DC41-4FF1-99E6-E28E26C19E89}"/>
          </ac:spMkLst>
        </pc:spChg>
        <pc:spChg chg="add del mod">
          <ac:chgData name="marcos aurelio gularte de castro" userId="67f50566e2aee3b4" providerId="LiveId" clId="{2999B0F7-E9F6-4240-B2A4-BF7E9750E913}" dt="2019-12-26T20:55:53.458" v="230" actId="931"/>
          <ac:spMkLst>
            <pc:docMk/>
            <pc:sldMk cId="4271979296" sldId="267"/>
            <ac:spMk id="4" creationId="{443B54DD-4161-46F2-886B-1D20E6EFCF3B}"/>
          </ac:spMkLst>
        </pc:spChg>
        <pc:picChg chg="add mod">
          <ac:chgData name="marcos aurelio gularte de castro" userId="67f50566e2aee3b4" providerId="LiveId" clId="{2999B0F7-E9F6-4240-B2A4-BF7E9750E913}" dt="2019-12-26T20:55:54.951" v="232" actId="962"/>
          <ac:picMkLst>
            <pc:docMk/>
            <pc:sldMk cId="4271979296" sldId="267"/>
            <ac:picMk id="6" creationId="{B81A6465-D912-4D8F-B364-AF6BB0ACC468}"/>
          </ac:picMkLst>
        </pc:picChg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2218872017" sldId="268"/>
        </pc:sldMkLst>
        <pc:spChg chg="del">
          <ac:chgData name="marcos aurelio gularte de castro" userId="67f50566e2aee3b4" providerId="LiveId" clId="{2999B0F7-E9F6-4240-B2A4-BF7E9750E913}" dt="2019-12-26T20:31:29.101" v="95"/>
          <ac:spMkLst>
            <pc:docMk/>
            <pc:sldMk cId="2218872017" sldId="268"/>
            <ac:spMk id="2" creationId="{61264746-308F-4F86-A9B7-1C16CEFE0006}"/>
          </ac:spMkLst>
        </pc:spChg>
        <pc:spChg chg="del">
          <ac:chgData name="marcos aurelio gularte de castro" userId="67f50566e2aee3b4" providerId="LiveId" clId="{2999B0F7-E9F6-4240-B2A4-BF7E9750E913}" dt="2019-12-26T20:31:29.101" v="95"/>
          <ac:spMkLst>
            <pc:docMk/>
            <pc:sldMk cId="2218872017" sldId="268"/>
            <ac:spMk id="3" creationId="{9F92CFCC-98D4-43C0-81A1-C6429FF75FDF}"/>
          </ac:spMkLst>
        </pc:spChg>
        <pc:spChg chg="add mod">
          <ac:chgData name="marcos aurelio gularte de castro" userId="67f50566e2aee3b4" providerId="LiveId" clId="{2999B0F7-E9F6-4240-B2A4-BF7E9750E913}" dt="2019-12-26T20:31:48.029" v="104" actId="27636"/>
          <ac:spMkLst>
            <pc:docMk/>
            <pc:sldMk cId="2218872017" sldId="268"/>
            <ac:spMk id="4" creationId="{2A76C71E-7DA0-4587-AEC4-81FBD6AF5E08}"/>
          </ac:spMkLst>
        </pc:spChg>
        <pc:spChg chg="add mod">
          <ac:chgData name="marcos aurelio gularte de castro" userId="67f50566e2aee3b4" providerId="LiveId" clId="{2999B0F7-E9F6-4240-B2A4-BF7E9750E913}" dt="2019-12-26T20:31:42.942" v="101" actId="20577"/>
          <ac:spMkLst>
            <pc:docMk/>
            <pc:sldMk cId="2218872017" sldId="268"/>
            <ac:spMk id="5" creationId="{D0780728-832F-4E6E-8B6A-F90DD6610015}"/>
          </ac:spMkLst>
        </pc:spChg>
        <pc:spChg chg="add del mod">
          <ac:chgData name="marcos aurelio gularte de castro" userId="67f50566e2aee3b4" providerId="LiveId" clId="{2999B0F7-E9F6-4240-B2A4-BF7E9750E913}" dt="2019-12-26T20:31:47.989" v="103"/>
          <ac:spMkLst>
            <pc:docMk/>
            <pc:sldMk cId="2218872017" sldId="268"/>
            <ac:spMk id="6" creationId="{8D7AA646-D073-4532-9CF7-A633AE768A8C}"/>
          </ac:spMkLst>
        </pc:spChg>
        <pc:spChg chg="add del mod">
          <ac:chgData name="marcos aurelio gularte de castro" userId="67f50566e2aee3b4" providerId="LiveId" clId="{2999B0F7-E9F6-4240-B2A4-BF7E9750E913}" dt="2019-12-26T20:31:47.989" v="103"/>
          <ac:spMkLst>
            <pc:docMk/>
            <pc:sldMk cId="2218872017" sldId="268"/>
            <ac:spMk id="7" creationId="{CA612E71-E40A-4174-A163-676EE0470A0A}"/>
          </ac:spMkLst>
        </pc:sp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646636817" sldId="268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3965852671" sldId="269"/>
        </pc:sldMkLst>
        <pc:spChg chg="del">
          <ac:chgData name="marcos aurelio gularte de castro" userId="67f50566e2aee3b4" providerId="LiveId" clId="{2999B0F7-E9F6-4240-B2A4-BF7E9750E913}" dt="2019-12-26T20:32:17.605" v="105"/>
          <ac:spMkLst>
            <pc:docMk/>
            <pc:sldMk cId="3965852671" sldId="269"/>
            <ac:spMk id="2" creationId="{D0D5FCA6-D336-4447-832E-CE7C37B93743}"/>
          </ac:spMkLst>
        </pc:spChg>
        <pc:spChg chg="del">
          <ac:chgData name="marcos aurelio gularte de castro" userId="67f50566e2aee3b4" providerId="LiveId" clId="{2999B0F7-E9F6-4240-B2A4-BF7E9750E913}" dt="2019-12-26T20:32:17.605" v="105"/>
          <ac:spMkLst>
            <pc:docMk/>
            <pc:sldMk cId="3965852671" sldId="269"/>
            <ac:spMk id="3" creationId="{FEFB0FA9-ECAE-40A1-89EF-E5B67A735E4B}"/>
          </ac:spMkLst>
        </pc:spChg>
        <pc:spChg chg="add mod">
          <ac:chgData name="marcos aurelio gularte de castro" userId="67f50566e2aee3b4" providerId="LiveId" clId="{2999B0F7-E9F6-4240-B2A4-BF7E9750E913}" dt="2019-12-26T20:32:34.801" v="113" actId="27636"/>
          <ac:spMkLst>
            <pc:docMk/>
            <pc:sldMk cId="3965852671" sldId="269"/>
            <ac:spMk id="4" creationId="{37AE714A-9DBC-4636-BBAD-3B6E6697C49F}"/>
          </ac:spMkLst>
        </pc:spChg>
        <pc:spChg chg="add mod">
          <ac:chgData name="marcos aurelio gularte de castro" userId="67f50566e2aee3b4" providerId="LiveId" clId="{2999B0F7-E9F6-4240-B2A4-BF7E9750E913}" dt="2019-12-26T20:32:29.889" v="110" actId="20577"/>
          <ac:spMkLst>
            <pc:docMk/>
            <pc:sldMk cId="3965852671" sldId="269"/>
            <ac:spMk id="5" creationId="{FE812088-D27E-4FD9-93E7-795B2C028246}"/>
          </ac:spMkLst>
        </pc:spChg>
        <pc:spChg chg="add del mod">
          <ac:chgData name="marcos aurelio gularte de castro" userId="67f50566e2aee3b4" providerId="LiveId" clId="{2999B0F7-E9F6-4240-B2A4-BF7E9750E913}" dt="2019-12-26T20:32:34.741" v="112"/>
          <ac:spMkLst>
            <pc:docMk/>
            <pc:sldMk cId="3965852671" sldId="269"/>
            <ac:spMk id="6" creationId="{AF846622-264C-4749-B1B9-B532426B2967}"/>
          </ac:spMkLst>
        </pc:spChg>
        <pc:spChg chg="add del mod">
          <ac:chgData name="marcos aurelio gularte de castro" userId="67f50566e2aee3b4" providerId="LiveId" clId="{2999B0F7-E9F6-4240-B2A4-BF7E9750E913}" dt="2019-12-26T20:32:34.741" v="112"/>
          <ac:spMkLst>
            <pc:docMk/>
            <pc:sldMk cId="3965852671" sldId="269"/>
            <ac:spMk id="7" creationId="{CA7D99AA-ABC8-4EA2-8BCE-DF9D86B8885A}"/>
          </ac:spMkLst>
        </pc:sp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966769194" sldId="269"/>
        </pc:sldMkLst>
      </pc:sldChg>
      <pc:sldChg chg="addSp delSp modSp add modTransition">
        <pc:chgData name="marcos aurelio gularte de castro" userId="67f50566e2aee3b4" providerId="LiveId" clId="{2999B0F7-E9F6-4240-B2A4-BF7E9750E913}" dt="2019-12-26T20:56:54.467" v="239" actId="962"/>
        <pc:sldMkLst>
          <pc:docMk/>
          <pc:sldMk cId="642522792" sldId="270"/>
        </pc:sldMkLst>
        <pc:spChg chg="del">
          <ac:chgData name="marcos aurelio gularte de castro" userId="67f50566e2aee3b4" providerId="LiveId" clId="{2999B0F7-E9F6-4240-B2A4-BF7E9750E913}" dt="2019-12-26T20:33:35.279" v="116"/>
          <ac:spMkLst>
            <pc:docMk/>
            <pc:sldMk cId="642522792" sldId="270"/>
            <ac:spMk id="2" creationId="{58C364BA-509F-4049-8A13-F7AC0CE6DBAD}"/>
          </ac:spMkLst>
        </pc:spChg>
        <pc:spChg chg="mod">
          <ac:chgData name="marcos aurelio gularte de castro" userId="67f50566e2aee3b4" providerId="LiveId" clId="{2999B0F7-E9F6-4240-B2A4-BF7E9750E913}" dt="2019-12-26T20:33:29.517" v="115"/>
          <ac:spMkLst>
            <pc:docMk/>
            <pc:sldMk cId="642522792" sldId="270"/>
            <ac:spMk id="3" creationId="{AA73D87A-8B29-4AA8-ABA3-D0E327AA6BD1}"/>
          </ac:spMkLst>
        </pc:spChg>
        <pc:spChg chg="add del mod">
          <ac:chgData name="marcos aurelio gularte de castro" userId="67f50566e2aee3b4" providerId="LiveId" clId="{2999B0F7-E9F6-4240-B2A4-BF7E9750E913}" dt="2019-12-26T20:56:35.073" v="233" actId="931"/>
          <ac:spMkLst>
            <pc:docMk/>
            <pc:sldMk cId="642522792" sldId="270"/>
            <ac:spMk id="4" creationId="{C7815E33-3850-4BC4-A725-8EBF038A7CE7}"/>
          </ac:spMkLst>
        </pc:spChg>
        <pc:spChg chg="add del mod">
          <ac:chgData name="marcos aurelio gularte de castro" userId="67f50566e2aee3b4" providerId="LiveId" clId="{2999B0F7-E9F6-4240-B2A4-BF7E9750E913}" dt="2019-12-26T20:56:53.579" v="237" actId="931"/>
          <ac:spMkLst>
            <pc:docMk/>
            <pc:sldMk cId="642522792" sldId="270"/>
            <ac:spMk id="8" creationId="{C8C8DBE3-FA1B-462C-84A5-5D6DCDB6061D}"/>
          </ac:spMkLst>
        </pc:spChg>
        <pc:picChg chg="add del mod">
          <ac:chgData name="marcos aurelio gularte de castro" userId="67f50566e2aee3b4" providerId="LiveId" clId="{2999B0F7-E9F6-4240-B2A4-BF7E9750E913}" dt="2019-12-26T20:56:39.679" v="236" actId="478"/>
          <ac:picMkLst>
            <pc:docMk/>
            <pc:sldMk cId="642522792" sldId="270"/>
            <ac:picMk id="6" creationId="{04D658C5-FD6B-4D18-9B9F-A6CC6F0E36F5}"/>
          </ac:picMkLst>
        </pc:picChg>
        <pc:picChg chg="add mod">
          <ac:chgData name="marcos aurelio gularte de castro" userId="67f50566e2aee3b4" providerId="LiveId" clId="{2999B0F7-E9F6-4240-B2A4-BF7E9750E913}" dt="2019-12-26T20:56:54.467" v="239" actId="962"/>
          <ac:picMkLst>
            <pc:docMk/>
            <pc:sldMk cId="642522792" sldId="270"/>
            <ac:picMk id="10" creationId="{DF295D25-0175-496B-9346-40454955324E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408135472" sldId="270"/>
        </pc:sldMkLst>
      </pc:sldChg>
      <pc:sldChg chg="addSp delSp modSp add modTransition">
        <pc:chgData name="marcos aurelio gularte de castro" userId="67f50566e2aee3b4" providerId="LiveId" clId="{2999B0F7-E9F6-4240-B2A4-BF7E9750E913}" dt="2019-12-26T21:00:09.955" v="241"/>
        <pc:sldMkLst>
          <pc:docMk/>
          <pc:sldMk cId="1136814658" sldId="271"/>
        </pc:sldMkLst>
        <pc:spChg chg="del">
          <ac:chgData name="marcos aurelio gularte de castro" userId="67f50566e2aee3b4" providerId="LiveId" clId="{2999B0F7-E9F6-4240-B2A4-BF7E9750E913}" dt="2019-12-26T21:00:07.193" v="240"/>
          <ac:spMkLst>
            <pc:docMk/>
            <pc:sldMk cId="1136814658" sldId="271"/>
            <ac:spMk id="2" creationId="{D68CA80E-521D-481D-82B5-C5154C0DA56E}"/>
          </ac:spMkLst>
        </pc:spChg>
        <pc:spChg chg="mod">
          <ac:chgData name="marcos aurelio gularte de castro" userId="67f50566e2aee3b4" providerId="LiveId" clId="{2999B0F7-E9F6-4240-B2A4-BF7E9750E913}" dt="2019-12-26T20:33:44.626" v="118" actId="20577"/>
          <ac:spMkLst>
            <pc:docMk/>
            <pc:sldMk cId="1136814658" sldId="271"/>
            <ac:spMk id="3" creationId="{48ED7F47-D027-4F5C-89B9-38C341DA6C7C}"/>
          </ac:spMkLst>
        </pc:spChg>
        <pc:spChg chg="add del mod">
          <ac:chgData name="marcos aurelio gularte de castro" userId="67f50566e2aee3b4" providerId="LiveId" clId="{2999B0F7-E9F6-4240-B2A4-BF7E9750E913}" dt="2019-12-26T21:00:09.955" v="241"/>
          <ac:spMkLst>
            <pc:docMk/>
            <pc:sldMk cId="1136814658" sldId="271"/>
            <ac:spMk id="5" creationId="{830E61B7-776C-48EB-8E92-134B18ECFF38}"/>
          </ac:spMkLst>
        </pc:spChg>
        <pc:spChg chg="add del mod">
          <ac:chgData name="marcos aurelio gularte de castro" userId="67f50566e2aee3b4" providerId="LiveId" clId="{2999B0F7-E9F6-4240-B2A4-BF7E9750E913}" dt="2019-12-26T21:00:09.955" v="241"/>
          <ac:spMkLst>
            <pc:docMk/>
            <pc:sldMk cId="1136814658" sldId="271"/>
            <ac:spMk id="6" creationId="{43114113-1E33-4AB7-876C-E53334782D54}"/>
          </ac:spMkLst>
        </pc:spChg>
        <pc:picChg chg="add">
          <ac:chgData name="marcos aurelio gularte de castro" userId="67f50566e2aee3b4" providerId="LiveId" clId="{2999B0F7-E9F6-4240-B2A4-BF7E9750E913}" dt="2019-12-26T21:00:07.193" v="240"/>
          <ac:picMkLst>
            <pc:docMk/>
            <pc:sldMk cId="1136814658" sldId="271"/>
            <ac:picMk id="4" creationId="{ACE36682-882C-4FE6-BFDB-1D9E52ED6F92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395542194" sldId="271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172042620" sldId="272"/>
        </pc:sldMkLst>
      </pc:sldChg>
      <pc:sldChg chg="add del modTransition">
        <pc:chgData name="marcos aurelio gularte de castro" userId="67f50566e2aee3b4" providerId="LiveId" clId="{2999B0F7-E9F6-4240-B2A4-BF7E9750E913}" dt="2019-12-26T21:00:35.923" v="242" actId="47"/>
        <pc:sldMkLst>
          <pc:docMk/>
          <pc:sldMk cId="3646061197" sldId="272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324999679" sldId="273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2381647419" sldId="273"/>
        </pc:sldMkLst>
        <pc:spChg chg="del">
          <ac:chgData name="marcos aurelio gularte de castro" userId="67f50566e2aee3b4" providerId="LiveId" clId="{2999B0F7-E9F6-4240-B2A4-BF7E9750E913}" dt="2019-12-26T20:34:32.353" v="119"/>
          <ac:spMkLst>
            <pc:docMk/>
            <pc:sldMk cId="2381647419" sldId="273"/>
            <ac:spMk id="2" creationId="{839E3DBC-0E9D-4927-A0B5-A425A7D32D02}"/>
          </ac:spMkLst>
        </pc:spChg>
        <pc:spChg chg="del">
          <ac:chgData name="marcos aurelio gularte de castro" userId="67f50566e2aee3b4" providerId="LiveId" clId="{2999B0F7-E9F6-4240-B2A4-BF7E9750E913}" dt="2019-12-26T20:34:32.353" v="119"/>
          <ac:spMkLst>
            <pc:docMk/>
            <pc:sldMk cId="2381647419" sldId="273"/>
            <ac:spMk id="3" creationId="{E6A59098-602D-4E62-B2B8-A2CE36166962}"/>
          </ac:spMkLst>
        </pc:spChg>
        <pc:spChg chg="add mod">
          <ac:chgData name="marcos aurelio gularte de castro" userId="67f50566e2aee3b4" providerId="LiveId" clId="{2999B0F7-E9F6-4240-B2A4-BF7E9750E913}" dt="2019-12-26T20:35:59.998" v="136" actId="27636"/>
          <ac:spMkLst>
            <pc:docMk/>
            <pc:sldMk cId="2381647419" sldId="273"/>
            <ac:spMk id="4" creationId="{268E7E48-05DF-4A5B-AEC6-E13659F79013}"/>
          </ac:spMkLst>
        </pc:spChg>
        <pc:spChg chg="add mod">
          <ac:chgData name="marcos aurelio gularte de castro" userId="67f50566e2aee3b4" providerId="LiveId" clId="{2999B0F7-E9F6-4240-B2A4-BF7E9750E913}" dt="2019-12-26T20:34:34.174" v="120"/>
          <ac:spMkLst>
            <pc:docMk/>
            <pc:sldMk cId="2381647419" sldId="273"/>
            <ac:spMk id="5" creationId="{35036F28-8032-4F3E-A29B-E2AD1939EB4A}"/>
          </ac:spMkLst>
        </pc:spChg>
        <pc:spChg chg="add del mod">
          <ac:chgData name="marcos aurelio gularte de castro" userId="67f50566e2aee3b4" providerId="LiveId" clId="{2999B0F7-E9F6-4240-B2A4-BF7E9750E913}" dt="2019-12-26T20:35:12.028" v="122" actId="931"/>
          <ac:spMkLst>
            <pc:docMk/>
            <pc:sldMk cId="2381647419" sldId="273"/>
            <ac:spMk id="6" creationId="{2CE49CCA-5C71-4F1D-8693-99F720665BE7}"/>
          </ac:spMkLst>
        </pc:spChg>
        <pc:spChg chg="add del mod">
          <ac:chgData name="marcos aurelio gularte de castro" userId="67f50566e2aee3b4" providerId="LiveId" clId="{2999B0F7-E9F6-4240-B2A4-BF7E9750E913}" dt="2019-12-26T20:35:30.560" v="125" actId="478"/>
          <ac:spMkLst>
            <pc:docMk/>
            <pc:sldMk cId="2381647419" sldId="273"/>
            <ac:spMk id="9" creationId="{8CC3F1A6-000F-4C6B-AA21-69A2A424CF7B}"/>
          </ac:spMkLst>
        </pc:spChg>
        <pc:spChg chg="add del mod">
          <ac:chgData name="marcos aurelio gularte de castro" userId="67f50566e2aee3b4" providerId="LiveId" clId="{2999B0F7-E9F6-4240-B2A4-BF7E9750E913}" dt="2019-12-26T20:35:46.016" v="128"/>
          <ac:spMkLst>
            <pc:docMk/>
            <pc:sldMk cId="2381647419" sldId="273"/>
            <ac:spMk id="10" creationId="{97994EC0-2A1A-46E0-9939-529AEB5D5CE7}"/>
          </ac:spMkLst>
        </pc:spChg>
        <pc:spChg chg="add del mod">
          <ac:chgData name="marcos aurelio gularte de castro" userId="67f50566e2aee3b4" providerId="LiveId" clId="{2999B0F7-E9F6-4240-B2A4-BF7E9750E913}" dt="2019-12-26T20:35:46.016" v="128"/>
          <ac:spMkLst>
            <pc:docMk/>
            <pc:sldMk cId="2381647419" sldId="273"/>
            <ac:spMk id="11" creationId="{B01335FA-4C4D-48C5-937F-CE381A670154}"/>
          </ac:spMkLst>
        </pc:spChg>
        <pc:spChg chg="add del mod">
          <ac:chgData name="marcos aurelio gularte de castro" userId="67f50566e2aee3b4" providerId="LiveId" clId="{2999B0F7-E9F6-4240-B2A4-BF7E9750E913}" dt="2019-12-26T20:35:46.016" v="128"/>
          <ac:spMkLst>
            <pc:docMk/>
            <pc:sldMk cId="2381647419" sldId="273"/>
            <ac:spMk id="12" creationId="{3072BEE0-76D3-4E4F-B197-7EFEC4BA4B1D}"/>
          </ac:spMkLst>
        </pc:spChg>
        <pc:picChg chg="add mod modCrop">
          <ac:chgData name="marcos aurelio gularte de castro" userId="67f50566e2aee3b4" providerId="LiveId" clId="{2999B0F7-E9F6-4240-B2A4-BF7E9750E913}" dt="2019-12-26T20:35:38.762" v="126" actId="18131"/>
          <ac:picMkLst>
            <pc:docMk/>
            <pc:sldMk cId="2381647419" sldId="273"/>
            <ac:picMk id="8" creationId="{040F1198-6105-4DF3-945C-9B4AE812BB02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484566211" sldId="274"/>
        </pc:sldMkLst>
      </pc:sldChg>
      <pc:sldChg chg="addSp delSp modSp add modTransition">
        <pc:chgData name="marcos aurelio gularte de castro" userId="67f50566e2aee3b4" providerId="LiveId" clId="{2999B0F7-E9F6-4240-B2A4-BF7E9750E913}" dt="2019-12-26T21:00:59.560" v="245" actId="962"/>
        <pc:sldMkLst>
          <pc:docMk/>
          <pc:sldMk cId="4061655000" sldId="274"/>
        </pc:sldMkLst>
        <pc:spChg chg="del">
          <ac:chgData name="marcos aurelio gularte de castro" userId="67f50566e2aee3b4" providerId="LiveId" clId="{2999B0F7-E9F6-4240-B2A4-BF7E9750E913}" dt="2019-12-26T20:36:34.378" v="137"/>
          <ac:spMkLst>
            <pc:docMk/>
            <pc:sldMk cId="4061655000" sldId="274"/>
            <ac:spMk id="2" creationId="{3E4F2E39-E37D-4C75-8A23-2BD4AD3ADC20}"/>
          </ac:spMkLst>
        </pc:spChg>
        <pc:spChg chg="del">
          <ac:chgData name="marcos aurelio gularte de castro" userId="67f50566e2aee3b4" providerId="LiveId" clId="{2999B0F7-E9F6-4240-B2A4-BF7E9750E913}" dt="2019-12-26T20:36:34.378" v="137"/>
          <ac:spMkLst>
            <pc:docMk/>
            <pc:sldMk cId="4061655000" sldId="274"/>
            <ac:spMk id="3" creationId="{6D1AD174-7598-4BF0-9114-38E9B6A78513}"/>
          </ac:spMkLst>
        </pc:spChg>
        <pc:spChg chg="add mod">
          <ac:chgData name="marcos aurelio gularte de castro" userId="67f50566e2aee3b4" providerId="LiveId" clId="{2999B0F7-E9F6-4240-B2A4-BF7E9750E913}" dt="2019-12-26T20:36:38.495" v="140" actId="27636"/>
          <ac:spMkLst>
            <pc:docMk/>
            <pc:sldMk cId="4061655000" sldId="274"/>
            <ac:spMk id="4" creationId="{285D43AF-BD0D-4D18-85B1-7B7EE3965F0B}"/>
          </ac:spMkLst>
        </pc:spChg>
        <pc:spChg chg="add del mod">
          <ac:chgData name="marcos aurelio gularte de castro" userId="67f50566e2aee3b4" providerId="LiveId" clId="{2999B0F7-E9F6-4240-B2A4-BF7E9750E913}" dt="2019-12-26T21:00:58.168" v="243" actId="931"/>
          <ac:spMkLst>
            <pc:docMk/>
            <pc:sldMk cId="4061655000" sldId="274"/>
            <ac:spMk id="5" creationId="{3CB67C37-A085-4762-AEDB-67A5F68CAB61}"/>
          </ac:spMkLst>
        </pc:spChg>
        <pc:spChg chg="add mod">
          <ac:chgData name="marcos aurelio gularte de castro" userId="67f50566e2aee3b4" providerId="LiveId" clId="{2999B0F7-E9F6-4240-B2A4-BF7E9750E913}" dt="2019-12-26T20:37:06.752" v="149" actId="20577"/>
          <ac:spMkLst>
            <pc:docMk/>
            <pc:sldMk cId="4061655000" sldId="274"/>
            <ac:spMk id="6" creationId="{4FD1F2DD-F40E-4E28-A7E5-22ECEF6E9470}"/>
          </ac:spMkLst>
        </pc:spChg>
        <pc:picChg chg="add mod">
          <ac:chgData name="marcos aurelio gularte de castro" userId="67f50566e2aee3b4" providerId="LiveId" clId="{2999B0F7-E9F6-4240-B2A4-BF7E9750E913}" dt="2019-12-26T21:00:59.560" v="245" actId="962"/>
          <ac:picMkLst>
            <pc:docMk/>
            <pc:sldMk cId="4061655000" sldId="274"/>
            <ac:picMk id="8" creationId="{CF6BB7AC-775A-4008-AAFD-A1B4DDE46C45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470253853" sldId="275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3479516964" sldId="275"/>
        </pc:sldMkLst>
        <pc:spChg chg="del">
          <ac:chgData name="marcos aurelio gularte de castro" userId="67f50566e2aee3b4" providerId="LiveId" clId="{2999B0F7-E9F6-4240-B2A4-BF7E9750E913}" dt="2019-12-26T20:37:26.920" v="150"/>
          <ac:spMkLst>
            <pc:docMk/>
            <pc:sldMk cId="3479516964" sldId="275"/>
            <ac:spMk id="2" creationId="{17DC4338-40A6-4FAC-A743-22C10C08F614}"/>
          </ac:spMkLst>
        </pc:spChg>
        <pc:spChg chg="del">
          <ac:chgData name="marcos aurelio gularte de castro" userId="67f50566e2aee3b4" providerId="LiveId" clId="{2999B0F7-E9F6-4240-B2A4-BF7E9750E913}" dt="2019-12-26T20:37:26.920" v="150"/>
          <ac:spMkLst>
            <pc:docMk/>
            <pc:sldMk cId="3479516964" sldId="275"/>
            <ac:spMk id="3" creationId="{FD7F73B0-C347-48C9-9A66-701652A3EE6A}"/>
          </ac:spMkLst>
        </pc:spChg>
        <pc:spChg chg="add mod">
          <ac:chgData name="marcos aurelio gularte de castro" userId="67f50566e2aee3b4" providerId="LiveId" clId="{2999B0F7-E9F6-4240-B2A4-BF7E9750E913}" dt="2019-12-26T20:37:39.590" v="157"/>
          <ac:spMkLst>
            <pc:docMk/>
            <pc:sldMk cId="3479516964" sldId="275"/>
            <ac:spMk id="4" creationId="{D48669BE-0AC3-4005-AD51-4ED996DAF5B2}"/>
          </ac:spMkLst>
        </pc:spChg>
        <pc:spChg chg="add mod">
          <ac:chgData name="marcos aurelio gularte de castro" userId="67f50566e2aee3b4" providerId="LiveId" clId="{2999B0F7-E9F6-4240-B2A4-BF7E9750E913}" dt="2019-12-26T20:37:37.969" v="156" actId="20577"/>
          <ac:spMkLst>
            <pc:docMk/>
            <pc:sldMk cId="3479516964" sldId="275"/>
            <ac:spMk id="5" creationId="{BBF2D323-0BF6-4300-9D12-D3BBFC46EE0A}"/>
          </ac:spMkLst>
        </pc:spChg>
        <pc:spChg chg="add del mod">
          <ac:chgData name="marcos aurelio gularte de castro" userId="67f50566e2aee3b4" providerId="LiveId" clId="{2999B0F7-E9F6-4240-B2A4-BF7E9750E913}" dt="2019-12-26T20:37:41.601" v="158"/>
          <ac:spMkLst>
            <pc:docMk/>
            <pc:sldMk cId="3479516964" sldId="275"/>
            <ac:spMk id="6" creationId="{8DDA0429-DCDD-4A33-BD40-B32BB396DEE1}"/>
          </ac:spMkLst>
        </pc:spChg>
        <pc:spChg chg="add del mod">
          <ac:chgData name="marcos aurelio gularte de castro" userId="67f50566e2aee3b4" providerId="LiveId" clId="{2999B0F7-E9F6-4240-B2A4-BF7E9750E913}" dt="2019-12-26T20:37:41.601" v="158"/>
          <ac:spMkLst>
            <pc:docMk/>
            <pc:sldMk cId="3479516964" sldId="275"/>
            <ac:spMk id="7" creationId="{07F726CD-4403-41AA-B8D4-2C6FF7E5AE5B}"/>
          </ac:spMkLst>
        </pc:spChg>
      </pc:sldChg>
      <pc:sldChg chg="addSp delSp modSp add modTransition">
        <pc:chgData name="marcos aurelio gularte de castro" userId="67f50566e2aee3b4" providerId="LiveId" clId="{2999B0F7-E9F6-4240-B2A4-BF7E9750E913}" dt="2019-12-26T21:02:41.923" v="255"/>
        <pc:sldMkLst>
          <pc:docMk/>
          <pc:sldMk cId="1109144764" sldId="276"/>
        </pc:sldMkLst>
        <pc:spChg chg="del">
          <ac:chgData name="marcos aurelio gularte de castro" userId="67f50566e2aee3b4" providerId="LiveId" clId="{2999B0F7-E9F6-4240-B2A4-BF7E9750E913}" dt="2019-12-26T21:02:40.636" v="254"/>
          <ac:spMkLst>
            <pc:docMk/>
            <pc:sldMk cId="1109144764" sldId="276"/>
            <ac:spMk id="2" creationId="{A6B28907-36FB-4C0F-B41F-2A21CCBE3E9E}"/>
          </ac:spMkLst>
        </pc:spChg>
        <pc:spChg chg="mod">
          <ac:chgData name="marcos aurelio gularte de castro" userId="67f50566e2aee3b4" providerId="LiveId" clId="{2999B0F7-E9F6-4240-B2A4-BF7E9750E913}" dt="2019-12-26T21:01:51.142" v="253" actId="20577"/>
          <ac:spMkLst>
            <pc:docMk/>
            <pc:sldMk cId="1109144764" sldId="276"/>
            <ac:spMk id="3" creationId="{3607E1E7-A1F0-44CE-BACE-F9073FEA1E31}"/>
          </ac:spMkLst>
        </pc:spChg>
        <pc:spChg chg="add del mod">
          <ac:chgData name="marcos aurelio gularte de castro" userId="67f50566e2aee3b4" providerId="LiveId" clId="{2999B0F7-E9F6-4240-B2A4-BF7E9750E913}" dt="2019-12-26T21:02:41.923" v="255"/>
          <ac:spMkLst>
            <pc:docMk/>
            <pc:sldMk cId="1109144764" sldId="276"/>
            <ac:spMk id="5" creationId="{DD2099E1-48BC-465C-87E9-C9B4DC7F6D7C}"/>
          </ac:spMkLst>
        </pc:spChg>
        <pc:spChg chg="add del mod">
          <ac:chgData name="marcos aurelio gularte de castro" userId="67f50566e2aee3b4" providerId="LiveId" clId="{2999B0F7-E9F6-4240-B2A4-BF7E9750E913}" dt="2019-12-26T21:02:41.923" v="255"/>
          <ac:spMkLst>
            <pc:docMk/>
            <pc:sldMk cId="1109144764" sldId="276"/>
            <ac:spMk id="6" creationId="{6237B431-1F6D-4B99-9571-46C873702092}"/>
          </ac:spMkLst>
        </pc:spChg>
        <pc:picChg chg="add">
          <ac:chgData name="marcos aurelio gularte de castro" userId="67f50566e2aee3b4" providerId="LiveId" clId="{2999B0F7-E9F6-4240-B2A4-BF7E9750E913}" dt="2019-12-26T21:02:40.636" v="254"/>
          <ac:picMkLst>
            <pc:docMk/>
            <pc:sldMk cId="1109144764" sldId="276"/>
            <ac:picMk id="4" creationId="{1F2F9381-5C0E-4164-9FC7-756EB49A6413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756601947" sldId="276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2696338855" sldId="277"/>
        </pc:sldMkLst>
        <pc:spChg chg="del">
          <ac:chgData name="marcos aurelio gularte de castro" userId="67f50566e2aee3b4" providerId="LiveId" clId="{2999B0F7-E9F6-4240-B2A4-BF7E9750E913}" dt="2019-12-26T20:38:07.502" v="159"/>
          <ac:spMkLst>
            <pc:docMk/>
            <pc:sldMk cId="2696338855" sldId="277"/>
            <ac:spMk id="2" creationId="{35BC0203-436E-4825-8549-10DA7464A9F7}"/>
          </ac:spMkLst>
        </pc:spChg>
        <pc:spChg chg="del">
          <ac:chgData name="marcos aurelio gularte de castro" userId="67f50566e2aee3b4" providerId="LiveId" clId="{2999B0F7-E9F6-4240-B2A4-BF7E9750E913}" dt="2019-12-26T20:38:07.502" v="159"/>
          <ac:spMkLst>
            <pc:docMk/>
            <pc:sldMk cId="2696338855" sldId="277"/>
            <ac:spMk id="3" creationId="{251CCEB2-6FD0-4B3B-B931-E69D8E85D817}"/>
          </ac:spMkLst>
        </pc:spChg>
        <pc:spChg chg="add mod">
          <ac:chgData name="marcos aurelio gularte de castro" userId="67f50566e2aee3b4" providerId="LiveId" clId="{2999B0F7-E9F6-4240-B2A4-BF7E9750E913}" dt="2019-12-26T20:38:14.682" v="164"/>
          <ac:spMkLst>
            <pc:docMk/>
            <pc:sldMk cId="2696338855" sldId="277"/>
            <ac:spMk id="4" creationId="{DD516834-86FE-4BB7-BD46-19FF53505ECE}"/>
          </ac:spMkLst>
        </pc:spChg>
        <pc:spChg chg="add mod">
          <ac:chgData name="marcos aurelio gularte de castro" userId="67f50566e2aee3b4" providerId="LiveId" clId="{2999B0F7-E9F6-4240-B2A4-BF7E9750E913}" dt="2019-12-26T20:38:18.060" v="167" actId="20577"/>
          <ac:spMkLst>
            <pc:docMk/>
            <pc:sldMk cId="2696338855" sldId="277"/>
            <ac:spMk id="5" creationId="{3E18F68D-E435-4ADF-97D8-D53454B549E2}"/>
          </ac:spMkLst>
        </pc:spChg>
        <pc:spChg chg="add del mod">
          <ac:chgData name="marcos aurelio gularte de castro" userId="67f50566e2aee3b4" providerId="LiveId" clId="{2999B0F7-E9F6-4240-B2A4-BF7E9750E913}" dt="2019-12-26T20:39:00.334" v="168" actId="931"/>
          <ac:spMkLst>
            <pc:docMk/>
            <pc:sldMk cId="2696338855" sldId="277"/>
            <ac:spMk id="6" creationId="{09433268-D491-4200-88D1-70709A06B526}"/>
          </ac:spMkLst>
        </pc:spChg>
        <pc:picChg chg="add mod">
          <ac:chgData name="marcos aurelio gularte de castro" userId="67f50566e2aee3b4" providerId="LiveId" clId="{2999B0F7-E9F6-4240-B2A4-BF7E9750E913}" dt="2019-12-26T20:39:01.215" v="170" actId="962"/>
          <ac:picMkLst>
            <pc:docMk/>
            <pc:sldMk cId="2696338855" sldId="277"/>
            <ac:picMk id="8" creationId="{119DACA2-8A7D-409B-A311-89560D713AD9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111376147" sldId="277"/>
        </pc:sldMkLst>
      </pc:sldChg>
      <pc:sldChg chg="addSp delSp modSp add modTransition">
        <pc:chgData name="marcos aurelio gularte de castro" userId="67f50566e2aee3b4" providerId="LiveId" clId="{2999B0F7-E9F6-4240-B2A4-BF7E9750E913}" dt="2019-12-26T20:45:04.767" v="219"/>
        <pc:sldMkLst>
          <pc:docMk/>
          <pc:sldMk cId="1971513782" sldId="278"/>
        </pc:sldMkLst>
        <pc:spChg chg="del">
          <ac:chgData name="marcos aurelio gularte de castro" userId="67f50566e2aee3b4" providerId="LiveId" clId="{2999B0F7-E9F6-4240-B2A4-BF7E9750E913}" dt="2019-12-26T20:39:20.721" v="171"/>
          <ac:spMkLst>
            <pc:docMk/>
            <pc:sldMk cId="1971513782" sldId="278"/>
            <ac:spMk id="2" creationId="{9C6A6EDE-9521-4869-B0B4-6BC4A978365F}"/>
          </ac:spMkLst>
        </pc:spChg>
        <pc:spChg chg="del">
          <ac:chgData name="marcos aurelio gularte de castro" userId="67f50566e2aee3b4" providerId="LiveId" clId="{2999B0F7-E9F6-4240-B2A4-BF7E9750E913}" dt="2019-12-26T20:39:20.721" v="171"/>
          <ac:spMkLst>
            <pc:docMk/>
            <pc:sldMk cId="1971513782" sldId="278"/>
            <ac:spMk id="3" creationId="{3608BB4C-9B34-42E8-9C42-C6663AF6C3A9}"/>
          </ac:spMkLst>
        </pc:spChg>
        <pc:spChg chg="add mod">
          <ac:chgData name="marcos aurelio gularte de castro" userId="67f50566e2aee3b4" providerId="LiveId" clId="{2999B0F7-E9F6-4240-B2A4-BF7E9750E913}" dt="2019-12-26T20:39:31.473" v="174"/>
          <ac:spMkLst>
            <pc:docMk/>
            <pc:sldMk cId="1971513782" sldId="278"/>
            <ac:spMk id="4" creationId="{E0622EE9-6E90-4DA7-9CFC-A05B98345B73}"/>
          </ac:spMkLst>
        </pc:spChg>
        <pc:spChg chg="add mod">
          <ac:chgData name="marcos aurelio gularte de castro" userId="67f50566e2aee3b4" providerId="LiveId" clId="{2999B0F7-E9F6-4240-B2A4-BF7E9750E913}" dt="2019-12-26T20:39:23.410" v="173"/>
          <ac:spMkLst>
            <pc:docMk/>
            <pc:sldMk cId="1971513782" sldId="278"/>
            <ac:spMk id="5" creationId="{93EC4050-889E-4952-8756-1934D9C5175F}"/>
          </ac:spMkLst>
        </pc:spChg>
        <pc:spChg chg="add del mod">
          <ac:chgData name="marcos aurelio gularte de castro" userId="67f50566e2aee3b4" providerId="LiveId" clId="{2999B0F7-E9F6-4240-B2A4-BF7E9750E913}" dt="2019-12-26T20:40:22.831" v="175" actId="931"/>
          <ac:spMkLst>
            <pc:docMk/>
            <pc:sldMk cId="1971513782" sldId="278"/>
            <ac:spMk id="6" creationId="{80F60F8D-1B48-49B3-80AA-8BA1B89F7715}"/>
          </ac:spMkLst>
        </pc:spChg>
        <pc:spChg chg="add del mod">
          <ac:chgData name="marcos aurelio gularte de castro" userId="67f50566e2aee3b4" providerId="LiveId" clId="{2999B0F7-E9F6-4240-B2A4-BF7E9750E913}" dt="2019-12-26T20:40:30.997" v="178" actId="478"/>
          <ac:spMkLst>
            <pc:docMk/>
            <pc:sldMk cId="1971513782" sldId="278"/>
            <ac:spMk id="9" creationId="{B1D35E28-6D56-4521-A9C0-A826FB8AD646}"/>
          </ac:spMkLst>
        </pc:spChg>
        <pc:spChg chg="add del mod">
          <ac:chgData name="marcos aurelio gularte de castro" userId="67f50566e2aee3b4" providerId="LiveId" clId="{2999B0F7-E9F6-4240-B2A4-BF7E9750E913}" dt="2019-12-26T20:41:12.900" v="180" actId="931"/>
          <ac:spMkLst>
            <pc:docMk/>
            <pc:sldMk cId="1971513782" sldId="278"/>
            <ac:spMk id="11" creationId="{CBE0FEE6-62CE-4428-922A-0BD16E2D0E93}"/>
          </ac:spMkLst>
        </pc:spChg>
        <pc:picChg chg="add del mod">
          <ac:chgData name="marcos aurelio gularte de castro" userId="67f50566e2aee3b4" providerId="LiveId" clId="{2999B0F7-E9F6-4240-B2A4-BF7E9750E913}" dt="2019-12-26T20:40:42.464" v="179" actId="478"/>
          <ac:picMkLst>
            <pc:docMk/>
            <pc:sldMk cId="1971513782" sldId="278"/>
            <ac:picMk id="8" creationId="{469B598C-849F-40B3-90A9-20CCE35F5528}"/>
          </ac:picMkLst>
        </pc:picChg>
        <pc:picChg chg="add mod">
          <ac:chgData name="marcos aurelio gularte de castro" userId="67f50566e2aee3b4" providerId="LiveId" clId="{2999B0F7-E9F6-4240-B2A4-BF7E9750E913}" dt="2019-12-26T20:41:13.902" v="182" actId="962"/>
          <ac:picMkLst>
            <pc:docMk/>
            <pc:sldMk cId="1971513782" sldId="278"/>
            <ac:picMk id="13" creationId="{7739511C-CA43-4C04-8B0D-63226C14BA43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453033037" sldId="278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918934580" sldId="279"/>
        </pc:sldMkLst>
      </pc:sldChg>
      <pc:sldChg chg="addSp delSp modSp add modTransition">
        <pc:chgData name="marcos aurelio gularte de castro" userId="67f50566e2aee3b4" providerId="LiveId" clId="{2999B0F7-E9F6-4240-B2A4-BF7E9750E913}" dt="2019-12-26T21:03:16.565" v="258" actId="962"/>
        <pc:sldMkLst>
          <pc:docMk/>
          <pc:sldMk cId="1173822863" sldId="279"/>
        </pc:sldMkLst>
        <pc:spChg chg="del">
          <ac:chgData name="marcos aurelio gularte de castro" userId="67f50566e2aee3b4" providerId="LiveId" clId="{2999B0F7-E9F6-4240-B2A4-BF7E9750E913}" dt="2019-12-26T20:41:55.157" v="183"/>
          <ac:spMkLst>
            <pc:docMk/>
            <pc:sldMk cId="1173822863" sldId="279"/>
            <ac:spMk id="2" creationId="{21AD06F6-FD0E-4C3D-B5ED-FCE8CB3BB1A1}"/>
          </ac:spMkLst>
        </pc:spChg>
        <pc:spChg chg="del">
          <ac:chgData name="marcos aurelio gularte de castro" userId="67f50566e2aee3b4" providerId="LiveId" clId="{2999B0F7-E9F6-4240-B2A4-BF7E9750E913}" dt="2019-12-26T20:41:55.157" v="183"/>
          <ac:spMkLst>
            <pc:docMk/>
            <pc:sldMk cId="1173822863" sldId="279"/>
            <ac:spMk id="3" creationId="{3A9ADFBC-BE04-4F7F-9F80-6C57B4DC8ADF}"/>
          </ac:spMkLst>
        </pc:spChg>
        <pc:spChg chg="add del mod">
          <ac:chgData name="marcos aurelio gularte de castro" userId="67f50566e2aee3b4" providerId="LiveId" clId="{2999B0F7-E9F6-4240-B2A4-BF7E9750E913}" dt="2019-12-26T21:03:15.473" v="256" actId="931"/>
          <ac:spMkLst>
            <pc:docMk/>
            <pc:sldMk cId="1173822863" sldId="279"/>
            <ac:spMk id="4" creationId="{F143D276-10D9-49C8-96AA-2EA76E6EBFC8}"/>
          </ac:spMkLst>
        </pc:spChg>
        <pc:spChg chg="add mod">
          <ac:chgData name="marcos aurelio gularte de castro" userId="67f50566e2aee3b4" providerId="LiveId" clId="{2999B0F7-E9F6-4240-B2A4-BF7E9750E913}" dt="2019-12-26T20:42:04.009" v="189" actId="20577"/>
          <ac:spMkLst>
            <pc:docMk/>
            <pc:sldMk cId="1173822863" sldId="279"/>
            <ac:spMk id="5" creationId="{1D841792-9254-45F9-B4CB-1037E31D89BA}"/>
          </ac:spMkLst>
        </pc:spChg>
        <pc:picChg chg="add mod">
          <ac:chgData name="marcos aurelio gularte de castro" userId="67f50566e2aee3b4" providerId="LiveId" clId="{2999B0F7-E9F6-4240-B2A4-BF7E9750E913}" dt="2019-12-26T21:03:16.565" v="258" actId="962"/>
          <ac:picMkLst>
            <pc:docMk/>
            <pc:sldMk cId="1173822863" sldId="279"/>
            <ac:picMk id="7" creationId="{79A77B46-37F6-4019-8762-022DC9CF36AE}"/>
          </ac:picMkLst>
        </pc:picChg>
      </pc:sldChg>
      <pc:sldChg chg="addSp delSp modSp add modTransition">
        <pc:chgData name="marcos aurelio gularte de castro" userId="67f50566e2aee3b4" providerId="LiveId" clId="{2999B0F7-E9F6-4240-B2A4-BF7E9750E913}" dt="2019-12-26T21:04:11.919" v="261" actId="962"/>
        <pc:sldMkLst>
          <pc:docMk/>
          <pc:sldMk cId="861485161" sldId="280"/>
        </pc:sldMkLst>
        <pc:spChg chg="add del">
          <ac:chgData name="marcos aurelio gularte de castro" userId="67f50566e2aee3b4" providerId="LiveId" clId="{2999B0F7-E9F6-4240-B2A4-BF7E9750E913}" dt="2019-12-26T21:04:11.036" v="259" actId="931"/>
          <ac:spMkLst>
            <pc:docMk/>
            <pc:sldMk cId="861485161" sldId="280"/>
            <ac:spMk id="2" creationId="{E3B3E33A-ED5E-488E-A7EA-7D199781831F}"/>
          </ac:spMkLst>
        </pc:spChg>
        <pc:spChg chg="add del mod">
          <ac:chgData name="marcos aurelio gularte de castro" userId="67f50566e2aee3b4" providerId="LiveId" clId="{2999B0F7-E9F6-4240-B2A4-BF7E9750E913}" dt="2019-12-26T20:42:39.528" v="193"/>
          <ac:spMkLst>
            <pc:docMk/>
            <pc:sldMk cId="861485161" sldId="280"/>
            <ac:spMk id="3" creationId="{315724D6-DABC-43AC-B29C-E4000AF4118B}"/>
          </ac:spMkLst>
        </pc:spChg>
        <pc:spChg chg="add del mod">
          <ac:chgData name="marcos aurelio gularte de castro" userId="67f50566e2aee3b4" providerId="LiveId" clId="{2999B0F7-E9F6-4240-B2A4-BF7E9750E913}" dt="2019-12-26T20:42:37.226" v="192"/>
          <ac:spMkLst>
            <pc:docMk/>
            <pc:sldMk cId="861485161" sldId="280"/>
            <ac:spMk id="4" creationId="{B79B6ECA-5BFD-4F1F-84BE-EE3E59B43075}"/>
          </ac:spMkLst>
        </pc:spChg>
        <pc:spChg chg="add del mod">
          <ac:chgData name="marcos aurelio gularte de castro" userId="67f50566e2aee3b4" providerId="LiveId" clId="{2999B0F7-E9F6-4240-B2A4-BF7E9750E913}" dt="2019-12-26T20:42:37.226" v="192"/>
          <ac:spMkLst>
            <pc:docMk/>
            <pc:sldMk cId="861485161" sldId="280"/>
            <ac:spMk id="5" creationId="{D7046B10-DD58-492D-94F6-BEE82F714E6C}"/>
          </ac:spMkLst>
        </pc:spChg>
        <pc:picChg chg="add mod">
          <ac:chgData name="marcos aurelio gularte de castro" userId="67f50566e2aee3b4" providerId="LiveId" clId="{2999B0F7-E9F6-4240-B2A4-BF7E9750E913}" dt="2019-12-26T21:04:11.919" v="261" actId="962"/>
          <ac:picMkLst>
            <pc:docMk/>
            <pc:sldMk cId="861485161" sldId="280"/>
            <ac:picMk id="7" creationId="{C1A4A212-64C5-4B93-BCB5-B2CCE17D3F81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506706167" sldId="280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897928403" sldId="281"/>
        </pc:sldMkLst>
      </pc:sldChg>
      <pc:sldChg chg="addSp delSp modSp add modTransition">
        <pc:chgData name="marcos aurelio gularte de castro" userId="67f50566e2aee3b4" providerId="LiveId" clId="{2999B0F7-E9F6-4240-B2A4-BF7E9750E913}" dt="2019-12-26T21:05:13.553" v="269" actId="478"/>
        <pc:sldMkLst>
          <pc:docMk/>
          <pc:sldMk cId="3398994380" sldId="281"/>
        </pc:sldMkLst>
        <pc:spChg chg="del">
          <ac:chgData name="marcos aurelio gularte de castro" userId="67f50566e2aee3b4" providerId="LiveId" clId="{2999B0F7-E9F6-4240-B2A4-BF7E9750E913}" dt="2019-12-26T20:43:14.205" v="194"/>
          <ac:spMkLst>
            <pc:docMk/>
            <pc:sldMk cId="3398994380" sldId="281"/>
            <ac:spMk id="2" creationId="{367697E5-56D5-49BC-8ED1-90FD26E32E76}"/>
          </ac:spMkLst>
        </pc:spChg>
        <pc:spChg chg="del">
          <ac:chgData name="marcos aurelio gularte de castro" userId="67f50566e2aee3b4" providerId="LiveId" clId="{2999B0F7-E9F6-4240-B2A4-BF7E9750E913}" dt="2019-12-26T20:43:14.205" v="194"/>
          <ac:spMkLst>
            <pc:docMk/>
            <pc:sldMk cId="3398994380" sldId="281"/>
            <ac:spMk id="3" creationId="{3C9EAD70-34AC-42BB-BA64-A34645976E2B}"/>
          </ac:spMkLst>
        </pc:spChg>
        <pc:spChg chg="add mod">
          <ac:chgData name="marcos aurelio gularte de castro" userId="67f50566e2aee3b4" providerId="LiveId" clId="{2999B0F7-E9F6-4240-B2A4-BF7E9750E913}" dt="2019-12-26T20:43:58.971" v="209"/>
          <ac:spMkLst>
            <pc:docMk/>
            <pc:sldMk cId="3398994380" sldId="281"/>
            <ac:spMk id="4" creationId="{3BFDD835-F02A-4073-B40A-5794157D6811}"/>
          </ac:spMkLst>
        </pc:spChg>
        <pc:spChg chg="add mod">
          <ac:chgData name="marcos aurelio gularte de castro" userId="67f50566e2aee3b4" providerId="LiveId" clId="{2999B0F7-E9F6-4240-B2A4-BF7E9750E913}" dt="2019-12-26T20:43:50.646" v="208" actId="14100"/>
          <ac:spMkLst>
            <pc:docMk/>
            <pc:sldMk cId="3398994380" sldId="281"/>
            <ac:spMk id="5" creationId="{D406E7F6-8BC5-4D26-89AB-878B7559198D}"/>
          </ac:spMkLst>
        </pc:spChg>
        <pc:spChg chg="add del mod">
          <ac:chgData name="marcos aurelio gularte de castro" userId="67f50566e2aee3b4" providerId="LiveId" clId="{2999B0F7-E9F6-4240-B2A4-BF7E9750E913}" dt="2019-12-26T20:44:17.789" v="210" actId="931"/>
          <ac:spMkLst>
            <pc:docMk/>
            <pc:sldMk cId="3398994380" sldId="281"/>
            <ac:spMk id="6" creationId="{C6E129B4-5B74-4658-B23C-A1A5B0A18302}"/>
          </ac:spMkLst>
        </pc:spChg>
        <pc:spChg chg="add del mod">
          <ac:chgData name="marcos aurelio gularte de castro" userId="67f50566e2aee3b4" providerId="LiveId" clId="{2999B0F7-E9F6-4240-B2A4-BF7E9750E913}" dt="2019-12-26T20:44:21.597" v="213" actId="478"/>
          <ac:spMkLst>
            <pc:docMk/>
            <pc:sldMk cId="3398994380" sldId="281"/>
            <ac:spMk id="9" creationId="{700FFC73-0D5C-4226-A567-3D5CC81ED2F1}"/>
          </ac:spMkLst>
        </pc:spChg>
        <pc:spChg chg="add del mod">
          <ac:chgData name="marcos aurelio gularte de castro" userId="67f50566e2aee3b4" providerId="LiveId" clId="{2999B0F7-E9F6-4240-B2A4-BF7E9750E913}" dt="2019-12-26T21:05:07.521" v="266" actId="931"/>
          <ac:spMkLst>
            <pc:docMk/>
            <pc:sldMk cId="3398994380" sldId="281"/>
            <ac:spMk id="11" creationId="{87CA3A0F-0208-42EB-84F1-48D8B46FC3E0}"/>
          </ac:spMkLst>
        </pc:spChg>
        <pc:spChg chg="add del mod">
          <ac:chgData name="marcos aurelio gularte de castro" userId="67f50566e2aee3b4" providerId="LiveId" clId="{2999B0F7-E9F6-4240-B2A4-BF7E9750E913}" dt="2019-12-26T21:05:13.553" v="269" actId="478"/>
          <ac:spMkLst>
            <pc:docMk/>
            <pc:sldMk cId="3398994380" sldId="281"/>
            <ac:spMk id="14" creationId="{C5B2F6D8-D730-4EEF-B7DC-42B6D4F82AEB}"/>
          </ac:spMkLst>
        </pc:spChg>
        <pc:picChg chg="add del mod">
          <ac:chgData name="marcos aurelio gularte de castro" userId="67f50566e2aee3b4" providerId="LiveId" clId="{2999B0F7-E9F6-4240-B2A4-BF7E9750E913}" dt="2019-12-26T21:04:40.221" v="265" actId="478"/>
          <ac:picMkLst>
            <pc:docMk/>
            <pc:sldMk cId="3398994380" sldId="281"/>
            <ac:picMk id="8" creationId="{EEC5365C-F337-4E3F-A696-CA24B4480252}"/>
          </ac:picMkLst>
        </pc:picChg>
        <pc:picChg chg="add mod">
          <ac:chgData name="marcos aurelio gularte de castro" userId="67f50566e2aee3b4" providerId="LiveId" clId="{2999B0F7-E9F6-4240-B2A4-BF7E9750E913}" dt="2019-12-26T21:05:09.288" v="268" actId="962"/>
          <ac:picMkLst>
            <pc:docMk/>
            <pc:sldMk cId="3398994380" sldId="281"/>
            <ac:picMk id="13" creationId="{13BB0DBD-36D5-464B-B2D0-7BAD91FE26BF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376054269" sldId="282"/>
        </pc:sldMkLst>
      </pc:sldChg>
      <pc:sldChg chg="addSp delSp modSp add modTransition">
        <pc:chgData name="marcos aurelio gularte de castro" userId="67f50566e2aee3b4" providerId="LiveId" clId="{2999B0F7-E9F6-4240-B2A4-BF7E9750E913}" dt="2019-12-26T21:04:22.711" v="264" actId="962"/>
        <pc:sldMkLst>
          <pc:docMk/>
          <pc:sldMk cId="2613262832" sldId="282"/>
        </pc:sldMkLst>
        <pc:spChg chg="del">
          <ac:chgData name="marcos aurelio gularte de castro" userId="67f50566e2aee3b4" providerId="LiveId" clId="{2999B0F7-E9F6-4240-B2A4-BF7E9750E913}" dt="2019-12-26T20:44:51.781" v="216"/>
          <ac:spMkLst>
            <pc:docMk/>
            <pc:sldMk cId="2613262832" sldId="282"/>
            <ac:spMk id="2" creationId="{9529CB98-D0DF-4D91-97D5-0B34FBD2CB63}"/>
          </ac:spMkLst>
        </pc:spChg>
        <pc:spChg chg="mod">
          <ac:chgData name="marcos aurelio gularte de castro" userId="67f50566e2aee3b4" providerId="LiveId" clId="{2999B0F7-E9F6-4240-B2A4-BF7E9750E913}" dt="2019-12-26T20:44:41.353" v="215" actId="20577"/>
          <ac:spMkLst>
            <pc:docMk/>
            <pc:sldMk cId="2613262832" sldId="282"/>
            <ac:spMk id="3" creationId="{9BFB6BF2-D123-44F1-8955-C938F52502FA}"/>
          </ac:spMkLst>
        </pc:spChg>
        <pc:spChg chg="add del mod">
          <ac:chgData name="marcos aurelio gularte de castro" userId="67f50566e2aee3b4" providerId="LiveId" clId="{2999B0F7-E9F6-4240-B2A4-BF7E9750E913}" dt="2019-12-26T21:04:21.417" v="262" actId="931"/>
          <ac:spMkLst>
            <pc:docMk/>
            <pc:sldMk cId="2613262832" sldId="282"/>
            <ac:spMk id="4" creationId="{32AE32FE-83E6-41A0-A06E-E069E1E6F9A9}"/>
          </ac:spMkLst>
        </pc:spChg>
        <pc:picChg chg="add mod">
          <ac:chgData name="marcos aurelio gularte de castro" userId="67f50566e2aee3b4" providerId="LiveId" clId="{2999B0F7-E9F6-4240-B2A4-BF7E9750E913}" dt="2019-12-26T21:04:22.711" v="264" actId="962"/>
          <ac:picMkLst>
            <pc:docMk/>
            <pc:sldMk cId="2613262832" sldId="282"/>
            <ac:picMk id="6" creationId="{26296DDF-80F4-4E55-8C8D-A444D7FFDAED}"/>
          </ac:picMkLst>
        </pc:picChg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041209547" sldId="283"/>
        </pc:sldMkLst>
      </pc:sldChg>
      <pc:sldChg chg="add del">
        <pc:chgData name="marcos aurelio gularte de castro" userId="67f50566e2aee3b4" providerId="LiveId" clId="{2999B0F7-E9F6-4240-B2A4-BF7E9750E913}" dt="2019-12-26T20:44:57.371" v="217" actId="47"/>
        <pc:sldMkLst>
          <pc:docMk/>
          <pc:sldMk cId="2634807649" sldId="283"/>
        </pc:sldMkLst>
      </pc:sldChg>
      <pc:sldChg chg="add del">
        <pc:chgData name="marcos aurelio gularte de castro" userId="67f50566e2aee3b4" providerId="LiveId" clId="{2999B0F7-E9F6-4240-B2A4-BF7E9750E913}" dt="2019-12-26T20:44:57.371" v="217" actId="47"/>
        <pc:sldMkLst>
          <pc:docMk/>
          <pc:sldMk cId="3591197044" sldId="284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4153504147" sldId="284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286976092" sldId="285"/>
        </pc:sldMkLst>
      </pc:sldChg>
      <pc:sldChg chg="add del">
        <pc:chgData name="marcos aurelio gularte de castro" userId="67f50566e2aee3b4" providerId="LiveId" clId="{2999B0F7-E9F6-4240-B2A4-BF7E9750E913}" dt="2019-12-26T20:44:57.371" v="217" actId="47"/>
        <pc:sldMkLst>
          <pc:docMk/>
          <pc:sldMk cId="1617432413" sldId="285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815411136" sldId="286"/>
        </pc:sldMkLst>
      </pc:sldChg>
      <pc:sldChg chg="add del">
        <pc:chgData name="marcos aurelio gularte de castro" userId="67f50566e2aee3b4" providerId="LiveId" clId="{2999B0F7-E9F6-4240-B2A4-BF7E9750E913}" dt="2019-12-26T20:44:57.371" v="217" actId="47"/>
        <pc:sldMkLst>
          <pc:docMk/>
          <pc:sldMk cId="3429976778" sldId="286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377013968" sldId="287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3588597528" sldId="288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984797813" sldId="289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835156559" sldId="290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908597803" sldId="291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504336516" sldId="292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2606183333" sldId="293"/>
        </pc:sldMkLst>
      </pc:sldChg>
      <pc:sldChg chg="del">
        <pc:chgData name="marcos aurelio gularte de castro" userId="67f50566e2aee3b4" providerId="LiveId" clId="{2999B0F7-E9F6-4240-B2A4-BF7E9750E913}" dt="2019-12-26T20:21:06.344" v="0" actId="47"/>
        <pc:sldMkLst>
          <pc:docMk/>
          <pc:sldMk cId="120049281" sldId="294"/>
        </pc:sldMkLst>
      </pc:sldChg>
      <pc:sldMasterChg chg="modSldLayout">
        <pc:chgData name="marcos aurelio gularte de castro" userId="67f50566e2aee3b4" providerId="LiveId" clId="{2999B0F7-E9F6-4240-B2A4-BF7E9750E913}" dt="2019-12-26T20:35:59.924" v="134" actId="403"/>
        <pc:sldMasterMkLst>
          <pc:docMk/>
          <pc:sldMasterMk cId="2856783148" sldId="2147483648"/>
        </pc:sldMasterMkLst>
        <pc:sldLayoutChg chg="modSp">
          <pc:chgData name="marcos aurelio gularte de castro" userId="67f50566e2aee3b4" providerId="LiveId" clId="{2999B0F7-E9F6-4240-B2A4-BF7E9750E913}" dt="2019-12-26T20:35:59.924" v="134" actId="403"/>
          <pc:sldLayoutMkLst>
            <pc:docMk/>
            <pc:sldMasterMk cId="2856783148" sldId="2147483648"/>
            <pc:sldLayoutMk cId="3881977983" sldId="2147483661"/>
          </pc:sldLayoutMkLst>
          <pc:spChg chg="mod">
            <ac:chgData name="marcos aurelio gularte de castro" userId="67f50566e2aee3b4" providerId="LiveId" clId="{2999B0F7-E9F6-4240-B2A4-BF7E9750E913}" dt="2019-12-26T20:35:59.924" v="134" actId="403"/>
            <ac:spMkLst>
              <pc:docMk/>
              <pc:sldMasterMk cId="2856783148" sldId="2147483648"/>
              <pc:sldLayoutMk cId="3881977983" sldId="2147483661"/>
              <ac:spMk id="2" creationId="{BAB28415-FF57-491E-A558-3FFADA5EC1AF}"/>
            </ac:spMkLst>
          </pc:spChg>
          <pc:spChg chg="mod">
            <ac:chgData name="marcos aurelio gularte de castro" userId="67f50566e2aee3b4" providerId="LiveId" clId="{2999B0F7-E9F6-4240-B2A4-BF7E9750E913}" dt="2019-12-26T20:35:57.705" v="133" actId="14100"/>
            <ac:spMkLst>
              <pc:docMk/>
              <pc:sldMasterMk cId="2856783148" sldId="2147483648"/>
              <pc:sldLayoutMk cId="3881977983" sldId="2147483661"/>
              <ac:spMk id="4" creationId="{5E2D273B-A119-4146-AD1E-BCE8D646032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FA98364-FF53-4521-B10B-4789D20D3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D28B5-DCDE-455D-9DED-E8A18C6654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102B-4174-4F34-AEF1-2B2280B86DA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3358BC-E60C-4CC1-AB87-FB9FD4FBC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0A8E2A-3C9B-4BC0-B33F-EBF62EEF2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052C-D1D2-4399-879D-20B4A8BBE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8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B1FB8B-FB25-4E11-B39F-B8AE2F56E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070A747-BAA9-4D7A-8C6C-FE9E6011B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D894BC3-8DD9-4E92-A73D-E88FF8780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B4CC0-F5B6-41F8-AF31-AB80B192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61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CE3AA-F5E4-4911-8E91-A408A9DA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275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DE127-B5E5-4B39-B9A0-CF90C19E0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24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9BB0C4-D265-4579-A669-F7DCED9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1065220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5535386" cy="6213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645322"/>
            <a:ext cx="5848483" cy="4056517"/>
          </a:xfrm>
        </p:spPr>
        <p:txBody>
          <a:bodyPr anchor="ctr">
            <a:no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60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6095999" cy="62434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26096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31756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40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6000" cap="all" baseline="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POSTER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27A54A-6D84-48FB-AE74-376132EA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09588" y="1357500"/>
            <a:ext cx="3988323" cy="3882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331525" y="598590"/>
            <a:ext cx="5400000" cy="5400000"/>
          </a:xfrm>
          <a:prstGeom prst="hexagon">
            <a:avLst>
              <a:gd name="adj" fmla="val 19466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E897C98-5500-49D0-B4C9-886398D60916}"/>
              </a:ext>
            </a:extLst>
          </p:cNvPr>
          <p:cNvSpPr/>
          <p:nvPr userDrawn="1"/>
        </p:nvSpPr>
        <p:spPr>
          <a:xfrm rot="5400000">
            <a:off x="655900" y="598589"/>
            <a:ext cx="5400000" cy="5400000"/>
          </a:xfrm>
          <a:prstGeom prst="hexagon">
            <a:avLst>
              <a:gd name="adj" fmla="val 18809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7149" y="491614"/>
            <a:ext cx="6469624" cy="5496231"/>
          </a:xfrm>
          <a:prstGeom prst="hexagon">
            <a:avLst>
              <a:gd name="adj" fmla="val 23120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413" y="344130"/>
            <a:ext cx="4975121" cy="5112774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3587F9-17E6-4D2B-A231-7628AC2BEA3F}"/>
              </a:ext>
            </a:extLst>
          </p:cNvPr>
          <p:cNvSpPr/>
          <p:nvPr userDrawn="1"/>
        </p:nvSpPr>
        <p:spPr>
          <a:xfrm rot="16200000">
            <a:off x="211393" y="267927"/>
            <a:ext cx="6248400" cy="5948517"/>
          </a:xfrm>
          <a:prstGeom prst="hex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FCA31F6-9DC1-47B2-BC3C-4BA601077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F486F2-F342-4C0F-B3F8-F8463559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15" y="3971835"/>
            <a:ext cx="9655279" cy="2605945"/>
          </a:xfrm>
        </p:spPr>
        <p:txBody>
          <a:bodyPr anchor="b">
            <a:noAutofit/>
          </a:bodyPr>
          <a:lstStyle>
            <a:lvl1pPr algn="l">
              <a:defRPr sz="8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1C2F8-3FD7-4166-9E68-68B92DDB6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1572" y="3811015"/>
            <a:ext cx="943896" cy="1080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00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C092F3D7-0855-43F8-8345-41607D0DCCA3}"/>
              </a:ext>
            </a:extLst>
          </p:cNvPr>
          <p:cNvSpPr/>
          <p:nvPr userDrawn="1"/>
        </p:nvSpPr>
        <p:spPr>
          <a:xfrm rot="5400000">
            <a:off x="10809577" y="3804512"/>
            <a:ext cx="1267887" cy="109300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1E300390-5EA5-4366-AE3C-E096EB1645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1813" y="-9834"/>
            <a:ext cx="6980187" cy="3632961"/>
          </a:xfrm>
          <a:custGeom>
            <a:avLst/>
            <a:gdLst>
              <a:gd name="connsiteX0" fmla="*/ 0 w 6931025"/>
              <a:gd name="connsiteY0" fmla="*/ 0 h 3716338"/>
              <a:gd name="connsiteX1" fmla="*/ 6931025 w 6931025"/>
              <a:gd name="connsiteY1" fmla="*/ 0 h 3716338"/>
              <a:gd name="connsiteX2" fmla="*/ 6931025 w 6931025"/>
              <a:gd name="connsiteY2" fmla="*/ 3716338 h 3716338"/>
              <a:gd name="connsiteX3" fmla="*/ 0 w 6931025"/>
              <a:gd name="connsiteY3" fmla="*/ 3716338 h 3716338"/>
              <a:gd name="connsiteX4" fmla="*/ 0 w 6931025"/>
              <a:gd name="connsiteY4" fmla="*/ 0 h 3716338"/>
              <a:gd name="connsiteX0" fmla="*/ 2359742 w 6931025"/>
              <a:gd name="connsiteY0" fmla="*/ 0 h 3726171"/>
              <a:gd name="connsiteX1" fmla="*/ 6931025 w 6931025"/>
              <a:gd name="connsiteY1" fmla="*/ 9833 h 3726171"/>
              <a:gd name="connsiteX2" fmla="*/ 6931025 w 6931025"/>
              <a:gd name="connsiteY2" fmla="*/ 3726171 h 3726171"/>
              <a:gd name="connsiteX3" fmla="*/ 0 w 6931025"/>
              <a:gd name="connsiteY3" fmla="*/ 3726171 h 3726171"/>
              <a:gd name="connsiteX4" fmla="*/ 2359742 w 6931025"/>
              <a:gd name="connsiteY4" fmla="*/ 0 h 3726171"/>
              <a:gd name="connsiteX0" fmla="*/ 2408904 w 6980187"/>
              <a:gd name="connsiteY0" fmla="*/ 0 h 3726171"/>
              <a:gd name="connsiteX1" fmla="*/ 6980187 w 6980187"/>
              <a:gd name="connsiteY1" fmla="*/ 9833 h 3726171"/>
              <a:gd name="connsiteX2" fmla="*/ 6980187 w 6980187"/>
              <a:gd name="connsiteY2" fmla="*/ 3726171 h 3726171"/>
              <a:gd name="connsiteX3" fmla="*/ 0 w 6980187"/>
              <a:gd name="connsiteY3" fmla="*/ 3726171 h 3726171"/>
              <a:gd name="connsiteX4" fmla="*/ 2408904 w 6980187"/>
              <a:gd name="connsiteY4" fmla="*/ 0 h 3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187" h="3726171">
                <a:moveTo>
                  <a:pt x="2408904" y="0"/>
                </a:moveTo>
                <a:lnTo>
                  <a:pt x="6980187" y="9833"/>
                </a:lnTo>
                <a:lnTo>
                  <a:pt x="6980187" y="3726171"/>
                </a:lnTo>
                <a:lnTo>
                  <a:pt x="0" y="3726171"/>
                </a:lnTo>
                <a:lnTo>
                  <a:pt x="2408904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20421F-9BDF-4305-8E66-39FCB72B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B0910B-B769-45FD-8B04-A62A48F1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9C845-5313-48D7-8476-69E0761D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0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28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15219F-EA5C-4E8E-8F99-9DAD04AD8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C307B3-1001-449C-AD43-8122A02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6" y="274227"/>
            <a:ext cx="8574753" cy="2940919"/>
          </a:xfrm>
        </p:spPr>
        <p:txBody>
          <a:bodyPr anchor="b">
            <a:noAutofit/>
          </a:bodyPr>
          <a:lstStyle>
            <a:lvl1pPr algn="l">
              <a:defRPr sz="80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333FC93-82C5-4618-96EE-261BAF5A0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5148"/>
            <a:ext cx="6961239" cy="3642851"/>
          </a:xfrm>
          <a:custGeom>
            <a:avLst/>
            <a:gdLst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6961239 w 6961239"/>
              <a:gd name="connsiteY2" fmla="*/ 3667124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4581832 w 6961239"/>
              <a:gd name="connsiteY2" fmla="*/ 3657292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239" h="3667124">
                <a:moveTo>
                  <a:pt x="0" y="0"/>
                </a:moveTo>
                <a:lnTo>
                  <a:pt x="6961239" y="0"/>
                </a:lnTo>
                <a:lnTo>
                  <a:pt x="4581832" y="3657292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96300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aptop, computador, mesa&#10;&#10;Descrição gerada automaticamente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8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673512"/>
            <a:ext cx="9828517" cy="3898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126377" y="4046516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4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59" y="530945"/>
            <a:ext cx="10156721" cy="3854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F500ABF-31DD-4136-986A-D08150A96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98"/>
            <a:ext cx="3696929" cy="1932602"/>
          </a:xfrm>
          <a:custGeom>
            <a:avLst/>
            <a:gdLst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3775075 w 3775075"/>
              <a:gd name="connsiteY2" fmla="*/ 1912937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2496881 w 3775075"/>
              <a:gd name="connsiteY2" fmla="*/ 1883440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25913"/>
              <a:gd name="connsiteY0" fmla="*/ 19665 h 1932602"/>
              <a:gd name="connsiteX1" fmla="*/ 3725913 w 3725913"/>
              <a:gd name="connsiteY1" fmla="*/ 0 h 1932602"/>
              <a:gd name="connsiteX2" fmla="*/ 2496881 w 3725913"/>
              <a:gd name="connsiteY2" fmla="*/ 1903105 h 1932602"/>
              <a:gd name="connsiteX3" fmla="*/ 0 w 3725913"/>
              <a:gd name="connsiteY3" fmla="*/ 1932602 h 1932602"/>
              <a:gd name="connsiteX4" fmla="*/ 0 w 3725913"/>
              <a:gd name="connsiteY4" fmla="*/ 19665 h 193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913" h="1932602">
                <a:moveTo>
                  <a:pt x="0" y="19665"/>
                </a:moveTo>
                <a:lnTo>
                  <a:pt x="3725913" y="0"/>
                </a:lnTo>
                <a:lnTo>
                  <a:pt x="2496881" y="1903105"/>
                </a:lnTo>
                <a:lnTo>
                  <a:pt x="0" y="1932602"/>
                </a:lnTo>
                <a:lnTo>
                  <a:pt x="0" y="19665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011F-FB2A-422B-83E6-591B40A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0B91D-2DE9-4970-9A61-0C7C4D16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7C6D44-0233-4598-9361-4EE188A3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275216-42BF-45ED-A69F-57C33C0FB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D99326-B667-4E7A-9066-5BA2C0BE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49B316-F904-4A07-8C13-57DFDC02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ADA02-ED60-4AE0-A451-9C5829518BDC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AF47B6-A0C9-4372-B57F-5AEFE685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D7C17A-F2E3-48B6-ADC7-26522EE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14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EF31-51F3-4C7A-9E87-3899519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D526F5A-C348-413C-8C91-CB310CD8C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C8C93E-10E2-47E5-B430-08DE1D2D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FF9AE-B832-4E6A-8181-DF4A6DD1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24734D-4DBE-4DE0-BE62-2F0FC36A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A02-ED60-4AE0-A451-9C5829518BDC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73222-8BB3-4124-8A4E-FD114AF6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B3134-CB93-4F06-B35D-4E89800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7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2" r:id="rId14"/>
    <p:sldLayoutId id="2147483667" r:id="rId15"/>
    <p:sldLayoutId id="2147483665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57575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llibrerodetetsuhana.blogspot.com/2010/09/c-s-lewis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mundi.org/filosofia/2018/filosofia-medieval-introducao-filosofos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usdei.org/pt-br/document/santo-agostinho-de-hipona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ranews.com.br/max-lucado-lanca-um-guia-de-oracao-para-fracotes-espirituais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9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AE714A-9DBC-4636-BBAD-3B6E6697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Rm</a:t>
            </a:r>
            <a:r>
              <a:rPr lang="pt-BR" dirty="0"/>
              <a:t> 6:23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E812088-D27E-4FD9-93E7-795B2C0282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“Porque o salário do pecado é a morte, mas o dom gratuito de Deus é a vida eterna, por Cristo Jesus nosso Senhor”.</a:t>
            </a:r>
          </a:p>
        </p:txBody>
      </p:sp>
    </p:spTree>
    <p:extLst>
      <p:ext uri="{BB962C8B-B14F-4D97-AF65-F5344CB8AC3E}">
        <p14:creationId xmlns:p14="http://schemas.microsoft.com/office/powerpoint/2010/main" val="396585267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73D87A-8B29-4AA8-ABA3-D0E327AA6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Nosso resgate teve sua concretização plena na Cruz, mas foi o ato generoso de Jesus Se tornar homem que possibilitou tudo.</a:t>
            </a:r>
          </a:p>
        </p:txBody>
      </p:sp>
      <p:pic>
        <p:nvPicPr>
          <p:cNvPr id="10" name="Espaço Reservado para Imagem 9" descr="Uma imagem contendo grama, ao ar livre, campo, natureza&#10;&#10;Descrição gerada automaticamente">
            <a:extLst>
              <a:ext uri="{FF2B5EF4-FFF2-40B4-BE49-F238E27FC236}">
                <a16:creationId xmlns:a16="http://schemas.microsoft.com/office/drawing/2014/main" id="{DF295D25-0175-496B-9346-4045495532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252279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CE36682-882C-4FE6-BFDB-1D9E52ED6F9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ED7F47-D027-4F5C-89B9-38C341DA6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encarnação é uma doutrina cristã que transcende nosso entendimento, mas nutre nossa alma de gloriosa segurança.</a:t>
            </a:r>
          </a:p>
        </p:txBody>
      </p:sp>
    </p:spTree>
    <p:extLst>
      <p:ext uri="{BB962C8B-B14F-4D97-AF65-F5344CB8AC3E}">
        <p14:creationId xmlns:p14="http://schemas.microsoft.com/office/powerpoint/2010/main" val="113681465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68E7E48-05DF-4A5B-AEC6-E13659F7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C. S. Lewis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5036F28-8032-4F3E-A29B-E2AD1939EB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“Em nosso mundo também, em um estábulo, certa vez, tinha algo dentro dele que era maior do que todo o universo!”</a:t>
            </a:r>
          </a:p>
        </p:txBody>
      </p:sp>
      <p:pic>
        <p:nvPicPr>
          <p:cNvPr id="8" name="Espaço Reservado para Imagem 7" descr="Foto preta e branca de homem sentado no sofá&#10;&#10;Descrição gerada automaticamente">
            <a:extLst>
              <a:ext uri="{FF2B5EF4-FFF2-40B4-BE49-F238E27FC236}">
                <a16:creationId xmlns:a16="http://schemas.microsoft.com/office/drawing/2014/main" id="{040F1198-6105-4DF3-945C-9B4AE812B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4925398"/>
            <a:ext cx="3696929" cy="1932602"/>
          </a:xfrm>
        </p:spPr>
      </p:pic>
    </p:spTree>
    <p:extLst>
      <p:ext uri="{BB962C8B-B14F-4D97-AF65-F5344CB8AC3E}">
        <p14:creationId xmlns:p14="http://schemas.microsoft.com/office/powerpoint/2010/main" val="23816474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85D43AF-BD0D-4D18-85B1-7B7EE396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445929"/>
          </a:xfrm>
        </p:spPr>
        <p:txBody>
          <a:bodyPr>
            <a:normAutofit fontScale="90000"/>
          </a:bodyPr>
          <a:lstStyle/>
          <a:p>
            <a:r>
              <a:rPr lang="pt-BR" dirty="0"/>
              <a:t>O que ganhamos com isso?</a:t>
            </a:r>
          </a:p>
        </p:txBody>
      </p:sp>
      <p:pic>
        <p:nvPicPr>
          <p:cNvPr id="8" name="Espaço Reservado para Imagem 7" descr="Uma imagem contendo grama, de madeira, pequeno, velho&#10;&#10;Descrição gerada automaticamente">
            <a:extLst>
              <a:ext uri="{FF2B5EF4-FFF2-40B4-BE49-F238E27FC236}">
                <a16:creationId xmlns:a16="http://schemas.microsoft.com/office/drawing/2014/main" id="{CF6BB7AC-775A-4008-AAFD-A1B4DDE46C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FD1F2DD-F40E-4E28-A7E5-22ECEF6E9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pt-BR" dirty="0"/>
              <a:t>Senso de valorização. Fomos avaliados na vida do Filho de Deus. Que golpe na crise de autoestima!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Consciência da grandeza do amor de Deus. Por mais que a Cruz seja o ápice desse amor, o nascimento de Cristo é, sem dúvida, algo admirável.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Senso de comprometimento divino. Deus foi longe para trazer você para mais perto.</a:t>
            </a:r>
          </a:p>
        </p:txBody>
      </p:sp>
    </p:spTree>
    <p:extLst>
      <p:ext uri="{BB962C8B-B14F-4D97-AF65-F5344CB8AC3E}">
        <p14:creationId xmlns:p14="http://schemas.microsoft.com/office/powerpoint/2010/main" val="40616550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8669BE-0AC3-4005-AD51-4ED996DA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EGW, Conselhos sobre Mordomia, p. 85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BF2D323-0BF6-4300-9D12-D3BBFC46EE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“O Verbo Se fez carne e habitou entre nós. Não podemos avaliar que profundo interesse Ele tem pela família humana. Ele conhece o valor de cada pessoa. Que tristeza O oprimia ao ver a herança que Ele comprou encantada com as invenções de Satanás!”.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951696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F2F9381-5C0E-4164-9FC7-756EB49A641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07E1E7-A1F0-44CE-BACE-F9073FEA1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ato de Cristo Se fazer homem é um ato de amor imensurável.</a:t>
            </a:r>
          </a:p>
        </p:txBody>
      </p:sp>
    </p:spTree>
    <p:extLst>
      <p:ext uri="{BB962C8B-B14F-4D97-AF65-F5344CB8AC3E}">
        <p14:creationId xmlns:p14="http://schemas.microsoft.com/office/powerpoint/2010/main" val="110914476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516834-86FE-4BB7-BD46-19FF5350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Mestre </a:t>
            </a:r>
            <a:r>
              <a:rPr lang="pt-BR" dirty="0" err="1"/>
              <a:t>Eckhart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E18F68D-E435-4ADF-97D8-D53454B549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“Nascera Cristo mil vezes em Belém; se em ti não nasce, estás perdido eternamente”.</a:t>
            </a:r>
          </a:p>
        </p:txBody>
      </p:sp>
      <p:pic>
        <p:nvPicPr>
          <p:cNvPr id="8" name="Espaço Reservado para Imagem 7" descr="Uma imagem contendo cachorro, homem&#10;&#10;Descrição gerada automaticamente">
            <a:extLst>
              <a:ext uri="{FF2B5EF4-FFF2-40B4-BE49-F238E27FC236}">
                <a16:creationId xmlns:a16="http://schemas.microsoft.com/office/drawing/2014/main" id="{119DACA2-8A7D-409B-A311-89560D713A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63388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0622EE9-6E90-4DA7-9CFC-A05B9834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Agostinho de Hipona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3EC4050-889E-4952-8756-1934D9C517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“Não podíamos seguir o homem que tínhamos sob os olhos e era-nos necessário imitar a Deus, que para nós era invisível; a fim, pois, de dar ao homem um exemplo e um exemplo visível, Deus fez-se homem”</a:t>
            </a:r>
          </a:p>
        </p:txBody>
      </p:sp>
      <p:pic>
        <p:nvPicPr>
          <p:cNvPr id="13" name="Espaço Reservado para Imagem 12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7739511C-CA43-4C04-8B0D-63226C14B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15137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841792-9254-45F9-B4CB-1037E31D8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Calvário deve ser, sem dúvida, protagonista na história da redenção, mas jamais subestime o que aconteceu naquela manjedoura.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B70BF9EB-015B-42B0-960A-117C02FEFE6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0" r="22540"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8228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8347A7B-E4F1-490B-90B3-9F3D9578E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RESGATE DOS ARREPENDIDOS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D11E0C-2436-4E65-8099-729847512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07</a:t>
            </a:r>
          </a:p>
        </p:txBody>
      </p:sp>
      <p:pic>
        <p:nvPicPr>
          <p:cNvPr id="7" name="Espaço Reservado para Imagem 6" descr="Uma imagem contendo animal, velho, mesa, de madeira&#10;&#10;Descrição gerada automaticamente">
            <a:extLst>
              <a:ext uri="{FF2B5EF4-FFF2-40B4-BE49-F238E27FC236}">
                <a16:creationId xmlns:a16="http://schemas.microsoft.com/office/drawing/2014/main" id="{DC33388F-39E3-4CE2-8DAD-A99FCF3F25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b="12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233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Homem de cabelo comprido&#10;&#10;Descrição gerada automaticamente">
            <a:extLst>
              <a:ext uri="{FF2B5EF4-FFF2-40B4-BE49-F238E27FC236}">
                <a16:creationId xmlns:a16="http://schemas.microsoft.com/office/drawing/2014/main" id="{C1A4A212-64C5-4B93-BCB5-B2CCE17D3F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5724D6-DABC-43AC-B29C-E4000AF41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Hoje é dia de lembrar que, além de morrer para nos salvar, Ele também nasceu para nos salvar.</a:t>
            </a:r>
          </a:p>
        </p:txBody>
      </p:sp>
    </p:spTree>
    <p:extLst>
      <p:ext uri="{BB962C8B-B14F-4D97-AF65-F5344CB8AC3E}">
        <p14:creationId xmlns:p14="http://schemas.microsoft.com/office/powerpoint/2010/main" val="8614851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FDD835-F02A-4073-B40A-5794157D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Max </a:t>
            </a:r>
            <a:r>
              <a:rPr lang="pt-BR" dirty="0" err="1"/>
              <a:t>Lucado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406E7F6-8BC5-4D26-89AB-878B75591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59" y="423747"/>
            <a:ext cx="10156721" cy="44047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Se nossa maior necessidade tivesse sido para informação, </a:t>
            </a:r>
            <a:br>
              <a:rPr lang="pt-BR" dirty="0"/>
            </a:br>
            <a:r>
              <a:rPr lang="pt-BR" dirty="0"/>
              <a:t>Deus teria nos enviado um educador.</a:t>
            </a:r>
          </a:p>
          <a:p>
            <a:pPr>
              <a:lnSpc>
                <a:spcPct val="120000"/>
              </a:lnSpc>
            </a:pPr>
            <a:r>
              <a:rPr lang="pt-BR" dirty="0"/>
              <a:t>Se nossa maior necessidade tivesse sido por tecnologia, </a:t>
            </a:r>
            <a:br>
              <a:rPr lang="pt-BR" dirty="0"/>
            </a:br>
            <a:r>
              <a:rPr lang="pt-BR" dirty="0"/>
              <a:t>Deus teria nos enviado um cientista.</a:t>
            </a:r>
          </a:p>
          <a:p>
            <a:pPr>
              <a:lnSpc>
                <a:spcPct val="120000"/>
              </a:lnSpc>
            </a:pPr>
            <a:r>
              <a:rPr lang="pt-BR" dirty="0"/>
              <a:t>Se nossa maior necessidade tivesse sido por dinheiro, </a:t>
            </a:r>
            <a:br>
              <a:rPr lang="pt-BR" dirty="0"/>
            </a:br>
            <a:r>
              <a:rPr lang="pt-BR" dirty="0"/>
              <a:t>Deus teria nos enviado um economista.</a:t>
            </a:r>
          </a:p>
          <a:p>
            <a:pPr>
              <a:lnSpc>
                <a:spcPct val="120000"/>
              </a:lnSpc>
            </a:pPr>
            <a:r>
              <a:rPr lang="pt-BR" dirty="0"/>
              <a:t>Se nossa maior necessidade tivesse sido por prazer, </a:t>
            </a:r>
            <a:br>
              <a:rPr lang="pt-BR" dirty="0"/>
            </a:br>
            <a:r>
              <a:rPr lang="pt-BR" dirty="0"/>
              <a:t>Deus teria nos enviado alguém para nos entreter.</a:t>
            </a:r>
          </a:p>
          <a:p>
            <a:pPr>
              <a:lnSpc>
                <a:spcPct val="120000"/>
              </a:lnSpc>
            </a:pPr>
            <a:r>
              <a:rPr lang="pt-BR" dirty="0"/>
              <a:t>Mas, nossa maior necessidade foi por perdão, </a:t>
            </a:r>
            <a:br>
              <a:rPr lang="pt-BR" dirty="0"/>
            </a:br>
            <a:r>
              <a:rPr lang="pt-BR" dirty="0"/>
              <a:t>então Deus nos enviou um Salvador.</a:t>
            </a:r>
          </a:p>
        </p:txBody>
      </p:sp>
      <p:pic>
        <p:nvPicPr>
          <p:cNvPr id="13" name="Espaço Reservado para Imagem 12" descr="Homem sentado em uma floresta&#10;&#10;Descrição gerada automaticamente">
            <a:extLst>
              <a:ext uri="{FF2B5EF4-FFF2-40B4-BE49-F238E27FC236}">
                <a16:creationId xmlns:a16="http://schemas.microsoft.com/office/drawing/2014/main" id="{13BB0DBD-36D5-464B-B2D0-7BAD91FE26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89943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pessoa, segurando, homem, mão&#10;&#10;Descrição gerada automaticamente">
            <a:extLst>
              <a:ext uri="{FF2B5EF4-FFF2-40B4-BE49-F238E27FC236}">
                <a16:creationId xmlns:a16="http://schemas.microsoft.com/office/drawing/2014/main" id="{26296DDF-80F4-4E55-8C8D-A444D7FFDA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FB6BF2-D123-44F1-8955-C938F5250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Aceite-O hoje!</a:t>
            </a:r>
          </a:p>
        </p:txBody>
      </p:sp>
    </p:spTree>
    <p:extLst>
      <p:ext uri="{BB962C8B-B14F-4D97-AF65-F5344CB8AC3E}">
        <p14:creationId xmlns:p14="http://schemas.microsoft.com/office/powerpoint/2010/main" val="261326283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138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F9EA436-1E0C-43AC-A529-710DA2BA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João 1:14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4109C3A-21A9-4F73-82C5-05F960034B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“E o Verbo se fez carne, e habitou entre nós, e vimos a sua glória, como a glória do unigênito do Pai, cheio de graça e de verdade”.</a:t>
            </a:r>
          </a:p>
        </p:txBody>
      </p:sp>
    </p:spTree>
    <p:extLst>
      <p:ext uri="{BB962C8B-B14F-4D97-AF65-F5344CB8AC3E}">
        <p14:creationId xmlns:p14="http://schemas.microsoft.com/office/powerpoint/2010/main" val="17346410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Uma imagem contendo pessoa, no interior, mesa, cortando&#10;&#10;Descrição gerada automaticamente">
            <a:extLst>
              <a:ext uri="{FF2B5EF4-FFF2-40B4-BE49-F238E27FC236}">
                <a16:creationId xmlns:a16="http://schemas.microsoft.com/office/drawing/2014/main" id="{C4A04612-D01A-40CA-B3E7-82FDF11035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2D23B0-2A39-4A10-83AA-4B5B370C0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João não se deteve nos detalhes do  nascimento Salvador, mas ele trata com profundidade a natureza teológica do tema.</a:t>
            </a:r>
          </a:p>
        </p:txBody>
      </p:sp>
    </p:spTree>
    <p:extLst>
      <p:ext uri="{BB962C8B-B14F-4D97-AF65-F5344CB8AC3E}">
        <p14:creationId xmlns:p14="http://schemas.microsoft.com/office/powerpoint/2010/main" val="12698569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mulher, homem, grupo, pessoas&#10;&#10;Descrição gerada automaticamente">
            <a:extLst>
              <a:ext uri="{FF2B5EF4-FFF2-40B4-BE49-F238E27FC236}">
                <a16:creationId xmlns:a16="http://schemas.microsoft.com/office/drawing/2014/main" id="{B4F31E15-15AB-4A2B-9D92-11DE9C454E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EB23B8-52EF-4088-BBED-2F6887C48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plano da redenção não foi algo efetivado a distância, mas houve um envolvimento direto de Cristo.</a:t>
            </a:r>
          </a:p>
        </p:txBody>
      </p:sp>
    </p:spTree>
    <p:extLst>
      <p:ext uri="{BB962C8B-B14F-4D97-AF65-F5344CB8AC3E}">
        <p14:creationId xmlns:p14="http://schemas.microsoft.com/office/powerpoint/2010/main" val="427366579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0B6F86A-E55C-4972-8C8F-15C51815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/>
              <a:t>Atos dos Apóstolos</a:t>
            </a:r>
            <a:r>
              <a:rPr lang="pt-BR" dirty="0"/>
              <a:t>, p. 264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CF847E-8FF6-4C1A-9057-FA215DBAE9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“Ele soube o que significa ter fome, sede e cansaço. Foi sustentado pelo alimento e restaurado pelo sono. Foi estrangeiro e peregrino na Terra — estava no mundo mas não era do mundo; foi tentado e provado como o são os homens e mulheres de hoje, vivendo, contudo, uma vida sem pecado. Compassivo, compreensivo e terno, sempre gentil para com os outros, Ele representava o caráter de Deus. ‘O Verbo Se fez carne, e habitou entre nós... cheio de graça e de verdade’ João 1:14”.</a:t>
            </a:r>
          </a:p>
        </p:txBody>
      </p:sp>
    </p:spTree>
    <p:extLst>
      <p:ext uri="{BB962C8B-B14F-4D97-AF65-F5344CB8AC3E}">
        <p14:creationId xmlns:p14="http://schemas.microsoft.com/office/powerpoint/2010/main" val="10013878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animal, velho, mesa, de madeira&#10;&#10;Descrição gerada automaticamente">
            <a:extLst>
              <a:ext uri="{FF2B5EF4-FFF2-40B4-BE49-F238E27FC236}">
                <a16:creationId xmlns:a16="http://schemas.microsoft.com/office/drawing/2014/main" id="{BCA3B6DA-2210-45B2-B349-0E20F0E045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08F32F-00D7-4701-AA05-718F055E9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encarnação de Cristo era imprescindível.</a:t>
            </a:r>
          </a:p>
        </p:txBody>
      </p:sp>
    </p:spTree>
    <p:extLst>
      <p:ext uri="{BB962C8B-B14F-4D97-AF65-F5344CB8AC3E}">
        <p14:creationId xmlns:p14="http://schemas.microsoft.com/office/powerpoint/2010/main" val="38937563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ao ar livre, montanha, terra, grama&#10;&#10;Descrição gerada automaticamente">
            <a:extLst>
              <a:ext uri="{FF2B5EF4-FFF2-40B4-BE49-F238E27FC236}">
                <a16:creationId xmlns:a16="http://schemas.microsoft.com/office/drawing/2014/main" id="{B81A6465-D912-4D8F-B364-AF6BB0ACC4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1A4696-DC41-4FF1-99E6-E28E26C19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precisava vencer onde Adão falhou</a:t>
            </a:r>
          </a:p>
        </p:txBody>
      </p:sp>
    </p:spTree>
    <p:extLst>
      <p:ext uri="{BB962C8B-B14F-4D97-AF65-F5344CB8AC3E}">
        <p14:creationId xmlns:p14="http://schemas.microsoft.com/office/powerpoint/2010/main" val="42719792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A76C71E-7DA0-4587-AEC4-81FBD6AF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 Co.15:45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0780728-832F-4E6E-8B6A-F90DD66100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“Assim está também escrito: O primeiro homem, Adão, foi feito em alma vivente; o último Adão em espírito vivificante” .</a:t>
            </a:r>
          </a:p>
        </p:txBody>
      </p:sp>
    </p:spTree>
    <p:extLst>
      <p:ext uri="{BB962C8B-B14F-4D97-AF65-F5344CB8AC3E}">
        <p14:creationId xmlns:p14="http://schemas.microsoft.com/office/powerpoint/2010/main" val="221887201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4">
    <wetp:webextensionref xmlns:r="http://schemas.openxmlformats.org/officeDocument/2006/relationships" r:id="rId1"/>
  </wetp:taskpane>
  <wetp:taskpane dockstate="right" visibility="0" width="525" row="1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B9E693A8-947A-4A07-98CA-DEE162AA64D0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508EBF9-83B8-4A05-9E68-89F19530B045}">
  <we:reference id="wa104178141" version="4.3.3.0" store="pt-BR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683</Words>
  <Application>Microsoft Office PowerPoint</Application>
  <PresentationFormat>Widescreen</PresentationFormat>
  <Paragraphs>38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Franklin Gothic Book</vt:lpstr>
      <vt:lpstr>Franklin Gothic Medium</vt:lpstr>
      <vt:lpstr>Tema do Office</vt:lpstr>
      <vt:lpstr>Apresentação do PowerPoint</vt:lpstr>
      <vt:lpstr>O RESGATE DOS ARREPENDIDOS</vt:lpstr>
      <vt:lpstr>João 1:14</vt:lpstr>
      <vt:lpstr>Apresentação do PowerPoint</vt:lpstr>
      <vt:lpstr>Apresentação do PowerPoint</vt:lpstr>
      <vt:lpstr>Atos dos Apóstolos, p. 264</vt:lpstr>
      <vt:lpstr>Apresentação do PowerPoint</vt:lpstr>
      <vt:lpstr>Apresentação do PowerPoint</vt:lpstr>
      <vt:lpstr>1 Co.15:45</vt:lpstr>
      <vt:lpstr>Rm 6:23</vt:lpstr>
      <vt:lpstr>Apresentação do PowerPoint</vt:lpstr>
      <vt:lpstr>Apresentação do PowerPoint</vt:lpstr>
      <vt:lpstr>C. S. Lewis</vt:lpstr>
      <vt:lpstr>O que ganhamos com isso?</vt:lpstr>
      <vt:lpstr>EGW, Conselhos sobre Mordomia, p. 85</vt:lpstr>
      <vt:lpstr>Apresentação do PowerPoint</vt:lpstr>
      <vt:lpstr>Mestre Eckhart</vt:lpstr>
      <vt:lpstr>Agostinho de Hipona</vt:lpstr>
      <vt:lpstr>Apresentação do PowerPoint</vt:lpstr>
      <vt:lpstr>Apresentação do PowerPoint</vt:lpstr>
      <vt:lpstr>Max Lucado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2019-12-20T15:40:38Z</dcterms:created>
  <dcterms:modified xsi:type="dcterms:W3CDTF">2020-01-02T12:56:44Z</dcterms:modified>
</cp:coreProperties>
</file>