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3"/>
  </p:handoutMasterIdLst>
  <p:sldIdLst>
    <p:sldId id="257" r:id="rId2"/>
    <p:sldId id="25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94" r:id="rId12"/>
    <p:sldId id="267" r:id="rId13"/>
    <p:sldId id="268" r:id="rId14"/>
    <p:sldId id="295" r:id="rId15"/>
    <p:sldId id="269" r:id="rId16"/>
    <p:sldId id="270" r:id="rId17"/>
    <p:sldId id="271" r:id="rId18"/>
    <p:sldId id="272" r:id="rId19"/>
    <p:sldId id="273" r:id="rId20"/>
    <p:sldId id="274" r:id="rId21"/>
    <p:sldId id="258" r:id="rId2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767F"/>
    <a:srgbClr val="575756"/>
    <a:srgbClr val="3AA7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1AEB6B-AD99-4D29-800F-2AD6EBA9C86C}" v="107" dt="2020-01-06T03:32:38.5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2668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86F7C212-9F0F-41E3-9F5C-51A9AB94D47A}"/>
    <pc:docChg chg="undo custSel addSld delSld modSld">
      <pc:chgData name="marcos aurelio gularte de castro" userId="67f50566e2aee3b4" providerId="LiveId" clId="{86F7C212-9F0F-41E3-9F5C-51A9AB94D47A}" dt="2020-01-01T19:21:28.900" v="225" actId="27614"/>
      <pc:docMkLst>
        <pc:docMk/>
      </pc:docMkLst>
      <pc:sldChg chg="addSp delSp modSp modTransition">
        <pc:chgData name="marcos aurelio gularte de castro" userId="67f50566e2aee3b4" providerId="LiveId" clId="{86F7C212-9F0F-41E3-9F5C-51A9AB94D47A}" dt="2020-01-01T18:38:45.313" v="144"/>
        <pc:sldMkLst>
          <pc:docMk/>
          <pc:sldMk cId="1807233438" sldId="256"/>
        </pc:sldMkLst>
        <pc:spChg chg="mod">
          <ac:chgData name="marcos aurelio gularte de castro" userId="67f50566e2aee3b4" providerId="LiveId" clId="{86F7C212-9F0F-41E3-9F5C-51A9AB94D47A}" dt="2020-01-01T16:26:39.432" v="3" actId="20577"/>
          <ac:spMkLst>
            <pc:docMk/>
            <pc:sldMk cId="1807233438" sldId="256"/>
            <ac:spMk id="3" creationId="{44D11E0C-2436-4E65-8099-729847512F6B}"/>
          </ac:spMkLst>
        </pc:spChg>
        <pc:spChg chg="add del mod">
          <ac:chgData name="marcos aurelio gularte de castro" userId="67f50566e2aee3b4" providerId="LiveId" clId="{86F7C212-9F0F-41E3-9F5C-51A9AB94D47A}" dt="2020-01-01T16:34:47.123" v="11"/>
          <ac:spMkLst>
            <pc:docMk/>
            <pc:sldMk cId="1807233438" sldId="256"/>
            <ac:spMk id="4" creationId="{A2B8452A-E2E9-4E0F-A87C-400775B27D95}"/>
          </ac:spMkLst>
        </pc:spChg>
        <pc:spChg chg="add del mod">
          <ac:chgData name="marcos aurelio gularte de castro" userId="67f50566e2aee3b4" providerId="LiveId" clId="{86F7C212-9F0F-41E3-9F5C-51A9AB94D47A}" dt="2020-01-01T16:34:50.552" v="12"/>
          <ac:spMkLst>
            <pc:docMk/>
            <pc:sldMk cId="1807233438" sldId="256"/>
            <ac:spMk id="6" creationId="{BB41884F-59A8-48B5-A161-C3484155EE35}"/>
          </ac:spMkLst>
        </pc:spChg>
        <pc:spChg chg="add del mod">
          <ac:chgData name="marcos aurelio gularte de castro" userId="67f50566e2aee3b4" providerId="LiveId" clId="{86F7C212-9F0F-41E3-9F5C-51A9AB94D47A}" dt="2020-01-01T16:34:50.552" v="12"/>
          <ac:spMkLst>
            <pc:docMk/>
            <pc:sldMk cId="1807233438" sldId="256"/>
            <ac:spMk id="7" creationId="{A2738EA9-E0AE-4D73-9B1A-EC1C38C6EC8C}"/>
          </ac:spMkLst>
        </pc:spChg>
        <pc:spChg chg="add del mod">
          <ac:chgData name="marcos aurelio gularte de castro" userId="67f50566e2aee3b4" providerId="LiveId" clId="{86F7C212-9F0F-41E3-9F5C-51A9AB94D47A}" dt="2020-01-01T16:34:50.552" v="12"/>
          <ac:spMkLst>
            <pc:docMk/>
            <pc:sldMk cId="1807233438" sldId="256"/>
            <ac:spMk id="8" creationId="{902772C4-4685-4282-8499-F717FBBC57AA}"/>
          </ac:spMkLst>
        </pc:spChg>
        <pc:spChg chg="mod">
          <ac:chgData name="marcos aurelio gularte de castro" userId="67f50566e2aee3b4" providerId="LiveId" clId="{86F7C212-9F0F-41E3-9F5C-51A9AB94D47A}" dt="2020-01-01T16:26:35.995" v="1" actId="20577"/>
          <ac:spMkLst>
            <pc:docMk/>
            <pc:sldMk cId="1807233438" sldId="256"/>
            <ac:spMk id="10" creationId="{58347A7B-E4F1-490B-90B3-9F3D9578E7D4}"/>
          </ac:spMkLst>
        </pc:spChg>
        <pc:picChg chg="add mod">
          <ac:chgData name="marcos aurelio gularte de castro" userId="67f50566e2aee3b4" providerId="LiveId" clId="{86F7C212-9F0F-41E3-9F5C-51A9AB94D47A}" dt="2020-01-01T16:34:47.123" v="11"/>
          <ac:picMkLst>
            <pc:docMk/>
            <pc:sldMk cId="1807233438" sldId="256"/>
            <ac:picMk id="5" creationId="{9144B956-D242-43F8-8961-94AFBDAE63AC}"/>
          </ac:picMkLst>
        </pc:picChg>
        <pc:picChg chg="del">
          <ac:chgData name="marcos aurelio gularte de castro" userId="67f50566e2aee3b4" providerId="LiveId" clId="{86F7C212-9F0F-41E3-9F5C-51A9AB94D47A}" dt="2020-01-01T16:28:08.048" v="10" actId="478"/>
          <ac:picMkLst>
            <pc:docMk/>
            <pc:sldMk cId="1807233438" sldId="256"/>
            <ac:picMk id="23" creationId="{C9DFF844-8A3B-4B24-A91E-B1ABDB563650}"/>
          </ac:picMkLst>
        </pc:picChg>
      </pc:sldChg>
      <pc:sldChg chg="modTransition">
        <pc:chgData name="marcos aurelio gularte de castro" userId="67f50566e2aee3b4" providerId="LiveId" clId="{86F7C212-9F0F-41E3-9F5C-51A9AB94D47A}" dt="2020-01-01T18:38:45.313" v="144"/>
        <pc:sldMkLst>
          <pc:docMk/>
          <pc:sldMk cId="210947962" sldId="257"/>
        </pc:sldMkLst>
      </pc:sldChg>
      <pc:sldChg chg="modTransition">
        <pc:chgData name="marcos aurelio gularte de castro" userId="67f50566e2aee3b4" providerId="LiveId" clId="{86F7C212-9F0F-41E3-9F5C-51A9AB94D47A}" dt="2020-01-01T18:38:45.313" v="144"/>
        <pc:sldMkLst>
          <pc:docMk/>
          <pc:sldMk cId="3631313811" sldId="258"/>
        </pc:sldMkLst>
      </pc:sldChg>
      <pc:sldChg chg="addSp delSp modSp modTransition">
        <pc:chgData name="marcos aurelio gularte de castro" userId="67f50566e2aee3b4" providerId="LiveId" clId="{86F7C212-9F0F-41E3-9F5C-51A9AB94D47A}" dt="2020-01-01T18:38:45.313" v="144"/>
        <pc:sldMkLst>
          <pc:docMk/>
          <pc:sldMk cId="3160514321" sldId="259"/>
        </pc:sldMkLst>
        <pc:spChg chg="add mod">
          <ac:chgData name="marcos aurelio gularte de castro" userId="67f50566e2aee3b4" providerId="LiveId" clId="{86F7C212-9F0F-41E3-9F5C-51A9AB94D47A}" dt="2020-01-01T16:41:59.321" v="22" actId="20577"/>
          <ac:spMkLst>
            <pc:docMk/>
            <pc:sldMk cId="3160514321" sldId="259"/>
            <ac:spMk id="3" creationId="{A895A665-4294-49E0-9E76-A1E9D1EF4E8D}"/>
          </ac:spMkLst>
        </pc:spChg>
        <pc:spChg chg="add mod">
          <ac:chgData name="marcos aurelio gularte de castro" userId="67f50566e2aee3b4" providerId="LiveId" clId="{86F7C212-9F0F-41E3-9F5C-51A9AB94D47A}" dt="2020-01-01T16:41:52.571" v="19"/>
          <ac:spMkLst>
            <pc:docMk/>
            <pc:sldMk cId="3160514321" sldId="259"/>
            <ac:spMk id="5" creationId="{63146ADD-CA83-431F-920E-0CE17A7608C5}"/>
          </ac:spMkLst>
        </pc:spChg>
        <pc:spChg chg="del">
          <ac:chgData name="marcos aurelio gularte de castro" userId="67f50566e2aee3b4" providerId="LiveId" clId="{86F7C212-9F0F-41E3-9F5C-51A9AB94D47A}" dt="2020-01-01T16:26:55.913" v="5" actId="478"/>
          <ac:spMkLst>
            <pc:docMk/>
            <pc:sldMk cId="3160514321" sldId="259"/>
            <ac:spMk id="7" creationId="{080F7AFA-FB35-4748-94A5-1257FAFE0E56}"/>
          </ac:spMkLst>
        </pc:spChg>
        <pc:spChg chg="del">
          <ac:chgData name="marcos aurelio gularte de castro" userId="67f50566e2aee3b4" providerId="LiveId" clId="{86F7C212-9F0F-41E3-9F5C-51A9AB94D47A}" dt="2020-01-01T16:26:53.804" v="4" actId="478"/>
          <ac:spMkLst>
            <pc:docMk/>
            <pc:sldMk cId="3160514321" sldId="259"/>
            <ac:spMk id="8" creationId="{F8EF7942-47F9-4E37-934D-2A866DCDBE6F}"/>
          </ac:spMkLst>
        </pc:spChg>
      </pc:sldChg>
      <pc:sldChg chg="addSp delSp modSp modTransition">
        <pc:chgData name="marcos aurelio gularte de castro" userId="67f50566e2aee3b4" providerId="LiveId" clId="{86F7C212-9F0F-41E3-9F5C-51A9AB94D47A}" dt="2020-01-01T18:42:47.485" v="148" actId="18131"/>
        <pc:sldMkLst>
          <pc:docMk/>
          <pc:sldMk cId="2644251701" sldId="260"/>
        </pc:sldMkLst>
        <pc:spChg chg="add mod">
          <ac:chgData name="marcos aurelio gularte de castro" userId="67f50566e2aee3b4" providerId="LiveId" clId="{86F7C212-9F0F-41E3-9F5C-51A9AB94D47A}" dt="2020-01-01T16:44:54.991" v="31" actId="20577"/>
          <ac:spMkLst>
            <pc:docMk/>
            <pc:sldMk cId="2644251701" sldId="260"/>
            <ac:spMk id="3" creationId="{C3FE5541-E645-4806-A2B8-E6D71413494F}"/>
          </ac:spMkLst>
        </pc:spChg>
        <pc:spChg chg="add del mod">
          <ac:chgData name="marcos aurelio gularte de castro" userId="67f50566e2aee3b4" providerId="LiveId" clId="{86F7C212-9F0F-41E3-9F5C-51A9AB94D47A}" dt="2020-01-01T16:44:39.134" v="24"/>
          <ac:spMkLst>
            <pc:docMk/>
            <pc:sldMk cId="2644251701" sldId="260"/>
            <ac:spMk id="5" creationId="{4543ED55-5440-44D2-9D92-C504E8CD2040}"/>
          </ac:spMkLst>
        </pc:spChg>
        <pc:spChg chg="add del mod">
          <ac:chgData name="marcos aurelio gularte de castro" userId="67f50566e2aee3b4" providerId="LiveId" clId="{86F7C212-9F0F-41E3-9F5C-51A9AB94D47A}" dt="2020-01-01T18:42:39.583" v="145" actId="931"/>
          <ac:spMkLst>
            <pc:docMk/>
            <pc:sldMk cId="2644251701" sldId="260"/>
            <ac:spMk id="6" creationId="{6CA16D6D-80A2-4620-9696-E48ABDB75D72}"/>
          </ac:spMkLst>
        </pc:spChg>
        <pc:spChg chg="del">
          <ac:chgData name="marcos aurelio gularte de castro" userId="67f50566e2aee3b4" providerId="LiveId" clId="{86F7C212-9F0F-41E3-9F5C-51A9AB94D47A}" dt="2020-01-01T16:27:13.620" v="7" actId="478"/>
          <ac:spMkLst>
            <pc:docMk/>
            <pc:sldMk cId="2644251701" sldId="260"/>
            <ac:spMk id="9" creationId="{B5345E93-0D53-4B2E-BCF6-ED0F2F97886B}"/>
          </ac:spMkLst>
        </pc:spChg>
        <pc:picChg chg="add mod modCrop">
          <ac:chgData name="marcos aurelio gularte de castro" userId="67f50566e2aee3b4" providerId="LiveId" clId="{86F7C212-9F0F-41E3-9F5C-51A9AB94D47A}" dt="2020-01-01T18:42:47.485" v="148" actId="18131"/>
          <ac:picMkLst>
            <pc:docMk/>
            <pc:sldMk cId="2644251701" sldId="260"/>
            <ac:picMk id="8" creationId="{40A8B3C4-7D42-4993-AEAA-77EC93A9E4A7}"/>
          </ac:picMkLst>
        </pc:picChg>
        <pc:picChg chg="del">
          <ac:chgData name="marcos aurelio gularte de castro" userId="67f50566e2aee3b4" providerId="LiveId" clId="{86F7C212-9F0F-41E3-9F5C-51A9AB94D47A}" dt="2020-01-01T16:27:15.276" v="8" actId="478"/>
          <ac:picMkLst>
            <pc:docMk/>
            <pc:sldMk cId="2644251701" sldId="260"/>
            <ac:picMk id="11" creationId="{7FB07F70-5C85-4CF2-994A-9198D158AA81}"/>
          </ac:picMkLst>
        </pc:picChg>
      </pc:sldChg>
      <pc:sldChg chg="addSp delSp modSp add modTransition">
        <pc:chgData name="marcos aurelio gularte de castro" userId="67f50566e2aee3b4" providerId="LiveId" clId="{86F7C212-9F0F-41E3-9F5C-51A9AB94D47A}" dt="2020-01-01T18:46:31.865" v="152" actId="18131"/>
        <pc:sldMkLst>
          <pc:docMk/>
          <pc:sldMk cId="1491179909" sldId="261"/>
        </pc:sldMkLst>
        <pc:spChg chg="del">
          <ac:chgData name="marcos aurelio gularte de castro" userId="67f50566e2aee3b4" providerId="LiveId" clId="{86F7C212-9F0F-41E3-9F5C-51A9AB94D47A}" dt="2020-01-01T18:46:15.006" v="149" actId="931"/>
          <ac:spMkLst>
            <pc:docMk/>
            <pc:sldMk cId="1491179909" sldId="261"/>
            <ac:spMk id="2" creationId="{EE777ACE-BA3F-4491-A203-7AF450F4299F}"/>
          </ac:spMkLst>
        </pc:spChg>
        <pc:spChg chg="mod">
          <ac:chgData name="marcos aurelio gularte de castro" userId="67f50566e2aee3b4" providerId="LiveId" clId="{86F7C212-9F0F-41E3-9F5C-51A9AB94D47A}" dt="2020-01-01T16:47:37.883" v="65"/>
          <ac:spMkLst>
            <pc:docMk/>
            <pc:sldMk cId="1491179909" sldId="261"/>
            <ac:spMk id="3" creationId="{5FA265CF-50A0-4081-912C-2FC43B53A203}"/>
          </ac:spMkLst>
        </pc:spChg>
        <pc:picChg chg="add mod modCrop">
          <ac:chgData name="marcos aurelio gularte de castro" userId="67f50566e2aee3b4" providerId="LiveId" clId="{86F7C212-9F0F-41E3-9F5C-51A9AB94D47A}" dt="2020-01-01T18:46:31.865" v="152" actId="18131"/>
          <ac:picMkLst>
            <pc:docMk/>
            <pc:sldMk cId="1491179909" sldId="261"/>
            <ac:picMk id="5" creationId="{6805454E-B360-4617-B6C7-9D7F1A143FAC}"/>
          </ac:picMkLst>
        </pc:picChg>
      </pc:sldChg>
      <pc:sldChg chg="del">
        <pc:chgData name="marcos aurelio gularte de castro" userId="67f50566e2aee3b4" providerId="LiveId" clId="{86F7C212-9F0F-41E3-9F5C-51A9AB94D47A}" dt="2020-01-01T16:27:36.362" v="9" actId="47"/>
        <pc:sldMkLst>
          <pc:docMk/>
          <pc:sldMk cId="4210348198" sldId="261"/>
        </pc:sldMkLst>
      </pc:sldChg>
      <pc:sldChg chg="del">
        <pc:chgData name="marcos aurelio gularte de castro" userId="67f50566e2aee3b4" providerId="LiveId" clId="{86F7C212-9F0F-41E3-9F5C-51A9AB94D47A}" dt="2020-01-01T16:27:36.362" v="9" actId="47"/>
        <pc:sldMkLst>
          <pc:docMk/>
          <pc:sldMk cId="420280564" sldId="262"/>
        </pc:sldMkLst>
      </pc:sldChg>
      <pc:sldChg chg="addSp delSp modSp add modTransition">
        <pc:chgData name="marcos aurelio gularte de castro" userId="67f50566e2aee3b4" providerId="LiveId" clId="{86F7C212-9F0F-41E3-9F5C-51A9AB94D47A}" dt="2020-01-01T19:17:06.626" v="214"/>
        <pc:sldMkLst>
          <pc:docMk/>
          <pc:sldMk cId="549347242" sldId="262"/>
        </pc:sldMkLst>
        <pc:spChg chg="del">
          <ac:chgData name="marcos aurelio gularte de castro" userId="67f50566e2aee3b4" providerId="LiveId" clId="{86F7C212-9F0F-41E3-9F5C-51A9AB94D47A}" dt="2020-01-01T16:47:55.926" v="66"/>
          <ac:spMkLst>
            <pc:docMk/>
            <pc:sldMk cId="549347242" sldId="262"/>
            <ac:spMk id="2" creationId="{65942D40-274B-4255-BFF0-88456AA627FF}"/>
          </ac:spMkLst>
        </pc:spChg>
        <pc:spChg chg="del">
          <ac:chgData name="marcos aurelio gularte de castro" userId="67f50566e2aee3b4" providerId="LiveId" clId="{86F7C212-9F0F-41E3-9F5C-51A9AB94D47A}" dt="2020-01-01T16:47:55.926" v="66"/>
          <ac:spMkLst>
            <pc:docMk/>
            <pc:sldMk cId="549347242" sldId="262"/>
            <ac:spMk id="3" creationId="{0AF1736F-7D64-4BAF-A198-366984CD16AE}"/>
          </ac:spMkLst>
        </pc:spChg>
        <pc:spChg chg="add mod">
          <ac:chgData name="marcos aurelio gularte de castro" userId="67f50566e2aee3b4" providerId="LiveId" clId="{86F7C212-9F0F-41E3-9F5C-51A9AB94D47A}" dt="2020-01-01T16:48:04.068" v="67"/>
          <ac:spMkLst>
            <pc:docMk/>
            <pc:sldMk cId="549347242" sldId="262"/>
            <ac:spMk id="4" creationId="{CADF6163-D3D2-4271-9559-05EAC0FC197D}"/>
          </ac:spMkLst>
        </pc:spChg>
        <pc:spChg chg="add del mod">
          <ac:chgData name="marcos aurelio gularte de castro" userId="67f50566e2aee3b4" providerId="LiveId" clId="{86F7C212-9F0F-41E3-9F5C-51A9AB94D47A}" dt="2020-01-01T18:47:02.725" v="153" actId="931"/>
          <ac:spMkLst>
            <pc:docMk/>
            <pc:sldMk cId="549347242" sldId="262"/>
            <ac:spMk id="5" creationId="{2C274BCE-A596-46E0-8D65-D06F0DB73538}"/>
          </ac:spMkLst>
        </pc:spChg>
        <pc:spChg chg="add mod">
          <ac:chgData name="marcos aurelio gularte de castro" userId="67f50566e2aee3b4" providerId="LiveId" clId="{86F7C212-9F0F-41E3-9F5C-51A9AB94D47A}" dt="2020-01-01T16:48:15.069" v="70" actId="20577"/>
          <ac:spMkLst>
            <pc:docMk/>
            <pc:sldMk cId="549347242" sldId="262"/>
            <ac:spMk id="6" creationId="{5C5880EB-3993-4274-B37F-14F87F6C6E85}"/>
          </ac:spMkLst>
        </pc:spChg>
        <pc:spChg chg="add del mod">
          <ac:chgData name="marcos aurelio gularte de castro" userId="67f50566e2aee3b4" providerId="LiveId" clId="{86F7C212-9F0F-41E3-9F5C-51A9AB94D47A}" dt="2020-01-01T19:17:06.626" v="214"/>
          <ac:spMkLst>
            <pc:docMk/>
            <pc:sldMk cId="549347242" sldId="262"/>
            <ac:spMk id="10" creationId="{9CF47E38-5AE3-4A34-936F-628C9C133350}"/>
          </ac:spMkLst>
        </pc:spChg>
        <pc:picChg chg="add del mod">
          <ac:chgData name="marcos aurelio gularte de castro" userId="67f50566e2aee3b4" providerId="LiveId" clId="{86F7C212-9F0F-41E3-9F5C-51A9AB94D47A}" dt="2020-01-01T19:16:48.669" v="213" actId="478"/>
          <ac:picMkLst>
            <pc:docMk/>
            <pc:sldMk cId="549347242" sldId="262"/>
            <ac:picMk id="8" creationId="{FB4C13DF-C131-43DF-98C0-20D0328A1B12}"/>
          </ac:picMkLst>
        </pc:picChg>
        <pc:picChg chg="add">
          <ac:chgData name="marcos aurelio gularte de castro" userId="67f50566e2aee3b4" providerId="LiveId" clId="{86F7C212-9F0F-41E3-9F5C-51A9AB94D47A}" dt="2020-01-01T19:17:06.626" v="214"/>
          <ac:picMkLst>
            <pc:docMk/>
            <pc:sldMk cId="549347242" sldId="262"/>
            <ac:picMk id="11" creationId="{E07D555F-23EA-4B0E-914F-6D396C74B14D}"/>
          </ac:picMkLst>
        </pc:picChg>
      </pc:sldChg>
      <pc:sldChg chg="addSp delSp modSp add modTransition">
        <pc:chgData name="marcos aurelio gularte de castro" userId="67f50566e2aee3b4" providerId="LiveId" clId="{86F7C212-9F0F-41E3-9F5C-51A9AB94D47A}" dt="2020-01-01T19:17:32.703" v="216"/>
        <pc:sldMkLst>
          <pc:docMk/>
          <pc:sldMk cId="831137448" sldId="263"/>
        </pc:sldMkLst>
        <pc:spChg chg="del">
          <ac:chgData name="marcos aurelio gularte de castro" userId="67f50566e2aee3b4" providerId="LiveId" clId="{86F7C212-9F0F-41E3-9F5C-51A9AB94D47A}" dt="2020-01-01T18:47:16.886" v="156" actId="931"/>
          <ac:spMkLst>
            <pc:docMk/>
            <pc:sldMk cId="831137448" sldId="263"/>
            <ac:spMk id="2" creationId="{E523DCE3-9294-4814-BC61-9B5F3D72FBFB}"/>
          </ac:spMkLst>
        </pc:spChg>
        <pc:spChg chg="mod">
          <ac:chgData name="marcos aurelio gularte de castro" userId="67f50566e2aee3b4" providerId="LiveId" clId="{86F7C212-9F0F-41E3-9F5C-51A9AB94D47A}" dt="2020-01-01T16:50:39.294" v="72" actId="20577"/>
          <ac:spMkLst>
            <pc:docMk/>
            <pc:sldMk cId="831137448" sldId="263"/>
            <ac:spMk id="3" creationId="{1C821788-FDCE-4490-BCFF-5A22DC29B2CB}"/>
          </ac:spMkLst>
        </pc:spChg>
        <pc:spChg chg="add del mod">
          <ac:chgData name="marcos aurelio gularte de castro" userId="67f50566e2aee3b4" providerId="LiveId" clId="{86F7C212-9F0F-41E3-9F5C-51A9AB94D47A}" dt="2020-01-01T18:49:49.540" v="163" actId="931"/>
          <ac:spMkLst>
            <pc:docMk/>
            <pc:sldMk cId="831137448" sldId="263"/>
            <ac:spMk id="7" creationId="{C94FF90C-A847-4BA4-A31F-AD67F70D89E0}"/>
          </ac:spMkLst>
        </pc:spChg>
        <pc:spChg chg="add del mod">
          <ac:chgData name="marcos aurelio gularte de castro" userId="67f50566e2aee3b4" providerId="LiveId" clId="{86F7C212-9F0F-41E3-9F5C-51A9AB94D47A}" dt="2020-01-01T19:17:32.703" v="216"/>
          <ac:spMkLst>
            <pc:docMk/>
            <pc:sldMk cId="831137448" sldId="263"/>
            <ac:spMk id="11" creationId="{A5805C54-1A9E-4574-BE2C-D48F78A7821E}"/>
          </ac:spMkLst>
        </pc:spChg>
        <pc:picChg chg="add del mod">
          <ac:chgData name="marcos aurelio gularte de castro" userId="67f50566e2aee3b4" providerId="LiveId" clId="{86F7C212-9F0F-41E3-9F5C-51A9AB94D47A}" dt="2020-01-01T18:49:41.856" v="162" actId="478"/>
          <ac:picMkLst>
            <pc:docMk/>
            <pc:sldMk cId="831137448" sldId="263"/>
            <ac:picMk id="5" creationId="{C9D8C7A6-2645-4A3C-A4EA-B306C3E609AF}"/>
          </ac:picMkLst>
        </pc:picChg>
        <pc:picChg chg="add del mod modCrop">
          <ac:chgData name="marcos aurelio gularte de castro" userId="67f50566e2aee3b4" providerId="LiveId" clId="{86F7C212-9F0F-41E3-9F5C-51A9AB94D47A}" dt="2020-01-01T19:17:31.257" v="215" actId="478"/>
          <ac:picMkLst>
            <pc:docMk/>
            <pc:sldMk cId="831137448" sldId="263"/>
            <ac:picMk id="9" creationId="{4C0F43E9-31AA-4617-8A6B-CDD205273636}"/>
          </ac:picMkLst>
        </pc:picChg>
        <pc:picChg chg="add">
          <ac:chgData name="marcos aurelio gularte de castro" userId="67f50566e2aee3b4" providerId="LiveId" clId="{86F7C212-9F0F-41E3-9F5C-51A9AB94D47A}" dt="2020-01-01T19:17:32.703" v="216"/>
          <ac:picMkLst>
            <pc:docMk/>
            <pc:sldMk cId="831137448" sldId="263"/>
            <ac:picMk id="12" creationId="{D490D0C6-1BBD-4E52-A5B7-FCC495ABAFF0}"/>
          </ac:picMkLst>
        </pc:picChg>
      </pc:sldChg>
      <pc:sldChg chg="del">
        <pc:chgData name="marcos aurelio gularte de castro" userId="67f50566e2aee3b4" providerId="LiveId" clId="{86F7C212-9F0F-41E3-9F5C-51A9AB94D47A}" dt="2020-01-01T16:27:36.362" v="9" actId="47"/>
        <pc:sldMkLst>
          <pc:docMk/>
          <pc:sldMk cId="1678689553" sldId="263"/>
        </pc:sldMkLst>
      </pc:sldChg>
      <pc:sldChg chg="addSp delSp modSp add modTransition">
        <pc:chgData name="marcos aurelio gularte de castro" userId="67f50566e2aee3b4" providerId="LiveId" clId="{86F7C212-9F0F-41E3-9F5C-51A9AB94D47A}" dt="2020-01-01T19:18:09.488" v="222"/>
        <pc:sldMkLst>
          <pc:docMk/>
          <pc:sldMk cId="1139950629" sldId="264"/>
        </pc:sldMkLst>
        <pc:spChg chg="del">
          <ac:chgData name="marcos aurelio gularte de castro" userId="67f50566e2aee3b4" providerId="LiveId" clId="{86F7C212-9F0F-41E3-9F5C-51A9AB94D47A}" dt="2020-01-01T18:49:37.132" v="159" actId="931"/>
          <ac:spMkLst>
            <pc:docMk/>
            <pc:sldMk cId="1139950629" sldId="264"/>
            <ac:spMk id="2" creationId="{D969C40A-5203-46B6-8E63-818EBB545941}"/>
          </ac:spMkLst>
        </pc:spChg>
        <pc:spChg chg="mod">
          <ac:chgData name="marcos aurelio gularte de castro" userId="67f50566e2aee3b4" providerId="LiveId" clId="{86F7C212-9F0F-41E3-9F5C-51A9AB94D47A}" dt="2020-01-01T16:52:08.487" v="75" actId="20577"/>
          <ac:spMkLst>
            <pc:docMk/>
            <pc:sldMk cId="1139950629" sldId="264"/>
            <ac:spMk id="3" creationId="{31D61E5C-A830-44AA-BE07-C6EE191281B2}"/>
          </ac:spMkLst>
        </pc:spChg>
        <pc:spChg chg="add del mod">
          <ac:chgData name="marcos aurelio gularte de castro" userId="67f50566e2aee3b4" providerId="LiveId" clId="{86F7C212-9F0F-41E3-9F5C-51A9AB94D47A}" dt="2020-01-01T18:50:43.372" v="169" actId="931"/>
          <ac:spMkLst>
            <pc:docMk/>
            <pc:sldMk cId="1139950629" sldId="264"/>
            <ac:spMk id="7" creationId="{0A3B77C9-0124-4F2A-A1A1-EE437B7CE9DE}"/>
          </ac:spMkLst>
        </pc:spChg>
        <pc:spChg chg="add del mod">
          <ac:chgData name="marcos aurelio gularte de castro" userId="67f50566e2aee3b4" providerId="LiveId" clId="{86F7C212-9F0F-41E3-9F5C-51A9AB94D47A}" dt="2020-01-01T19:17:46.263" v="218"/>
          <ac:spMkLst>
            <pc:docMk/>
            <pc:sldMk cId="1139950629" sldId="264"/>
            <ac:spMk id="11" creationId="{2447BCE7-592D-49F0-9A15-120951E82FD6}"/>
          </ac:spMkLst>
        </pc:spChg>
        <pc:spChg chg="add del mod">
          <ac:chgData name="marcos aurelio gularte de castro" userId="67f50566e2aee3b4" providerId="LiveId" clId="{86F7C212-9F0F-41E3-9F5C-51A9AB94D47A}" dt="2020-01-01T19:18:09.488" v="222"/>
          <ac:spMkLst>
            <pc:docMk/>
            <pc:sldMk cId="1139950629" sldId="264"/>
            <ac:spMk id="13" creationId="{2C6510D0-DE58-49B6-81BA-E703CE059BF3}"/>
          </ac:spMkLst>
        </pc:spChg>
        <pc:picChg chg="add del mod">
          <ac:chgData name="marcos aurelio gularte de castro" userId="67f50566e2aee3b4" providerId="LiveId" clId="{86F7C212-9F0F-41E3-9F5C-51A9AB94D47A}" dt="2020-01-01T18:50:19.445" v="168" actId="478"/>
          <ac:picMkLst>
            <pc:docMk/>
            <pc:sldMk cId="1139950629" sldId="264"/>
            <ac:picMk id="5" creationId="{F863E213-5F03-4935-AA72-2C6CD8D215FF}"/>
          </ac:picMkLst>
        </pc:picChg>
        <pc:picChg chg="add del mod">
          <ac:chgData name="marcos aurelio gularte de castro" userId="67f50566e2aee3b4" providerId="LiveId" clId="{86F7C212-9F0F-41E3-9F5C-51A9AB94D47A}" dt="2020-01-01T19:17:35.056" v="217" actId="478"/>
          <ac:picMkLst>
            <pc:docMk/>
            <pc:sldMk cId="1139950629" sldId="264"/>
            <ac:picMk id="9" creationId="{00D9F29B-36A0-427C-935B-8FA677FBEDF5}"/>
          </ac:picMkLst>
        </pc:picChg>
        <pc:picChg chg="add del mod">
          <ac:chgData name="marcos aurelio gularte de castro" userId="67f50566e2aee3b4" providerId="LiveId" clId="{86F7C212-9F0F-41E3-9F5C-51A9AB94D47A}" dt="2020-01-01T19:17:57.480" v="221" actId="478"/>
          <ac:picMkLst>
            <pc:docMk/>
            <pc:sldMk cId="1139950629" sldId="264"/>
            <ac:picMk id="12" creationId="{14EE7EC8-7CF0-4287-91EB-2DC6993E0CEE}"/>
          </ac:picMkLst>
        </pc:picChg>
        <pc:picChg chg="add">
          <ac:chgData name="marcos aurelio gularte de castro" userId="67f50566e2aee3b4" providerId="LiveId" clId="{86F7C212-9F0F-41E3-9F5C-51A9AB94D47A}" dt="2020-01-01T19:18:09.488" v="222"/>
          <ac:picMkLst>
            <pc:docMk/>
            <pc:sldMk cId="1139950629" sldId="264"/>
            <ac:picMk id="14" creationId="{DB28D7B6-E226-4B85-87A4-6162540E9851}"/>
          </ac:picMkLst>
        </pc:picChg>
      </pc:sldChg>
      <pc:sldChg chg="del">
        <pc:chgData name="marcos aurelio gularte de castro" userId="67f50566e2aee3b4" providerId="LiveId" clId="{86F7C212-9F0F-41E3-9F5C-51A9AB94D47A}" dt="2020-01-01T16:27:36.362" v="9" actId="47"/>
        <pc:sldMkLst>
          <pc:docMk/>
          <pc:sldMk cId="2827497537" sldId="264"/>
        </pc:sldMkLst>
      </pc:sldChg>
      <pc:sldChg chg="addSp delSp modSp add modTransition">
        <pc:chgData name="marcos aurelio gularte de castro" userId="67f50566e2aee3b4" providerId="LiveId" clId="{86F7C212-9F0F-41E3-9F5C-51A9AB94D47A}" dt="2020-01-01T18:51:10.751" v="174" actId="962"/>
        <pc:sldMkLst>
          <pc:docMk/>
          <pc:sldMk cId="910904697" sldId="265"/>
        </pc:sldMkLst>
        <pc:spChg chg="del">
          <ac:chgData name="marcos aurelio gularte de castro" userId="67f50566e2aee3b4" providerId="LiveId" clId="{86F7C212-9F0F-41E3-9F5C-51A9AB94D47A}" dt="2020-01-01T18:51:07.855" v="172" actId="931"/>
          <ac:spMkLst>
            <pc:docMk/>
            <pc:sldMk cId="910904697" sldId="265"/>
            <ac:spMk id="2" creationId="{DD6CA87A-9DA3-45B0-818F-F10C5EC854E8}"/>
          </ac:spMkLst>
        </pc:spChg>
        <pc:spChg chg="mod">
          <ac:chgData name="marcos aurelio gularte de castro" userId="67f50566e2aee3b4" providerId="LiveId" clId="{86F7C212-9F0F-41E3-9F5C-51A9AB94D47A}" dt="2020-01-01T16:53:06.798" v="78" actId="20577"/>
          <ac:spMkLst>
            <pc:docMk/>
            <pc:sldMk cId="910904697" sldId="265"/>
            <ac:spMk id="3" creationId="{818137F1-5AD1-44C1-B533-810E9FD2D81F}"/>
          </ac:spMkLst>
        </pc:spChg>
        <pc:picChg chg="add mod">
          <ac:chgData name="marcos aurelio gularte de castro" userId="67f50566e2aee3b4" providerId="LiveId" clId="{86F7C212-9F0F-41E3-9F5C-51A9AB94D47A}" dt="2020-01-01T18:51:10.751" v="174" actId="962"/>
          <ac:picMkLst>
            <pc:docMk/>
            <pc:sldMk cId="910904697" sldId="265"/>
            <ac:picMk id="5" creationId="{E2C3674E-64CD-45D2-B32D-79303A9BAF16}"/>
          </ac:picMkLst>
        </pc:picChg>
      </pc:sldChg>
      <pc:sldChg chg="del">
        <pc:chgData name="marcos aurelio gularte de castro" userId="67f50566e2aee3b4" providerId="LiveId" clId="{86F7C212-9F0F-41E3-9F5C-51A9AB94D47A}" dt="2020-01-01T16:27:36.362" v="9" actId="47"/>
        <pc:sldMkLst>
          <pc:docMk/>
          <pc:sldMk cId="2288320952" sldId="265"/>
        </pc:sldMkLst>
      </pc:sldChg>
      <pc:sldChg chg="addSp delSp modSp add modTransition">
        <pc:chgData name="marcos aurelio gularte de castro" userId="67f50566e2aee3b4" providerId="LiveId" clId="{86F7C212-9F0F-41E3-9F5C-51A9AB94D47A}" dt="2020-01-01T19:07:34.018" v="182" actId="18131"/>
        <pc:sldMkLst>
          <pc:docMk/>
          <pc:sldMk cId="2958761612" sldId="266"/>
        </pc:sldMkLst>
        <pc:spChg chg="del">
          <ac:chgData name="marcos aurelio gularte de castro" userId="67f50566e2aee3b4" providerId="LiveId" clId="{86F7C212-9F0F-41E3-9F5C-51A9AB94D47A}" dt="2020-01-01T16:53:13.101" v="79"/>
          <ac:spMkLst>
            <pc:docMk/>
            <pc:sldMk cId="2958761612" sldId="266"/>
            <ac:spMk id="2" creationId="{C66158BA-F228-4771-A527-8F0443CEEB8F}"/>
          </ac:spMkLst>
        </pc:spChg>
        <pc:spChg chg="del">
          <ac:chgData name="marcos aurelio gularte de castro" userId="67f50566e2aee3b4" providerId="LiveId" clId="{86F7C212-9F0F-41E3-9F5C-51A9AB94D47A}" dt="2020-01-01T16:53:13.101" v="79"/>
          <ac:spMkLst>
            <pc:docMk/>
            <pc:sldMk cId="2958761612" sldId="266"/>
            <ac:spMk id="3" creationId="{4C4582D0-7199-4797-BBB1-5148EC429841}"/>
          </ac:spMkLst>
        </pc:spChg>
        <pc:spChg chg="add mod">
          <ac:chgData name="marcos aurelio gularte de castro" userId="67f50566e2aee3b4" providerId="LiveId" clId="{86F7C212-9F0F-41E3-9F5C-51A9AB94D47A}" dt="2020-01-01T16:53:22.477" v="80"/>
          <ac:spMkLst>
            <pc:docMk/>
            <pc:sldMk cId="2958761612" sldId="266"/>
            <ac:spMk id="4" creationId="{5289AC08-777C-4E92-820C-894128D175C9}"/>
          </ac:spMkLst>
        </pc:spChg>
        <pc:spChg chg="add del mod">
          <ac:chgData name="marcos aurelio gularte de castro" userId="67f50566e2aee3b4" providerId="LiveId" clId="{86F7C212-9F0F-41E3-9F5C-51A9AB94D47A}" dt="2020-01-01T18:56:10.995" v="175" actId="931"/>
          <ac:spMkLst>
            <pc:docMk/>
            <pc:sldMk cId="2958761612" sldId="266"/>
            <ac:spMk id="5" creationId="{0C0394D9-859E-4B1A-AA9E-F46D4EAD4D65}"/>
          </ac:spMkLst>
        </pc:spChg>
        <pc:spChg chg="add mod">
          <ac:chgData name="marcos aurelio gularte de castro" userId="67f50566e2aee3b4" providerId="LiveId" clId="{86F7C212-9F0F-41E3-9F5C-51A9AB94D47A}" dt="2020-01-01T16:54:03.725" v="93" actId="14100"/>
          <ac:spMkLst>
            <pc:docMk/>
            <pc:sldMk cId="2958761612" sldId="266"/>
            <ac:spMk id="6" creationId="{02393EAB-E065-4903-B382-E08A5C186F11}"/>
          </ac:spMkLst>
        </pc:spChg>
        <pc:spChg chg="add del mod">
          <ac:chgData name="marcos aurelio gularte de castro" userId="67f50566e2aee3b4" providerId="LiveId" clId="{86F7C212-9F0F-41E3-9F5C-51A9AB94D47A}" dt="2020-01-01T19:07:24.007" v="179" actId="931"/>
          <ac:spMkLst>
            <pc:docMk/>
            <pc:sldMk cId="2958761612" sldId="266"/>
            <ac:spMk id="10" creationId="{959EA509-BD33-4B42-98A4-715AE0704111}"/>
          </ac:spMkLst>
        </pc:spChg>
        <pc:picChg chg="add del mod">
          <ac:chgData name="marcos aurelio gularte de castro" userId="67f50566e2aee3b4" providerId="LiveId" clId="{86F7C212-9F0F-41E3-9F5C-51A9AB94D47A}" dt="2020-01-01T18:56:13.502" v="178" actId="478"/>
          <ac:picMkLst>
            <pc:docMk/>
            <pc:sldMk cId="2958761612" sldId="266"/>
            <ac:picMk id="8" creationId="{4322F1E0-6E2B-49EA-AC26-06E67C3A5F5E}"/>
          </ac:picMkLst>
        </pc:picChg>
        <pc:picChg chg="add mod modCrop">
          <ac:chgData name="marcos aurelio gularte de castro" userId="67f50566e2aee3b4" providerId="LiveId" clId="{86F7C212-9F0F-41E3-9F5C-51A9AB94D47A}" dt="2020-01-01T19:07:34.018" v="182" actId="18131"/>
          <ac:picMkLst>
            <pc:docMk/>
            <pc:sldMk cId="2958761612" sldId="266"/>
            <ac:picMk id="12" creationId="{40DA8CF8-04A6-4494-8BD2-FB01CB6C5FA5}"/>
          </ac:picMkLst>
        </pc:picChg>
      </pc:sldChg>
      <pc:sldChg chg="del">
        <pc:chgData name="marcos aurelio gularte de castro" userId="67f50566e2aee3b4" providerId="LiveId" clId="{86F7C212-9F0F-41E3-9F5C-51A9AB94D47A}" dt="2020-01-01T16:27:36.362" v="9" actId="47"/>
        <pc:sldMkLst>
          <pc:docMk/>
          <pc:sldMk cId="3633948212" sldId="266"/>
        </pc:sldMkLst>
      </pc:sldChg>
      <pc:sldChg chg="addSp delSp modSp add modTransition">
        <pc:chgData name="marcos aurelio gularte de castro" userId="67f50566e2aee3b4" providerId="LiveId" clId="{86F7C212-9F0F-41E3-9F5C-51A9AB94D47A}" dt="2020-01-01T19:21:28.900" v="225" actId="27614"/>
        <pc:sldMkLst>
          <pc:docMk/>
          <pc:sldMk cId="586989753" sldId="267"/>
        </pc:sldMkLst>
        <pc:spChg chg="del">
          <ac:chgData name="marcos aurelio gularte de castro" userId="67f50566e2aee3b4" providerId="LiveId" clId="{86F7C212-9F0F-41E3-9F5C-51A9AB94D47A}" dt="2020-01-01T18:32:32.488" v="106"/>
          <ac:spMkLst>
            <pc:docMk/>
            <pc:sldMk cId="586989753" sldId="267"/>
            <ac:spMk id="2" creationId="{A05B942A-43F5-494F-807C-8627DC3EA8F4}"/>
          </ac:spMkLst>
        </pc:spChg>
        <pc:spChg chg="del">
          <ac:chgData name="marcos aurelio gularte de castro" userId="67f50566e2aee3b4" providerId="LiveId" clId="{86F7C212-9F0F-41E3-9F5C-51A9AB94D47A}" dt="2020-01-01T18:32:32.488" v="106"/>
          <ac:spMkLst>
            <pc:docMk/>
            <pc:sldMk cId="586989753" sldId="267"/>
            <ac:spMk id="3" creationId="{85D6A63A-C015-418C-AFEB-6822F1606961}"/>
          </ac:spMkLst>
        </pc:spChg>
        <pc:spChg chg="add mod">
          <ac:chgData name="marcos aurelio gularte de castro" userId="67f50566e2aee3b4" providerId="LiveId" clId="{86F7C212-9F0F-41E3-9F5C-51A9AB94D47A}" dt="2020-01-01T18:32:36.921" v="108" actId="14100"/>
          <ac:spMkLst>
            <pc:docMk/>
            <pc:sldMk cId="586989753" sldId="267"/>
            <ac:spMk id="4" creationId="{4D4E2ADE-A808-4237-A978-001C74B62C25}"/>
          </ac:spMkLst>
        </pc:spChg>
        <pc:spChg chg="add del mod">
          <ac:chgData name="marcos aurelio gularte de castro" userId="67f50566e2aee3b4" providerId="LiveId" clId="{86F7C212-9F0F-41E3-9F5C-51A9AB94D47A}" dt="2020-01-01T19:13:45.155" v="188" actId="931"/>
          <ac:spMkLst>
            <pc:docMk/>
            <pc:sldMk cId="586989753" sldId="267"/>
            <ac:spMk id="5" creationId="{9045400E-F7D8-438A-957F-DBFEC1C728FA}"/>
          </ac:spMkLst>
        </pc:spChg>
        <pc:spChg chg="add mod">
          <ac:chgData name="marcos aurelio gularte de castro" userId="67f50566e2aee3b4" providerId="LiveId" clId="{86F7C212-9F0F-41E3-9F5C-51A9AB94D47A}" dt="2020-01-01T18:32:58.427" v="113" actId="27636"/>
          <ac:spMkLst>
            <pc:docMk/>
            <pc:sldMk cId="586989753" sldId="267"/>
            <ac:spMk id="6" creationId="{66A13946-AE83-4CD8-AF67-4E98DFF0DC59}"/>
          </ac:spMkLst>
        </pc:spChg>
        <pc:spChg chg="add del mod">
          <ac:chgData name="marcos aurelio gularte de castro" userId="67f50566e2aee3b4" providerId="LiveId" clId="{86F7C212-9F0F-41E3-9F5C-51A9AB94D47A}" dt="2020-01-01T19:21:26.601" v="224" actId="931"/>
          <ac:spMkLst>
            <pc:docMk/>
            <pc:sldMk cId="586989753" sldId="267"/>
            <ac:spMk id="10" creationId="{AA64FFE0-8DC3-491C-9988-8806138087EB}"/>
          </ac:spMkLst>
        </pc:spChg>
        <pc:picChg chg="add del mod">
          <ac:chgData name="marcos aurelio gularte de castro" userId="67f50566e2aee3b4" providerId="LiveId" clId="{86F7C212-9F0F-41E3-9F5C-51A9AB94D47A}" dt="2020-01-01T19:21:20.141" v="223" actId="478"/>
          <ac:picMkLst>
            <pc:docMk/>
            <pc:sldMk cId="586989753" sldId="267"/>
            <ac:picMk id="8" creationId="{FDAACE6D-30AA-4163-BD76-19F220AAEE2F}"/>
          </ac:picMkLst>
        </pc:picChg>
        <pc:picChg chg="add mod">
          <ac:chgData name="marcos aurelio gularte de castro" userId="67f50566e2aee3b4" providerId="LiveId" clId="{86F7C212-9F0F-41E3-9F5C-51A9AB94D47A}" dt="2020-01-01T19:21:28.900" v="225" actId="27614"/>
          <ac:picMkLst>
            <pc:docMk/>
            <pc:sldMk cId="586989753" sldId="267"/>
            <ac:picMk id="12" creationId="{F2E1C0D4-5858-4220-A5D5-E140B96D39F4}"/>
          </ac:picMkLst>
        </pc:picChg>
      </pc:sldChg>
      <pc:sldChg chg="del">
        <pc:chgData name="marcos aurelio gularte de castro" userId="67f50566e2aee3b4" providerId="LiveId" clId="{86F7C212-9F0F-41E3-9F5C-51A9AB94D47A}" dt="2020-01-01T16:27:36.362" v="9" actId="47"/>
        <pc:sldMkLst>
          <pc:docMk/>
          <pc:sldMk cId="3391522720" sldId="267"/>
        </pc:sldMkLst>
      </pc:sldChg>
      <pc:sldChg chg="del">
        <pc:chgData name="marcos aurelio gularte de castro" userId="67f50566e2aee3b4" providerId="LiveId" clId="{86F7C212-9F0F-41E3-9F5C-51A9AB94D47A}" dt="2020-01-01T16:27:36.362" v="9" actId="47"/>
        <pc:sldMkLst>
          <pc:docMk/>
          <pc:sldMk cId="166485220" sldId="268"/>
        </pc:sldMkLst>
      </pc:sldChg>
      <pc:sldChg chg="addSp delSp modSp add modTransition">
        <pc:chgData name="marcos aurelio gularte de castro" userId="67f50566e2aee3b4" providerId="LiveId" clId="{86F7C212-9F0F-41E3-9F5C-51A9AB94D47A}" dt="2020-01-01T19:13:59.745" v="193" actId="962"/>
        <pc:sldMkLst>
          <pc:docMk/>
          <pc:sldMk cId="589082512" sldId="268"/>
        </pc:sldMkLst>
        <pc:spChg chg="del">
          <ac:chgData name="marcos aurelio gularte de castro" userId="67f50566e2aee3b4" providerId="LiveId" clId="{86F7C212-9F0F-41E3-9F5C-51A9AB94D47A}" dt="2020-01-01T19:13:58.848" v="191" actId="931"/>
          <ac:spMkLst>
            <pc:docMk/>
            <pc:sldMk cId="589082512" sldId="268"/>
            <ac:spMk id="2" creationId="{48DEF6E6-266D-4BB0-8BC2-F4915E4313AC}"/>
          </ac:spMkLst>
        </pc:spChg>
        <pc:spChg chg="mod">
          <ac:chgData name="marcos aurelio gularte de castro" userId="67f50566e2aee3b4" providerId="LiveId" clId="{86F7C212-9F0F-41E3-9F5C-51A9AB94D47A}" dt="2020-01-01T18:34:15.466" v="114"/>
          <ac:spMkLst>
            <pc:docMk/>
            <pc:sldMk cId="589082512" sldId="268"/>
            <ac:spMk id="3" creationId="{98984426-6008-4FDE-83EB-808EE016B2F1}"/>
          </ac:spMkLst>
        </pc:spChg>
        <pc:picChg chg="add mod">
          <ac:chgData name="marcos aurelio gularte de castro" userId="67f50566e2aee3b4" providerId="LiveId" clId="{86F7C212-9F0F-41E3-9F5C-51A9AB94D47A}" dt="2020-01-01T19:13:59.745" v="193" actId="962"/>
          <ac:picMkLst>
            <pc:docMk/>
            <pc:sldMk cId="589082512" sldId="268"/>
            <ac:picMk id="5" creationId="{5B60E829-8687-41FE-AC16-6B7CEAB0D6A8}"/>
          </ac:picMkLst>
        </pc:picChg>
      </pc:sldChg>
      <pc:sldChg chg="del">
        <pc:chgData name="marcos aurelio gularte de castro" userId="67f50566e2aee3b4" providerId="LiveId" clId="{86F7C212-9F0F-41E3-9F5C-51A9AB94D47A}" dt="2020-01-01T16:27:36.362" v="9" actId="47"/>
        <pc:sldMkLst>
          <pc:docMk/>
          <pc:sldMk cId="3667419359" sldId="269"/>
        </pc:sldMkLst>
      </pc:sldChg>
      <pc:sldChg chg="addSp delSp modSp add modTransition">
        <pc:chgData name="marcos aurelio gularte de castro" userId="67f50566e2aee3b4" providerId="LiveId" clId="{86F7C212-9F0F-41E3-9F5C-51A9AB94D47A}" dt="2020-01-01T19:14:11.287" v="196" actId="962"/>
        <pc:sldMkLst>
          <pc:docMk/>
          <pc:sldMk cId="4031160179" sldId="269"/>
        </pc:sldMkLst>
        <pc:spChg chg="del">
          <ac:chgData name="marcos aurelio gularte de castro" userId="67f50566e2aee3b4" providerId="LiveId" clId="{86F7C212-9F0F-41E3-9F5C-51A9AB94D47A}" dt="2020-01-01T19:14:09.697" v="194" actId="931"/>
          <ac:spMkLst>
            <pc:docMk/>
            <pc:sldMk cId="4031160179" sldId="269"/>
            <ac:spMk id="2" creationId="{67766EB5-EC73-4DC3-83A3-0C65B917AC7E}"/>
          </ac:spMkLst>
        </pc:spChg>
        <pc:spChg chg="mod">
          <ac:chgData name="marcos aurelio gularte de castro" userId="67f50566e2aee3b4" providerId="LiveId" clId="{86F7C212-9F0F-41E3-9F5C-51A9AB94D47A}" dt="2020-01-01T18:35:41.515" v="116" actId="20577"/>
          <ac:spMkLst>
            <pc:docMk/>
            <pc:sldMk cId="4031160179" sldId="269"/>
            <ac:spMk id="3" creationId="{22C73EE5-454F-4EC6-A4BF-18BC24DC8E2B}"/>
          </ac:spMkLst>
        </pc:spChg>
        <pc:picChg chg="add mod">
          <ac:chgData name="marcos aurelio gularte de castro" userId="67f50566e2aee3b4" providerId="LiveId" clId="{86F7C212-9F0F-41E3-9F5C-51A9AB94D47A}" dt="2020-01-01T19:14:11.287" v="196" actId="962"/>
          <ac:picMkLst>
            <pc:docMk/>
            <pc:sldMk cId="4031160179" sldId="269"/>
            <ac:picMk id="5" creationId="{841B03C5-3BDB-4444-B6E4-C6B9129F2FF0}"/>
          </ac:picMkLst>
        </pc:picChg>
      </pc:sldChg>
      <pc:sldChg chg="addSp delSp modSp add modTransition">
        <pc:chgData name="marcos aurelio gularte de castro" userId="67f50566e2aee3b4" providerId="LiveId" clId="{86F7C212-9F0F-41E3-9F5C-51A9AB94D47A}" dt="2020-01-01T19:14:25.369" v="200" actId="18131"/>
        <pc:sldMkLst>
          <pc:docMk/>
          <pc:sldMk cId="1080708287" sldId="270"/>
        </pc:sldMkLst>
        <pc:spChg chg="del">
          <ac:chgData name="marcos aurelio gularte de castro" userId="67f50566e2aee3b4" providerId="LiveId" clId="{86F7C212-9F0F-41E3-9F5C-51A9AB94D47A}" dt="2020-01-01T18:35:54.232" v="117"/>
          <ac:spMkLst>
            <pc:docMk/>
            <pc:sldMk cId="1080708287" sldId="270"/>
            <ac:spMk id="2" creationId="{E2EE7420-7B41-40B5-B0C3-00D6D8B94BBF}"/>
          </ac:spMkLst>
        </pc:spChg>
        <pc:spChg chg="del">
          <ac:chgData name="marcos aurelio gularte de castro" userId="67f50566e2aee3b4" providerId="LiveId" clId="{86F7C212-9F0F-41E3-9F5C-51A9AB94D47A}" dt="2020-01-01T18:35:54.232" v="117"/>
          <ac:spMkLst>
            <pc:docMk/>
            <pc:sldMk cId="1080708287" sldId="270"/>
            <ac:spMk id="3" creationId="{35482DE3-D37D-4F1A-B4D0-6F02E6D989E2}"/>
          </ac:spMkLst>
        </pc:spChg>
        <pc:spChg chg="add mod">
          <ac:chgData name="marcos aurelio gularte de castro" userId="67f50566e2aee3b4" providerId="LiveId" clId="{86F7C212-9F0F-41E3-9F5C-51A9AB94D47A}" dt="2020-01-01T18:36:19.320" v="122" actId="404"/>
          <ac:spMkLst>
            <pc:docMk/>
            <pc:sldMk cId="1080708287" sldId="270"/>
            <ac:spMk id="4" creationId="{4833E0E7-45D1-4D35-A391-08DBDEB434C1}"/>
          </ac:spMkLst>
        </pc:spChg>
        <pc:spChg chg="add del mod">
          <ac:chgData name="marcos aurelio gularte de castro" userId="67f50566e2aee3b4" providerId="LiveId" clId="{86F7C212-9F0F-41E3-9F5C-51A9AB94D47A}" dt="2020-01-01T18:36:11.860" v="121"/>
          <ac:spMkLst>
            <pc:docMk/>
            <pc:sldMk cId="1080708287" sldId="270"/>
            <ac:spMk id="5" creationId="{97326E69-C99A-4316-B330-62008820AA37}"/>
          </ac:spMkLst>
        </pc:spChg>
        <pc:spChg chg="add del mod">
          <ac:chgData name="marcos aurelio gularte de castro" userId="67f50566e2aee3b4" providerId="LiveId" clId="{86F7C212-9F0F-41E3-9F5C-51A9AB94D47A}" dt="2020-01-01T19:14:19.885" v="197" actId="931"/>
          <ac:spMkLst>
            <pc:docMk/>
            <pc:sldMk cId="1080708287" sldId="270"/>
            <ac:spMk id="6" creationId="{63E6F275-169A-40BA-87D5-33823D6A8AD6}"/>
          </ac:spMkLst>
        </pc:spChg>
        <pc:picChg chg="add mod modCrop">
          <ac:chgData name="marcos aurelio gularte de castro" userId="67f50566e2aee3b4" providerId="LiveId" clId="{86F7C212-9F0F-41E3-9F5C-51A9AB94D47A}" dt="2020-01-01T19:14:25.369" v="200" actId="18131"/>
          <ac:picMkLst>
            <pc:docMk/>
            <pc:sldMk cId="1080708287" sldId="270"/>
            <ac:picMk id="8" creationId="{401D7BEE-3AE6-47BE-9534-DC70AD8C33F0}"/>
          </ac:picMkLst>
        </pc:picChg>
      </pc:sldChg>
      <pc:sldChg chg="del">
        <pc:chgData name="marcos aurelio gularte de castro" userId="67f50566e2aee3b4" providerId="LiveId" clId="{86F7C212-9F0F-41E3-9F5C-51A9AB94D47A}" dt="2020-01-01T16:27:36.362" v="9" actId="47"/>
        <pc:sldMkLst>
          <pc:docMk/>
          <pc:sldMk cId="1356020708" sldId="270"/>
        </pc:sldMkLst>
      </pc:sldChg>
      <pc:sldChg chg="addSp delSp modSp add modTransition">
        <pc:chgData name="marcos aurelio gularte de castro" userId="67f50566e2aee3b4" providerId="LiveId" clId="{86F7C212-9F0F-41E3-9F5C-51A9AB94D47A}" dt="2020-01-01T19:14:42.494" v="203" actId="962"/>
        <pc:sldMkLst>
          <pc:docMk/>
          <pc:sldMk cId="831296115" sldId="271"/>
        </pc:sldMkLst>
        <pc:spChg chg="del">
          <ac:chgData name="marcos aurelio gularte de castro" userId="67f50566e2aee3b4" providerId="LiveId" clId="{86F7C212-9F0F-41E3-9F5C-51A9AB94D47A}" dt="2020-01-01T18:36:43.018" v="123"/>
          <ac:spMkLst>
            <pc:docMk/>
            <pc:sldMk cId="831296115" sldId="271"/>
            <ac:spMk id="2" creationId="{3255620A-801A-41CB-A853-3E7486AE4704}"/>
          </ac:spMkLst>
        </pc:spChg>
        <pc:spChg chg="del">
          <ac:chgData name="marcos aurelio gularte de castro" userId="67f50566e2aee3b4" providerId="LiveId" clId="{86F7C212-9F0F-41E3-9F5C-51A9AB94D47A}" dt="2020-01-01T18:36:43.018" v="123"/>
          <ac:spMkLst>
            <pc:docMk/>
            <pc:sldMk cId="831296115" sldId="271"/>
            <ac:spMk id="3" creationId="{F847B21E-5CD3-41D0-A424-B6C489DC1929}"/>
          </ac:spMkLst>
        </pc:spChg>
        <pc:spChg chg="add mod">
          <ac:chgData name="marcos aurelio gularte de castro" userId="67f50566e2aee3b4" providerId="LiveId" clId="{86F7C212-9F0F-41E3-9F5C-51A9AB94D47A}" dt="2020-01-01T18:36:44.812" v="124"/>
          <ac:spMkLst>
            <pc:docMk/>
            <pc:sldMk cId="831296115" sldId="271"/>
            <ac:spMk id="4" creationId="{30363169-21A3-4BE3-AED0-FC4583D53FD2}"/>
          </ac:spMkLst>
        </pc:spChg>
        <pc:spChg chg="add del mod">
          <ac:chgData name="marcos aurelio gularte de castro" userId="67f50566e2aee3b4" providerId="LiveId" clId="{86F7C212-9F0F-41E3-9F5C-51A9AB94D47A}" dt="2020-01-01T19:14:40.898" v="201" actId="931"/>
          <ac:spMkLst>
            <pc:docMk/>
            <pc:sldMk cId="831296115" sldId="271"/>
            <ac:spMk id="5" creationId="{ABC1933D-202F-42FF-8899-527170FB1448}"/>
          </ac:spMkLst>
        </pc:spChg>
        <pc:picChg chg="add mod">
          <ac:chgData name="marcos aurelio gularte de castro" userId="67f50566e2aee3b4" providerId="LiveId" clId="{86F7C212-9F0F-41E3-9F5C-51A9AB94D47A}" dt="2020-01-01T19:14:42.494" v="203" actId="962"/>
          <ac:picMkLst>
            <pc:docMk/>
            <pc:sldMk cId="831296115" sldId="271"/>
            <ac:picMk id="7" creationId="{B7BCC1C2-C1A8-4811-A2B9-719D76245604}"/>
          </ac:picMkLst>
        </pc:picChg>
      </pc:sldChg>
      <pc:sldChg chg="del">
        <pc:chgData name="marcos aurelio gularte de castro" userId="67f50566e2aee3b4" providerId="LiveId" clId="{86F7C212-9F0F-41E3-9F5C-51A9AB94D47A}" dt="2020-01-01T16:27:36.362" v="9" actId="47"/>
        <pc:sldMkLst>
          <pc:docMk/>
          <pc:sldMk cId="1506013024" sldId="271"/>
        </pc:sldMkLst>
      </pc:sldChg>
      <pc:sldChg chg="addSp delSp modSp add modTransition">
        <pc:chgData name="marcos aurelio gularte de castro" userId="67f50566e2aee3b4" providerId="LiveId" clId="{86F7C212-9F0F-41E3-9F5C-51A9AB94D47A}" dt="2020-01-01T19:16:06.644" v="209" actId="27614"/>
        <pc:sldMkLst>
          <pc:docMk/>
          <pc:sldMk cId="40795625" sldId="272"/>
        </pc:sldMkLst>
        <pc:spChg chg="del">
          <ac:chgData name="marcos aurelio gularte de castro" userId="67f50566e2aee3b4" providerId="LiveId" clId="{86F7C212-9F0F-41E3-9F5C-51A9AB94D47A}" dt="2020-01-01T19:15:54.475" v="204" actId="931"/>
          <ac:spMkLst>
            <pc:docMk/>
            <pc:sldMk cId="40795625" sldId="272"/>
            <ac:spMk id="2" creationId="{454FCCB8-6801-49EB-9FD9-85405503CEBC}"/>
          </ac:spMkLst>
        </pc:spChg>
        <pc:spChg chg="mod">
          <ac:chgData name="marcos aurelio gularte de castro" userId="67f50566e2aee3b4" providerId="LiveId" clId="{86F7C212-9F0F-41E3-9F5C-51A9AB94D47A}" dt="2020-01-01T18:37:15.222" v="126" actId="20577"/>
          <ac:spMkLst>
            <pc:docMk/>
            <pc:sldMk cId="40795625" sldId="272"/>
            <ac:spMk id="3" creationId="{2C19924E-BA80-4490-8B8C-3AE0FD3834AC}"/>
          </ac:spMkLst>
        </pc:spChg>
        <pc:spChg chg="add del mod">
          <ac:chgData name="marcos aurelio gularte de castro" userId="67f50566e2aee3b4" providerId="LiveId" clId="{86F7C212-9F0F-41E3-9F5C-51A9AB94D47A}" dt="2020-01-01T19:16:03.946" v="208" actId="931"/>
          <ac:spMkLst>
            <pc:docMk/>
            <pc:sldMk cId="40795625" sldId="272"/>
            <ac:spMk id="7" creationId="{1A7D1ACF-CE8C-4803-B8F8-10162B11C56B}"/>
          </ac:spMkLst>
        </pc:spChg>
        <pc:picChg chg="add del mod">
          <ac:chgData name="marcos aurelio gularte de castro" userId="67f50566e2aee3b4" providerId="LiveId" clId="{86F7C212-9F0F-41E3-9F5C-51A9AB94D47A}" dt="2020-01-01T19:15:58.047" v="207" actId="478"/>
          <ac:picMkLst>
            <pc:docMk/>
            <pc:sldMk cId="40795625" sldId="272"/>
            <ac:picMk id="5" creationId="{3B809F3F-1565-4ECF-907C-58721F3C8CE6}"/>
          </ac:picMkLst>
        </pc:picChg>
        <pc:picChg chg="add mod">
          <ac:chgData name="marcos aurelio gularte de castro" userId="67f50566e2aee3b4" providerId="LiveId" clId="{86F7C212-9F0F-41E3-9F5C-51A9AB94D47A}" dt="2020-01-01T19:16:06.644" v="209" actId="27614"/>
          <ac:picMkLst>
            <pc:docMk/>
            <pc:sldMk cId="40795625" sldId="272"/>
            <ac:picMk id="9" creationId="{AE1647C7-0268-4E56-B6DA-037DCDACF60C}"/>
          </ac:picMkLst>
        </pc:picChg>
      </pc:sldChg>
      <pc:sldChg chg="del">
        <pc:chgData name="marcos aurelio gularte de castro" userId="67f50566e2aee3b4" providerId="LiveId" clId="{86F7C212-9F0F-41E3-9F5C-51A9AB94D47A}" dt="2020-01-01T16:27:36.362" v="9" actId="47"/>
        <pc:sldMkLst>
          <pc:docMk/>
          <pc:sldMk cId="2273313707" sldId="272"/>
        </pc:sldMkLst>
      </pc:sldChg>
      <pc:sldChg chg="del">
        <pc:chgData name="marcos aurelio gularte de castro" userId="67f50566e2aee3b4" providerId="LiveId" clId="{86F7C212-9F0F-41E3-9F5C-51A9AB94D47A}" dt="2020-01-01T16:27:36.362" v="9" actId="47"/>
        <pc:sldMkLst>
          <pc:docMk/>
          <pc:sldMk cId="1900568121" sldId="273"/>
        </pc:sldMkLst>
      </pc:sldChg>
      <pc:sldChg chg="addSp delSp modSp add modTransition">
        <pc:chgData name="marcos aurelio gularte de castro" userId="67f50566e2aee3b4" providerId="LiveId" clId="{86F7C212-9F0F-41E3-9F5C-51A9AB94D47A}" dt="2020-01-01T18:38:45.313" v="144"/>
        <pc:sldMkLst>
          <pc:docMk/>
          <pc:sldMk cId="2411502915" sldId="273"/>
        </pc:sldMkLst>
        <pc:spChg chg="del">
          <ac:chgData name="marcos aurelio gularte de castro" userId="67f50566e2aee3b4" providerId="LiveId" clId="{86F7C212-9F0F-41E3-9F5C-51A9AB94D47A}" dt="2020-01-01T18:37:26.458" v="127"/>
          <ac:spMkLst>
            <pc:docMk/>
            <pc:sldMk cId="2411502915" sldId="273"/>
            <ac:spMk id="2" creationId="{25203DBF-E0E1-48E8-BF82-5D8E27A9B48E}"/>
          </ac:spMkLst>
        </pc:spChg>
        <pc:spChg chg="del">
          <ac:chgData name="marcos aurelio gularte de castro" userId="67f50566e2aee3b4" providerId="LiveId" clId="{86F7C212-9F0F-41E3-9F5C-51A9AB94D47A}" dt="2020-01-01T18:37:26.458" v="127"/>
          <ac:spMkLst>
            <pc:docMk/>
            <pc:sldMk cId="2411502915" sldId="273"/>
            <ac:spMk id="3" creationId="{10CB11BA-AEC0-450E-83BB-43B782B41CE5}"/>
          </ac:spMkLst>
        </pc:spChg>
        <pc:spChg chg="add mod">
          <ac:chgData name="marcos aurelio gularte de castro" userId="67f50566e2aee3b4" providerId="LiveId" clId="{86F7C212-9F0F-41E3-9F5C-51A9AB94D47A}" dt="2020-01-01T18:37:40.224" v="132"/>
          <ac:spMkLst>
            <pc:docMk/>
            <pc:sldMk cId="2411502915" sldId="273"/>
            <ac:spMk id="4" creationId="{3F438E9B-2153-4B74-9530-72FDD551393B}"/>
          </ac:spMkLst>
        </pc:spChg>
        <pc:spChg chg="add mod">
          <ac:chgData name="marcos aurelio gularte de castro" userId="67f50566e2aee3b4" providerId="LiveId" clId="{86F7C212-9F0F-41E3-9F5C-51A9AB94D47A}" dt="2020-01-01T18:37:51.769" v="135" actId="14100"/>
          <ac:spMkLst>
            <pc:docMk/>
            <pc:sldMk cId="2411502915" sldId="273"/>
            <ac:spMk id="5" creationId="{0826F3C7-8E30-4FB7-BEA5-5ABCB4794E7C}"/>
          </ac:spMkLst>
        </pc:spChg>
        <pc:spChg chg="add del mod">
          <ac:chgData name="marcos aurelio gularte de castro" userId="67f50566e2aee3b4" providerId="LiveId" clId="{86F7C212-9F0F-41E3-9F5C-51A9AB94D47A}" dt="2020-01-01T18:37:42.448" v="133"/>
          <ac:spMkLst>
            <pc:docMk/>
            <pc:sldMk cId="2411502915" sldId="273"/>
            <ac:spMk id="6" creationId="{C4E2BE27-0441-4A78-ADE4-828F64F214C7}"/>
          </ac:spMkLst>
        </pc:spChg>
        <pc:spChg chg="add del mod">
          <ac:chgData name="marcos aurelio gularte de castro" userId="67f50566e2aee3b4" providerId="LiveId" clId="{86F7C212-9F0F-41E3-9F5C-51A9AB94D47A}" dt="2020-01-01T18:37:42.448" v="133"/>
          <ac:spMkLst>
            <pc:docMk/>
            <pc:sldMk cId="2411502915" sldId="273"/>
            <ac:spMk id="7" creationId="{D6E2C564-9ABC-45FD-A09A-68B08D07D639}"/>
          </ac:spMkLst>
        </pc:spChg>
      </pc:sldChg>
      <pc:sldChg chg="del">
        <pc:chgData name="marcos aurelio gularte de castro" userId="67f50566e2aee3b4" providerId="LiveId" clId="{86F7C212-9F0F-41E3-9F5C-51A9AB94D47A}" dt="2020-01-01T16:27:36.362" v="9" actId="47"/>
        <pc:sldMkLst>
          <pc:docMk/>
          <pc:sldMk cId="1795708196" sldId="274"/>
        </pc:sldMkLst>
      </pc:sldChg>
      <pc:sldChg chg="addSp delSp modSp add modTransition">
        <pc:chgData name="marcos aurelio gularte de castro" userId="67f50566e2aee3b4" providerId="LiveId" clId="{86F7C212-9F0F-41E3-9F5C-51A9AB94D47A}" dt="2020-01-01T19:16:38.468" v="212" actId="962"/>
        <pc:sldMkLst>
          <pc:docMk/>
          <pc:sldMk cId="1805164479" sldId="274"/>
        </pc:sldMkLst>
        <pc:spChg chg="del">
          <ac:chgData name="marcos aurelio gularte de castro" userId="67f50566e2aee3b4" providerId="LiveId" clId="{86F7C212-9F0F-41E3-9F5C-51A9AB94D47A}" dt="2020-01-01T19:16:37.166" v="210" actId="931"/>
          <ac:spMkLst>
            <pc:docMk/>
            <pc:sldMk cId="1805164479" sldId="274"/>
            <ac:spMk id="2" creationId="{2F783B20-9EC9-46F2-BC60-3E6CC856C931}"/>
          </ac:spMkLst>
        </pc:spChg>
        <pc:spChg chg="mod">
          <ac:chgData name="marcos aurelio gularte de castro" userId="67f50566e2aee3b4" providerId="LiveId" clId="{86F7C212-9F0F-41E3-9F5C-51A9AB94D47A}" dt="2020-01-01T18:38:22.405" v="141" actId="20577"/>
          <ac:spMkLst>
            <pc:docMk/>
            <pc:sldMk cId="1805164479" sldId="274"/>
            <ac:spMk id="3" creationId="{F6B51C4C-D189-41D8-BAB7-631850A7FF51}"/>
          </ac:spMkLst>
        </pc:spChg>
        <pc:picChg chg="add mod">
          <ac:chgData name="marcos aurelio gularte de castro" userId="67f50566e2aee3b4" providerId="LiveId" clId="{86F7C212-9F0F-41E3-9F5C-51A9AB94D47A}" dt="2020-01-01T19:16:38.468" v="212" actId="962"/>
          <ac:picMkLst>
            <pc:docMk/>
            <pc:sldMk cId="1805164479" sldId="274"/>
            <ac:picMk id="5" creationId="{2131703E-30FC-4167-936B-AFF41CDBA6D8}"/>
          </ac:picMkLst>
        </pc:picChg>
      </pc:sldChg>
      <pc:sldChg chg="add del">
        <pc:chgData name="marcos aurelio gularte de castro" userId="67f50566e2aee3b4" providerId="LiveId" clId="{86F7C212-9F0F-41E3-9F5C-51A9AB94D47A}" dt="2020-01-01T18:38:36.067" v="142" actId="47"/>
        <pc:sldMkLst>
          <pc:docMk/>
          <pc:sldMk cId="4036470686" sldId="275"/>
        </pc:sldMkLst>
      </pc:sldChg>
      <pc:sldChg chg="del">
        <pc:chgData name="marcos aurelio gularte de castro" userId="67f50566e2aee3b4" providerId="LiveId" clId="{86F7C212-9F0F-41E3-9F5C-51A9AB94D47A}" dt="2020-01-01T16:27:36.362" v="9" actId="47"/>
        <pc:sldMkLst>
          <pc:docMk/>
          <pc:sldMk cId="4238370183" sldId="275"/>
        </pc:sldMkLst>
      </pc:sldChg>
      <pc:sldChg chg="add del">
        <pc:chgData name="marcos aurelio gularte de castro" userId="67f50566e2aee3b4" providerId="LiveId" clId="{86F7C212-9F0F-41E3-9F5C-51A9AB94D47A}" dt="2020-01-01T18:38:36.067" v="142" actId="47"/>
        <pc:sldMkLst>
          <pc:docMk/>
          <pc:sldMk cId="152261528" sldId="276"/>
        </pc:sldMkLst>
      </pc:sldChg>
      <pc:sldChg chg="del">
        <pc:chgData name="marcos aurelio gularte de castro" userId="67f50566e2aee3b4" providerId="LiveId" clId="{86F7C212-9F0F-41E3-9F5C-51A9AB94D47A}" dt="2020-01-01T16:27:36.362" v="9" actId="47"/>
        <pc:sldMkLst>
          <pc:docMk/>
          <pc:sldMk cId="1621325768" sldId="276"/>
        </pc:sldMkLst>
      </pc:sldChg>
      <pc:sldChg chg="add del">
        <pc:chgData name="marcos aurelio gularte de castro" userId="67f50566e2aee3b4" providerId="LiveId" clId="{86F7C212-9F0F-41E3-9F5C-51A9AB94D47A}" dt="2020-01-01T18:38:36.067" v="142" actId="47"/>
        <pc:sldMkLst>
          <pc:docMk/>
          <pc:sldMk cId="742398555" sldId="277"/>
        </pc:sldMkLst>
      </pc:sldChg>
      <pc:sldChg chg="del">
        <pc:chgData name="marcos aurelio gularte de castro" userId="67f50566e2aee3b4" providerId="LiveId" clId="{86F7C212-9F0F-41E3-9F5C-51A9AB94D47A}" dt="2020-01-01T16:27:36.362" v="9" actId="47"/>
        <pc:sldMkLst>
          <pc:docMk/>
          <pc:sldMk cId="1246786641" sldId="277"/>
        </pc:sldMkLst>
      </pc:sldChg>
      <pc:sldChg chg="add del">
        <pc:chgData name="marcos aurelio gularte de castro" userId="67f50566e2aee3b4" providerId="LiveId" clId="{86F7C212-9F0F-41E3-9F5C-51A9AB94D47A}" dt="2020-01-01T18:38:36.067" v="142" actId="47"/>
        <pc:sldMkLst>
          <pc:docMk/>
          <pc:sldMk cId="1868441500" sldId="278"/>
        </pc:sldMkLst>
      </pc:sldChg>
      <pc:sldChg chg="del">
        <pc:chgData name="marcos aurelio gularte de castro" userId="67f50566e2aee3b4" providerId="LiveId" clId="{86F7C212-9F0F-41E3-9F5C-51A9AB94D47A}" dt="2020-01-01T16:27:36.362" v="9" actId="47"/>
        <pc:sldMkLst>
          <pc:docMk/>
          <pc:sldMk cId="2500723801" sldId="278"/>
        </pc:sldMkLst>
      </pc:sldChg>
      <pc:sldChg chg="add del">
        <pc:chgData name="marcos aurelio gularte de castro" userId="67f50566e2aee3b4" providerId="LiveId" clId="{86F7C212-9F0F-41E3-9F5C-51A9AB94D47A}" dt="2020-01-01T18:38:36.067" v="142" actId="47"/>
        <pc:sldMkLst>
          <pc:docMk/>
          <pc:sldMk cId="775176280" sldId="279"/>
        </pc:sldMkLst>
      </pc:sldChg>
      <pc:sldChg chg="del">
        <pc:chgData name="marcos aurelio gularte de castro" userId="67f50566e2aee3b4" providerId="LiveId" clId="{86F7C212-9F0F-41E3-9F5C-51A9AB94D47A}" dt="2020-01-01T16:27:36.362" v="9" actId="47"/>
        <pc:sldMkLst>
          <pc:docMk/>
          <pc:sldMk cId="1330204200" sldId="279"/>
        </pc:sldMkLst>
      </pc:sldChg>
      <pc:sldChg chg="del">
        <pc:chgData name="marcos aurelio gularte de castro" userId="67f50566e2aee3b4" providerId="LiveId" clId="{86F7C212-9F0F-41E3-9F5C-51A9AB94D47A}" dt="2020-01-01T16:27:36.362" v="9" actId="47"/>
        <pc:sldMkLst>
          <pc:docMk/>
          <pc:sldMk cId="759690339" sldId="280"/>
        </pc:sldMkLst>
      </pc:sldChg>
      <pc:sldChg chg="add del">
        <pc:chgData name="marcos aurelio gularte de castro" userId="67f50566e2aee3b4" providerId="LiveId" clId="{86F7C212-9F0F-41E3-9F5C-51A9AB94D47A}" dt="2020-01-01T18:38:36.067" v="142" actId="47"/>
        <pc:sldMkLst>
          <pc:docMk/>
          <pc:sldMk cId="1975612380" sldId="280"/>
        </pc:sldMkLst>
      </pc:sldChg>
      <pc:sldChg chg="add del">
        <pc:chgData name="marcos aurelio gularte de castro" userId="67f50566e2aee3b4" providerId="LiveId" clId="{86F7C212-9F0F-41E3-9F5C-51A9AB94D47A}" dt="2020-01-01T18:38:36.067" v="142" actId="47"/>
        <pc:sldMkLst>
          <pc:docMk/>
          <pc:sldMk cId="1018936237" sldId="281"/>
        </pc:sldMkLst>
      </pc:sldChg>
      <pc:sldChg chg="del">
        <pc:chgData name="marcos aurelio gularte de castro" userId="67f50566e2aee3b4" providerId="LiveId" clId="{86F7C212-9F0F-41E3-9F5C-51A9AB94D47A}" dt="2020-01-01T16:27:36.362" v="9" actId="47"/>
        <pc:sldMkLst>
          <pc:docMk/>
          <pc:sldMk cId="2339910155" sldId="281"/>
        </pc:sldMkLst>
      </pc:sldChg>
      <pc:sldChg chg="del">
        <pc:chgData name="marcos aurelio gularte de castro" userId="67f50566e2aee3b4" providerId="LiveId" clId="{86F7C212-9F0F-41E3-9F5C-51A9AB94D47A}" dt="2020-01-01T16:27:36.362" v="9" actId="47"/>
        <pc:sldMkLst>
          <pc:docMk/>
          <pc:sldMk cId="2195876983" sldId="282"/>
        </pc:sldMkLst>
      </pc:sldChg>
      <pc:sldChg chg="add del">
        <pc:chgData name="marcos aurelio gularte de castro" userId="67f50566e2aee3b4" providerId="LiveId" clId="{86F7C212-9F0F-41E3-9F5C-51A9AB94D47A}" dt="2020-01-01T18:38:36.067" v="142" actId="47"/>
        <pc:sldMkLst>
          <pc:docMk/>
          <pc:sldMk cId="3083113288" sldId="282"/>
        </pc:sldMkLst>
      </pc:sldChg>
      <pc:sldChg chg="add del">
        <pc:chgData name="marcos aurelio gularte de castro" userId="67f50566e2aee3b4" providerId="LiveId" clId="{86F7C212-9F0F-41E3-9F5C-51A9AB94D47A}" dt="2020-01-01T18:38:36.067" v="142" actId="47"/>
        <pc:sldMkLst>
          <pc:docMk/>
          <pc:sldMk cId="384524269" sldId="283"/>
        </pc:sldMkLst>
      </pc:sldChg>
      <pc:sldChg chg="add del">
        <pc:chgData name="marcos aurelio gularte de castro" userId="67f50566e2aee3b4" providerId="LiveId" clId="{86F7C212-9F0F-41E3-9F5C-51A9AB94D47A}" dt="2020-01-01T18:38:36.067" v="142" actId="47"/>
        <pc:sldMkLst>
          <pc:docMk/>
          <pc:sldMk cId="2006722554" sldId="284"/>
        </pc:sldMkLst>
      </pc:sldChg>
      <pc:sldChg chg="add del">
        <pc:chgData name="marcos aurelio gularte de castro" userId="67f50566e2aee3b4" providerId="LiveId" clId="{86F7C212-9F0F-41E3-9F5C-51A9AB94D47A}" dt="2020-01-01T18:38:36.067" v="142" actId="47"/>
        <pc:sldMkLst>
          <pc:docMk/>
          <pc:sldMk cId="40020939" sldId="285"/>
        </pc:sldMkLst>
      </pc:sldChg>
      <pc:sldChg chg="add del">
        <pc:chgData name="marcos aurelio gularte de castro" userId="67f50566e2aee3b4" providerId="LiveId" clId="{86F7C212-9F0F-41E3-9F5C-51A9AB94D47A}" dt="2020-01-01T18:38:36.067" v="142" actId="47"/>
        <pc:sldMkLst>
          <pc:docMk/>
          <pc:sldMk cId="686158076" sldId="286"/>
        </pc:sldMkLst>
      </pc:sldChg>
      <pc:sldChg chg="add del">
        <pc:chgData name="marcos aurelio gularte de castro" userId="67f50566e2aee3b4" providerId="LiveId" clId="{86F7C212-9F0F-41E3-9F5C-51A9AB94D47A}" dt="2020-01-01T18:38:36.067" v="142" actId="47"/>
        <pc:sldMkLst>
          <pc:docMk/>
          <pc:sldMk cId="192065763" sldId="287"/>
        </pc:sldMkLst>
      </pc:sldChg>
      <pc:sldChg chg="add del">
        <pc:chgData name="marcos aurelio gularte de castro" userId="67f50566e2aee3b4" providerId="LiveId" clId="{86F7C212-9F0F-41E3-9F5C-51A9AB94D47A}" dt="2020-01-01T18:38:36.067" v="142" actId="47"/>
        <pc:sldMkLst>
          <pc:docMk/>
          <pc:sldMk cId="3772995858" sldId="288"/>
        </pc:sldMkLst>
      </pc:sldChg>
      <pc:sldChg chg="add del">
        <pc:chgData name="marcos aurelio gularte de castro" userId="67f50566e2aee3b4" providerId="LiveId" clId="{86F7C212-9F0F-41E3-9F5C-51A9AB94D47A}" dt="2020-01-01T18:38:36.067" v="142" actId="47"/>
        <pc:sldMkLst>
          <pc:docMk/>
          <pc:sldMk cId="1519394448" sldId="289"/>
        </pc:sldMkLst>
      </pc:sldChg>
      <pc:sldChg chg="add del">
        <pc:chgData name="marcos aurelio gularte de castro" userId="67f50566e2aee3b4" providerId="LiveId" clId="{86F7C212-9F0F-41E3-9F5C-51A9AB94D47A}" dt="2020-01-01T18:38:36.067" v="142" actId="47"/>
        <pc:sldMkLst>
          <pc:docMk/>
          <pc:sldMk cId="1741239777" sldId="290"/>
        </pc:sldMkLst>
      </pc:sldChg>
      <pc:sldChg chg="add del">
        <pc:chgData name="marcos aurelio gularte de castro" userId="67f50566e2aee3b4" providerId="LiveId" clId="{86F7C212-9F0F-41E3-9F5C-51A9AB94D47A}" dt="2020-01-01T18:38:36.067" v="142" actId="47"/>
        <pc:sldMkLst>
          <pc:docMk/>
          <pc:sldMk cId="1484617598" sldId="291"/>
        </pc:sldMkLst>
      </pc:sldChg>
      <pc:sldChg chg="add del">
        <pc:chgData name="marcos aurelio gularte de castro" userId="67f50566e2aee3b4" providerId="LiveId" clId="{86F7C212-9F0F-41E3-9F5C-51A9AB94D47A}" dt="2020-01-01T18:38:36.067" v="142" actId="47"/>
        <pc:sldMkLst>
          <pc:docMk/>
          <pc:sldMk cId="3982157052" sldId="292"/>
        </pc:sldMkLst>
      </pc:sldChg>
      <pc:sldChg chg="add del">
        <pc:chgData name="marcos aurelio gularte de castro" userId="67f50566e2aee3b4" providerId="LiveId" clId="{86F7C212-9F0F-41E3-9F5C-51A9AB94D47A}" dt="2020-01-01T18:38:36.067" v="142" actId="47"/>
        <pc:sldMkLst>
          <pc:docMk/>
          <pc:sldMk cId="1422683160" sldId="293"/>
        </pc:sldMkLst>
      </pc:sldChg>
      <pc:sldChg chg="addSp delSp modSp add modTransition">
        <pc:chgData name="marcos aurelio gularte de castro" userId="67f50566e2aee3b4" providerId="LiveId" clId="{86F7C212-9F0F-41E3-9F5C-51A9AB94D47A}" dt="2020-01-01T19:13:30.753" v="187"/>
        <pc:sldMkLst>
          <pc:docMk/>
          <pc:sldMk cId="2808798176" sldId="294"/>
        </pc:sldMkLst>
        <pc:spChg chg="del">
          <ac:chgData name="marcos aurelio gularte de castro" userId="67f50566e2aee3b4" providerId="LiveId" clId="{86F7C212-9F0F-41E3-9F5C-51A9AB94D47A}" dt="2020-01-01T19:08:27.995" v="183" actId="931"/>
          <ac:spMkLst>
            <pc:docMk/>
            <pc:sldMk cId="2808798176" sldId="294"/>
            <ac:spMk id="5" creationId="{0C0394D9-859E-4B1A-AA9E-F46D4EAD4D65}"/>
          </ac:spMkLst>
        </pc:spChg>
        <pc:spChg chg="mod">
          <ac:chgData name="marcos aurelio gularte de castro" userId="67f50566e2aee3b4" providerId="LiveId" clId="{86F7C212-9F0F-41E3-9F5C-51A9AB94D47A}" dt="2020-01-01T16:55:06.271" v="102" actId="20577"/>
          <ac:spMkLst>
            <pc:docMk/>
            <pc:sldMk cId="2808798176" sldId="294"/>
            <ac:spMk id="6" creationId="{02393EAB-E065-4903-B382-E08A5C186F11}"/>
          </ac:spMkLst>
        </pc:spChg>
        <pc:spChg chg="add del mod">
          <ac:chgData name="marcos aurelio gularte de castro" userId="67f50566e2aee3b4" providerId="LiveId" clId="{86F7C212-9F0F-41E3-9F5C-51A9AB94D47A}" dt="2020-01-01T19:13:30.753" v="187"/>
          <ac:spMkLst>
            <pc:docMk/>
            <pc:sldMk cId="2808798176" sldId="294"/>
            <ac:spMk id="10" creationId="{CFDA5921-E595-4E03-A8CF-2A486244330F}"/>
          </ac:spMkLst>
        </pc:spChg>
        <pc:graphicFrameChg chg="add del modGraphic">
          <ac:chgData name="marcos aurelio gularte de castro" userId="67f50566e2aee3b4" providerId="LiveId" clId="{86F7C212-9F0F-41E3-9F5C-51A9AB94D47A}" dt="2020-01-01T16:55:27.345" v="105" actId="478"/>
          <ac:graphicFrameMkLst>
            <pc:docMk/>
            <pc:sldMk cId="2808798176" sldId="294"/>
            <ac:graphicFrameMk id="3" creationId="{9B612338-794B-4F6A-BFF4-2C1B6DC358E4}"/>
          </ac:graphicFrameMkLst>
        </pc:graphicFrameChg>
        <pc:picChg chg="add del mod">
          <ac:chgData name="marcos aurelio gularte de castro" userId="67f50566e2aee3b4" providerId="LiveId" clId="{86F7C212-9F0F-41E3-9F5C-51A9AB94D47A}" dt="2020-01-01T19:08:30.225" v="186" actId="478"/>
          <ac:picMkLst>
            <pc:docMk/>
            <pc:sldMk cId="2808798176" sldId="294"/>
            <ac:picMk id="8" creationId="{B5D6AFC6-E9D2-4914-8EBA-F7AC6B44C7D4}"/>
          </ac:picMkLst>
        </pc:picChg>
        <pc:picChg chg="add">
          <ac:chgData name="marcos aurelio gularte de castro" userId="67f50566e2aee3b4" providerId="LiveId" clId="{86F7C212-9F0F-41E3-9F5C-51A9AB94D47A}" dt="2020-01-01T19:13:30.753" v="187"/>
          <ac:picMkLst>
            <pc:docMk/>
            <pc:sldMk cId="2808798176" sldId="294"/>
            <ac:picMk id="11" creationId="{533FB13B-58BE-479B-9FAE-038E1B1BB65A}"/>
          </ac:picMkLst>
        </pc:picChg>
      </pc:sldChg>
    </pc:docChg>
  </pc:docChgLst>
  <pc:docChgLst>
    <pc:chgData name="marcos aurelio gularte de castro" userId="67f50566e2aee3b4" providerId="LiveId" clId="{6B1AEB6B-AD99-4D29-800F-2AD6EBA9C86C}"/>
    <pc:docChg chg="undo custSel addSld modSld">
      <pc:chgData name="marcos aurelio gularte de castro" userId="67f50566e2aee3b4" providerId="LiveId" clId="{6B1AEB6B-AD99-4D29-800F-2AD6EBA9C86C}" dt="2020-01-06T03:32:43.436" v="19" actId="18131"/>
      <pc:docMkLst>
        <pc:docMk/>
      </pc:docMkLst>
      <pc:sldChg chg="addSp delSp modSp">
        <pc:chgData name="marcos aurelio gularte de castro" userId="67f50566e2aee3b4" providerId="LiveId" clId="{6B1AEB6B-AD99-4D29-800F-2AD6EBA9C86C}" dt="2020-01-06T03:32:43.436" v="19" actId="18131"/>
        <pc:sldMkLst>
          <pc:docMk/>
          <pc:sldMk cId="589082512" sldId="268"/>
        </pc:sldMkLst>
        <pc:spChg chg="mod">
          <ac:chgData name="marcos aurelio gularte de castro" userId="67f50566e2aee3b4" providerId="LiveId" clId="{6B1AEB6B-AD99-4D29-800F-2AD6EBA9C86C}" dt="2020-01-06T03:31:58.762" v="15" actId="14100"/>
          <ac:spMkLst>
            <pc:docMk/>
            <pc:sldMk cId="589082512" sldId="268"/>
            <ac:spMk id="3" creationId="{98984426-6008-4FDE-83EB-808EE016B2F1}"/>
          </ac:spMkLst>
        </pc:spChg>
        <pc:spChg chg="add del mod">
          <ac:chgData name="marcos aurelio gularte de castro" userId="67f50566e2aee3b4" providerId="LiveId" clId="{6B1AEB6B-AD99-4D29-800F-2AD6EBA9C86C}" dt="2020-01-06T03:32:38.533" v="16" actId="931"/>
          <ac:spMkLst>
            <pc:docMk/>
            <pc:sldMk cId="589082512" sldId="268"/>
            <ac:spMk id="4" creationId="{46E5B834-3E97-41DD-A423-698CB368A36B}"/>
          </ac:spMkLst>
        </pc:spChg>
        <pc:picChg chg="del">
          <ac:chgData name="marcos aurelio gularte de castro" userId="67f50566e2aee3b4" providerId="LiveId" clId="{6B1AEB6B-AD99-4D29-800F-2AD6EBA9C86C}" dt="2020-01-06T03:30:51.062" v="5" actId="478"/>
          <ac:picMkLst>
            <pc:docMk/>
            <pc:sldMk cId="589082512" sldId="268"/>
            <ac:picMk id="5" creationId="{5B60E829-8687-41FE-AC16-6B7CEAB0D6A8}"/>
          </ac:picMkLst>
        </pc:picChg>
        <pc:picChg chg="add mod modCrop">
          <ac:chgData name="marcos aurelio gularte de castro" userId="67f50566e2aee3b4" providerId="LiveId" clId="{6B1AEB6B-AD99-4D29-800F-2AD6EBA9C86C}" dt="2020-01-06T03:32:43.436" v="19" actId="18131"/>
          <ac:picMkLst>
            <pc:docMk/>
            <pc:sldMk cId="589082512" sldId="268"/>
            <ac:picMk id="7" creationId="{692FA540-F786-4D3E-9CCA-D4B964F244EF}"/>
          </ac:picMkLst>
        </pc:picChg>
      </pc:sldChg>
      <pc:sldChg chg="addSp delSp modSp add">
        <pc:chgData name="marcos aurelio gularte de castro" userId="67f50566e2aee3b4" providerId="LiveId" clId="{6B1AEB6B-AD99-4D29-800F-2AD6EBA9C86C}" dt="2020-01-06T03:30:41.605" v="4" actId="478"/>
        <pc:sldMkLst>
          <pc:docMk/>
          <pc:sldMk cId="1371734196" sldId="295"/>
        </pc:sldMkLst>
        <pc:spChg chg="add del mod">
          <ac:chgData name="marcos aurelio gularte de castro" userId="67f50566e2aee3b4" providerId="LiveId" clId="{6B1AEB6B-AD99-4D29-800F-2AD6EBA9C86C}" dt="2020-01-06T03:30:41.605" v="4" actId="478"/>
          <ac:spMkLst>
            <pc:docMk/>
            <pc:sldMk cId="1371734196" sldId="295"/>
            <ac:spMk id="4" creationId="{45ABF64C-AF0A-4175-B4DC-AC1F8B7399F5}"/>
          </ac:spMkLst>
        </pc:spChg>
        <pc:spChg chg="add del mod">
          <ac:chgData name="marcos aurelio gularte de castro" userId="67f50566e2aee3b4" providerId="LiveId" clId="{6B1AEB6B-AD99-4D29-800F-2AD6EBA9C86C}" dt="2020-01-06T03:30:39.884" v="3"/>
          <ac:spMkLst>
            <pc:docMk/>
            <pc:sldMk cId="1371734196" sldId="295"/>
            <ac:spMk id="6" creationId="{BB12DBA6-4BD5-4B8B-99A3-20C912204A5D}"/>
          </ac:spMkLst>
        </pc:spChg>
        <pc:picChg chg="add del">
          <ac:chgData name="marcos aurelio gularte de castro" userId="67f50566e2aee3b4" providerId="LiveId" clId="{6B1AEB6B-AD99-4D29-800F-2AD6EBA9C86C}" dt="2020-01-06T03:30:41.605" v="4" actId="478"/>
          <ac:picMkLst>
            <pc:docMk/>
            <pc:sldMk cId="1371734196" sldId="295"/>
            <ac:picMk id="5" creationId="{5B60E829-8687-41FE-AC16-6B7CEAB0D6A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CFA98364-FF53-4521-B10B-4789D20D30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7ED28B5-DCDE-455D-9DED-E8A18C66541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F102B-4174-4F34-AEF1-2B2280B86DAF}" type="datetimeFigureOut">
              <a:rPr lang="pt-BR" smtClean="0"/>
              <a:t>06/01/2020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23358BC-E60C-4CC1-AB87-FB9FD4FBC7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60A8E2A-3C9B-4BC0-B33F-EBF62EEF24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8052C-D1D2-4399-879D-20B4A8BBEE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88848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BB1FB8B-FB25-4E11-B39F-B8AE2F56EF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07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undo preto com letras brancas&#10;&#10;Descrição gerada automaticamente">
            <a:extLst>
              <a:ext uri="{FF2B5EF4-FFF2-40B4-BE49-F238E27FC236}">
                <a16:creationId xmlns:a16="http://schemas.microsoft.com/office/drawing/2014/main" id="{0070A747-BAA9-4D7A-8C6C-FE9E6011B8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25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Fundo preto com letras brancas&#10;&#10;Descrição gerada automaticamente">
            <a:extLst>
              <a:ext uri="{FF2B5EF4-FFF2-40B4-BE49-F238E27FC236}">
                <a16:creationId xmlns:a16="http://schemas.microsoft.com/office/drawing/2014/main" id="{4D894BC3-8DD9-4E92-A73D-E88FF8780D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0CB4CC0-F5B6-41F8-AF31-AB80B1926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6176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E3CE3AA-F5E4-4911-8E91-A408A9DA0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457200"/>
            <a:ext cx="6172200" cy="527500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78DE127-B5E5-4B39-B9A0-CF90C19E02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902478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Fundo preto com letras brancas&#10;&#10;Descrição gerada automaticamente">
            <a:extLst>
              <a:ext uri="{FF2B5EF4-FFF2-40B4-BE49-F238E27FC236}">
                <a16:creationId xmlns:a16="http://schemas.microsoft.com/office/drawing/2014/main" id="{E7CF879C-BA88-4E53-96F1-09A38335F6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C9BB0C4-D265-4579-A669-F7DCED983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614" y="290051"/>
            <a:ext cx="5848483" cy="1065220"/>
          </a:xfrm>
        </p:spPr>
        <p:txBody>
          <a:bodyPr anchor="t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B1DC9EA-E9D0-47A9-AB46-2B3673195F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" y="-1"/>
            <a:ext cx="5535386" cy="62139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2652A32-737B-421F-9246-EE801E570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94614" y="1645322"/>
            <a:ext cx="5848483" cy="4056517"/>
          </a:xfrm>
        </p:spPr>
        <p:txBody>
          <a:bodyPr anchor="ctr">
            <a:noAutofit/>
          </a:bodyPr>
          <a:lstStyle>
            <a:lvl1pPr marL="457200" indent="-457200" algn="l">
              <a:buFont typeface="Arial" panose="020B0604020202020204" pitchFamily="34" charset="0"/>
              <a:buChar char="•"/>
              <a:defRPr sz="3200">
                <a:solidFill>
                  <a:srgbClr val="3D767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406091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Fundo preto com letras brancas&#10;&#10;Descrição gerada automaticamente">
            <a:extLst>
              <a:ext uri="{FF2B5EF4-FFF2-40B4-BE49-F238E27FC236}">
                <a16:creationId xmlns:a16="http://schemas.microsoft.com/office/drawing/2014/main" id="{E7CF879C-BA88-4E53-96F1-09A38335F6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B1DC9EA-E9D0-47A9-AB46-2B3673195F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" y="-1"/>
            <a:ext cx="6095999" cy="624348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2652A32-737B-421F-9246-EE801E570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66114" y="440871"/>
            <a:ext cx="5276983" cy="5260968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>
                <a:solidFill>
                  <a:srgbClr val="3D767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331756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Fundo preto com letras brancas&#10;&#10;Descrição gerada automaticamente">
            <a:extLst>
              <a:ext uri="{FF2B5EF4-FFF2-40B4-BE49-F238E27FC236}">
                <a16:creationId xmlns:a16="http://schemas.microsoft.com/office/drawing/2014/main" id="{FA49E7F9-27C6-4828-A588-3F196B9844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0" cy="6858000"/>
          </a:xfrm>
          <a:prstGeom prst="rect">
            <a:avLst/>
          </a:prstGeom>
        </p:spPr>
      </p:pic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030D974A-FA04-4D22-9C52-28ED72C7960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96814" y="0"/>
            <a:ext cx="5855370" cy="6326413"/>
          </a:xfrm>
          <a:custGeom>
            <a:avLst/>
            <a:gdLst>
              <a:gd name="connsiteX0" fmla="*/ 2624435 w 5249656"/>
              <a:gd name="connsiteY0" fmla="*/ 0 h 5671968"/>
              <a:gd name="connsiteX1" fmla="*/ 5208425 w 5249656"/>
              <a:gd name="connsiteY1" fmla="*/ 1226983 h 5671968"/>
              <a:gd name="connsiteX2" fmla="*/ 5249656 w 5249656"/>
              <a:gd name="connsiteY2" fmla="*/ 1226983 h 5671968"/>
              <a:gd name="connsiteX3" fmla="*/ 5249656 w 5249656"/>
              <a:gd name="connsiteY3" fmla="*/ 4442132 h 5671968"/>
              <a:gd name="connsiteX4" fmla="*/ 5214433 w 5249656"/>
              <a:gd name="connsiteY4" fmla="*/ 4442132 h 5671968"/>
              <a:gd name="connsiteX5" fmla="*/ 2624435 w 5249656"/>
              <a:gd name="connsiteY5" fmla="*/ 5671968 h 5671968"/>
              <a:gd name="connsiteX6" fmla="*/ 34437 w 5249656"/>
              <a:gd name="connsiteY6" fmla="*/ 4442132 h 5671968"/>
              <a:gd name="connsiteX7" fmla="*/ 786 w 5249656"/>
              <a:gd name="connsiteY7" fmla="*/ 4442132 h 5671968"/>
              <a:gd name="connsiteX8" fmla="*/ 786 w 5249656"/>
              <a:gd name="connsiteY8" fmla="*/ 4426154 h 5671968"/>
              <a:gd name="connsiteX9" fmla="*/ 0 w 5249656"/>
              <a:gd name="connsiteY9" fmla="*/ 4425780 h 5671968"/>
              <a:gd name="connsiteX10" fmla="*/ 786 w 5249656"/>
              <a:gd name="connsiteY10" fmla="*/ 4425780 h 5671968"/>
              <a:gd name="connsiteX11" fmla="*/ 786 w 5249656"/>
              <a:gd name="connsiteY11" fmla="*/ 1246188 h 5671968"/>
              <a:gd name="connsiteX12" fmla="*/ 0 w 5249656"/>
              <a:gd name="connsiteY12" fmla="*/ 1246188 h 5671968"/>
              <a:gd name="connsiteX13" fmla="*/ 786 w 5249656"/>
              <a:gd name="connsiteY13" fmla="*/ 1245815 h 5671968"/>
              <a:gd name="connsiteX14" fmla="*/ 786 w 5249656"/>
              <a:gd name="connsiteY14" fmla="*/ 1226983 h 5671968"/>
              <a:gd name="connsiteX15" fmla="*/ 40445 w 5249656"/>
              <a:gd name="connsiteY15" fmla="*/ 1226983 h 5671968"/>
              <a:gd name="connsiteX0" fmla="*/ 2624435 w 5249656"/>
              <a:gd name="connsiteY0" fmla="*/ 0 h 5671968"/>
              <a:gd name="connsiteX1" fmla="*/ 5208426 w 5249656"/>
              <a:gd name="connsiteY1" fmla="*/ 1226983 h 5671968"/>
              <a:gd name="connsiteX2" fmla="*/ 5249656 w 5249656"/>
              <a:gd name="connsiteY2" fmla="*/ 1226983 h 5671968"/>
              <a:gd name="connsiteX3" fmla="*/ 5249656 w 5249656"/>
              <a:gd name="connsiteY3" fmla="*/ 4442132 h 5671968"/>
              <a:gd name="connsiteX4" fmla="*/ 5214433 w 5249656"/>
              <a:gd name="connsiteY4" fmla="*/ 4442132 h 5671968"/>
              <a:gd name="connsiteX5" fmla="*/ 2624435 w 5249656"/>
              <a:gd name="connsiteY5" fmla="*/ 5671968 h 5671968"/>
              <a:gd name="connsiteX6" fmla="*/ 34437 w 5249656"/>
              <a:gd name="connsiteY6" fmla="*/ 4442132 h 5671968"/>
              <a:gd name="connsiteX7" fmla="*/ 786 w 5249656"/>
              <a:gd name="connsiteY7" fmla="*/ 4442132 h 5671968"/>
              <a:gd name="connsiteX8" fmla="*/ 786 w 5249656"/>
              <a:gd name="connsiteY8" fmla="*/ 4426154 h 5671968"/>
              <a:gd name="connsiteX9" fmla="*/ 0 w 5249656"/>
              <a:gd name="connsiteY9" fmla="*/ 4425780 h 5671968"/>
              <a:gd name="connsiteX10" fmla="*/ 786 w 5249656"/>
              <a:gd name="connsiteY10" fmla="*/ 4425780 h 5671968"/>
              <a:gd name="connsiteX11" fmla="*/ 786 w 5249656"/>
              <a:gd name="connsiteY11" fmla="*/ 1246188 h 5671968"/>
              <a:gd name="connsiteX12" fmla="*/ 0 w 5249656"/>
              <a:gd name="connsiteY12" fmla="*/ 1246188 h 5671968"/>
              <a:gd name="connsiteX13" fmla="*/ 786 w 5249656"/>
              <a:gd name="connsiteY13" fmla="*/ 1245815 h 5671968"/>
              <a:gd name="connsiteX14" fmla="*/ 786 w 5249656"/>
              <a:gd name="connsiteY14" fmla="*/ 1226983 h 5671968"/>
              <a:gd name="connsiteX15" fmla="*/ 40445 w 5249656"/>
              <a:gd name="connsiteY15" fmla="*/ 1226983 h 5671968"/>
              <a:gd name="connsiteX16" fmla="*/ 2624435 w 5249656"/>
              <a:gd name="connsiteY16" fmla="*/ 0 h 5671968"/>
              <a:gd name="connsiteX0" fmla="*/ 2624435 w 5249656"/>
              <a:gd name="connsiteY0" fmla="*/ 0 h 5671968"/>
              <a:gd name="connsiteX1" fmla="*/ 5249656 w 5249656"/>
              <a:gd name="connsiteY1" fmla="*/ 1226983 h 5671968"/>
              <a:gd name="connsiteX2" fmla="*/ 5249656 w 5249656"/>
              <a:gd name="connsiteY2" fmla="*/ 4442132 h 5671968"/>
              <a:gd name="connsiteX3" fmla="*/ 5214433 w 5249656"/>
              <a:gd name="connsiteY3" fmla="*/ 4442132 h 5671968"/>
              <a:gd name="connsiteX4" fmla="*/ 2624435 w 5249656"/>
              <a:gd name="connsiteY4" fmla="*/ 5671968 h 5671968"/>
              <a:gd name="connsiteX5" fmla="*/ 34437 w 5249656"/>
              <a:gd name="connsiteY5" fmla="*/ 4442132 h 5671968"/>
              <a:gd name="connsiteX6" fmla="*/ 786 w 5249656"/>
              <a:gd name="connsiteY6" fmla="*/ 4442132 h 5671968"/>
              <a:gd name="connsiteX7" fmla="*/ 786 w 5249656"/>
              <a:gd name="connsiteY7" fmla="*/ 4426154 h 5671968"/>
              <a:gd name="connsiteX8" fmla="*/ 0 w 5249656"/>
              <a:gd name="connsiteY8" fmla="*/ 4425780 h 5671968"/>
              <a:gd name="connsiteX9" fmla="*/ 786 w 5249656"/>
              <a:gd name="connsiteY9" fmla="*/ 4425780 h 5671968"/>
              <a:gd name="connsiteX10" fmla="*/ 786 w 5249656"/>
              <a:gd name="connsiteY10" fmla="*/ 1246188 h 5671968"/>
              <a:gd name="connsiteX11" fmla="*/ 0 w 5249656"/>
              <a:gd name="connsiteY11" fmla="*/ 1246188 h 5671968"/>
              <a:gd name="connsiteX12" fmla="*/ 786 w 5249656"/>
              <a:gd name="connsiteY12" fmla="*/ 1245815 h 5671968"/>
              <a:gd name="connsiteX13" fmla="*/ 786 w 5249656"/>
              <a:gd name="connsiteY13" fmla="*/ 1226983 h 5671968"/>
              <a:gd name="connsiteX14" fmla="*/ 40445 w 5249656"/>
              <a:gd name="connsiteY14" fmla="*/ 1226983 h 5671968"/>
              <a:gd name="connsiteX15" fmla="*/ 2624435 w 5249656"/>
              <a:gd name="connsiteY15" fmla="*/ 0 h 5671968"/>
              <a:gd name="connsiteX0" fmla="*/ 2624435 w 5249656"/>
              <a:gd name="connsiteY0" fmla="*/ 0 h 5671968"/>
              <a:gd name="connsiteX1" fmla="*/ 5249656 w 5249656"/>
              <a:gd name="connsiteY1" fmla="*/ 1226983 h 5671968"/>
              <a:gd name="connsiteX2" fmla="*/ 5249656 w 5249656"/>
              <a:gd name="connsiteY2" fmla="*/ 4442132 h 5671968"/>
              <a:gd name="connsiteX3" fmla="*/ 5214433 w 5249656"/>
              <a:gd name="connsiteY3" fmla="*/ 4442132 h 5671968"/>
              <a:gd name="connsiteX4" fmla="*/ 2624435 w 5249656"/>
              <a:gd name="connsiteY4" fmla="*/ 5671968 h 5671968"/>
              <a:gd name="connsiteX5" fmla="*/ 34437 w 5249656"/>
              <a:gd name="connsiteY5" fmla="*/ 4442132 h 5671968"/>
              <a:gd name="connsiteX6" fmla="*/ 786 w 5249656"/>
              <a:gd name="connsiteY6" fmla="*/ 4442132 h 5671968"/>
              <a:gd name="connsiteX7" fmla="*/ 786 w 5249656"/>
              <a:gd name="connsiteY7" fmla="*/ 4426154 h 5671968"/>
              <a:gd name="connsiteX8" fmla="*/ 0 w 5249656"/>
              <a:gd name="connsiteY8" fmla="*/ 4425780 h 5671968"/>
              <a:gd name="connsiteX9" fmla="*/ 786 w 5249656"/>
              <a:gd name="connsiteY9" fmla="*/ 4425780 h 5671968"/>
              <a:gd name="connsiteX10" fmla="*/ 786 w 5249656"/>
              <a:gd name="connsiteY10" fmla="*/ 1246188 h 5671968"/>
              <a:gd name="connsiteX11" fmla="*/ 0 w 5249656"/>
              <a:gd name="connsiteY11" fmla="*/ 1246188 h 5671968"/>
              <a:gd name="connsiteX12" fmla="*/ 786 w 5249656"/>
              <a:gd name="connsiteY12" fmla="*/ 1245815 h 5671968"/>
              <a:gd name="connsiteX13" fmla="*/ 786 w 5249656"/>
              <a:gd name="connsiteY13" fmla="*/ 1226983 h 5671968"/>
              <a:gd name="connsiteX14" fmla="*/ 2624435 w 5249656"/>
              <a:gd name="connsiteY14" fmla="*/ 0 h 5671968"/>
              <a:gd name="connsiteX0" fmla="*/ 2624435 w 5249656"/>
              <a:gd name="connsiteY0" fmla="*/ 0 h 5671968"/>
              <a:gd name="connsiteX1" fmla="*/ 5249656 w 5249656"/>
              <a:gd name="connsiteY1" fmla="*/ 1226983 h 5671968"/>
              <a:gd name="connsiteX2" fmla="*/ 5249656 w 5249656"/>
              <a:gd name="connsiteY2" fmla="*/ 4442132 h 5671968"/>
              <a:gd name="connsiteX3" fmla="*/ 5214433 w 5249656"/>
              <a:gd name="connsiteY3" fmla="*/ 4442132 h 5671968"/>
              <a:gd name="connsiteX4" fmla="*/ 2624435 w 5249656"/>
              <a:gd name="connsiteY4" fmla="*/ 5671968 h 5671968"/>
              <a:gd name="connsiteX5" fmla="*/ 786 w 5249656"/>
              <a:gd name="connsiteY5" fmla="*/ 4442132 h 5671968"/>
              <a:gd name="connsiteX6" fmla="*/ 786 w 5249656"/>
              <a:gd name="connsiteY6" fmla="*/ 4426154 h 5671968"/>
              <a:gd name="connsiteX7" fmla="*/ 0 w 5249656"/>
              <a:gd name="connsiteY7" fmla="*/ 4425780 h 5671968"/>
              <a:gd name="connsiteX8" fmla="*/ 786 w 5249656"/>
              <a:gd name="connsiteY8" fmla="*/ 4425780 h 5671968"/>
              <a:gd name="connsiteX9" fmla="*/ 786 w 5249656"/>
              <a:gd name="connsiteY9" fmla="*/ 1246188 h 5671968"/>
              <a:gd name="connsiteX10" fmla="*/ 0 w 5249656"/>
              <a:gd name="connsiteY10" fmla="*/ 1246188 h 5671968"/>
              <a:gd name="connsiteX11" fmla="*/ 786 w 5249656"/>
              <a:gd name="connsiteY11" fmla="*/ 1245815 h 5671968"/>
              <a:gd name="connsiteX12" fmla="*/ 786 w 5249656"/>
              <a:gd name="connsiteY12" fmla="*/ 1226983 h 5671968"/>
              <a:gd name="connsiteX13" fmla="*/ 2624435 w 5249656"/>
              <a:gd name="connsiteY13" fmla="*/ 0 h 5671968"/>
              <a:gd name="connsiteX0" fmla="*/ 2624435 w 5249656"/>
              <a:gd name="connsiteY0" fmla="*/ 0 h 5671968"/>
              <a:gd name="connsiteX1" fmla="*/ 5249656 w 5249656"/>
              <a:gd name="connsiteY1" fmla="*/ 1226983 h 5671968"/>
              <a:gd name="connsiteX2" fmla="*/ 5249656 w 5249656"/>
              <a:gd name="connsiteY2" fmla="*/ 4442132 h 5671968"/>
              <a:gd name="connsiteX3" fmla="*/ 2624435 w 5249656"/>
              <a:gd name="connsiteY3" fmla="*/ 5671968 h 5671968"/>
              <a:gd name="connsiteX4" fmla="*/ 786 w 5249656"/>
              <a:gd name="connsiteY4" fmla="*/ 4442132 h 5671968"/>
              <a:gd name="connsiteX5" fmla="*/ 786 w 5249656"/>
              <a:gd name="connsiteY5" fmla="*/ 4426154 h 5671968"/>
              <a:gd name="connsiteX6" fmla="*/ 0 w 5249656"/>
              <a:gd name="connsiteY6" fmla="*/ 4425780 h 5671968"/>
              <a:gd name="connsiteX7" fmla="*/ 786 w 5249656"/>
              <a:gd name="connsiteY7" fmla="*/ 4425780 h 5671968"/>
              <a:gd name="connsiteX8" fmla="*/ 786 w 5249656"/>
              <a:gd name="connsiteY8" fmla="*/ 1246188 h 5671968"/>
              <a:gd name="connsiteX9" fmla="*/ 0 w 5249656"/>
              <a:gd name="connsiteY9" fmla="*/ 1246188 h 5671968"/>
              <a:gd name="connsiteX10" fmla="*/ 786 w 5249656"/>
              <a:gd name="connsiteY10" fmla="*/ 1245815 h 5671968"/>
              <a:gd name="connsiteX11" fmla="*/ 786 w 5249656"/>
              <a:gd name="connsiteY11" fmla="*/ 1226983 h 5671968"/>
              <a:gd name="connsiteX12" fmla="*/ 2624435 w 5249656"/>
              <a:gd name="connsiteY12" fmla="*/ 0 h 567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49656" h="5671968">
                <a:moveTo>
                  <a:pt x="2624435" y="0"/>
                </a:moveTo>
                <a:lnTo>
                  <a:pt x="5249656" y="1226983"/>
                </a:lnTo>
                <a:lnTo>
                  <a:pt x="5249656" y="4442132"/>
                </a:lnTo>
                <a:lnTo>
                  <a:pt x="2624435" y="5671968"/>
                </a:lnTo>
                <a:lnTo>
                  <a:pt x="786" y="4442132"/>
                </a:lnTo>
                <a:lnTo>
                  <a:pt x="786" y="4426154"/>
                </a:lnTo>
                <a:lnTo>
                  <a:pt x="0" y="4425780"/>
                </a:lnTo>
                <a:lnTo>
                  <a:pt x="786" y="4425780"/>
                </a:lnTo>
                <a:lnTo>
                  <a:pt x="786" y="1246188"/>
                </a:lnTo>
                <a:lnTo>
                  <a:pt x="0" y="1246188"/>
                </a:lnTo>
                <a:lnTo>
                  <a:pt x="786" y="1245815"/>
                </a:lnTo>
                <a:lnTo>
                  <a:pt x="786" y="1226983"/>
                </a:lnTo>
                <a:lnTo>
                  <a:pt x="262443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7150">
            <a:noFill/>
          </a:ln>
          <a:effectLst>
            <a:outerShdw blurRad="50800" dist="190500" dir="2700000" algn="tl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/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2652A32-737B-421F-9246-EE801E570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rot="16200000">
            <a:off x="65636" y="894354"/>
            <a:ext cx="5878287" cy="5611097"/>
          </a:xfrm>
          <a:prstGeom prst="hexagon">
            <a:avLst>
              <a:gd name="adj" fmla="val 19466"/>
              <a:gd name="vf" fmla="val 115470"/>
            </a:avLst>
          </a:prstGeom>
          <a:solidFill>
            <a:schemeClr val="bg1"/>
          </a:solidFill>
          <a:ln w="76200">
            <a:solidFill>
              <a:srgbClr val="3D767F"/>
            </a:solidFill>
          </a:ln>
        </p:spPr>
        <p:txBody>
          <a:bodyPr vert="vert" anchor="ctr">
            <a:noAutofit/>
          </a:bodyPr>
          <a:lstStyle>
            <a:lvl1pPr marL="0" indent="0" algn="ctr">
              <a:buNone/>
              <a:defRPr sz="4000">
                <a:solidFill>
                  <a:srgbClr val="3D767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9" name="Triângulo isósceles 18">
            <a:extLst>
              <a:ext uri="{FF2B5EF4-FFF2-40B4-BE49-F238E27FC236}">
                <a16:creationId xmlns:a16="http://schemas.microsoft.com/office/drawing/2014/main" id="{CC6B8D34-F876-4690-BD45-A0A21164C4FA}"/>
              </a:ext>
            </a:extLst>
          </p:cNvPr>
          <p:cNvSpPr/>
          <p:nvPr userDrawn="1"/>
        </p:nvSpPr>
        <p:spPr>
          <a:xfrm flipV="1">
            <a:off x="3004780" y="-3"/>
            <a:ext cx="5126850" cy="1073394"/>
          </a:xfrm>
          <a:custGeom>
            <a:avLst/>
            <a:gdLst>
              <a:gd name="connsiteX0" fmla="*/ 0 w 4963564"/>
              <a:gd name="connsiteY0" fmla="*/ 1057065 h 1057065"/>
              <a:gd name="connsiteX1" fmla="*/ 2537126 w 4963564"/>
              <a:gd name="connsiteY1" fmla="*/ 0 h 1057065"/>
              <a:gd name="connsiteX2" fmla="*/ 4963564 w 4963564"/>
              <a:gd name="connsiteY2" fmla="*/ 1057065 h 1057065"/>
              <a:gd name="connsiteX3" fmla="*/ 0 w 4963564"/>
              <a:gd name="connsiteY3" fmla="*/ 1057065 h 1057065"/>
              <a:gd name="connsiteX0" fmla="*/ 0 w 4963564"/>
              <a:gd name="connsiteY0" fmla="*/ 1073394 h 1073394"/>
              <a:gd name="connsiteX1" fmla="*/ 2635097 w 4963564"/>
              <a:gd name="connsiteY1" fmla="*/ 0 h 1073394"/>
              <a:gd name="connsiteX2" fmla="*/ 4963564 w 4963564"/>
              <a:gd name="connsiteY2" fmla="*/ 1073394 h 1073394"/>
              <a:gd name="connsiteX3" fmla="*/ 0 w 4963564"/>
              <a:gd name="connsiteY3" fmla="*/ 1073394 h 1073394"/>
              <a:gd name="connsiteX0" fmla="*/ 0 w 5126850"/>
              <a:gd name="connsiteY0" fmla="*/ 1057066 h 1073394"/>
              <a:gd name="connsiteX1" fmla="*/ 2798383 w 5126850"/>
              <a:gd name="connsiteY1" fmla="*/ 0 h 1073394"/>
              <a:gd name="connsiteX2" fmla="*/ 5126850 w 5126850"/>
              <a:gd name="connsiteY2" fmla="*/ 1073394 h 1073394"/>
              <a:gd name="connsiteX3" fmla="*/ 0 w 5126850"/>
              <a:gd name="connsiteY3" fmla="*/ 1057066 h 107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6850" h="1073394">
                <a:moveTo>
                  <a:pt x="0" y="1057066"/>
                </a:moveTo>
                <a:lnTo>
                  <a:pt x="2798383" y="0"/>
                </a:lnTo>
                <a:lnTo>
                  <a:pt x="5126850" y="1073394"/>
                </a:lnTo>
                <a:lnTo>
                  <a:pt x="0" y="1057066"/>
                </a:lnTo>
                <a:close/>
              </a:path>
            </a:pathLst>
          </a:custGeom>
          <a:solidFill>
            <a:srgbClr val="3D76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0668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Fundo preto com letras brancas&#10;&#10;Descrição gerada automaticamente">
            <a:extLst>
              <a:ext uri="{FF2B5EF4-FFF2-40B4-BE49-F238E27FC236}">
                <a16:creationId xmlns:a16="http://schemas.microsoft.com/office/drawing/2014/main" id="{FA49E7F9-27C6-4828-A588-3F196B9844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0" cy="6858000"/>
          </a:xfrm>
          <a:prstGeom prst="rect">
            <a:avLst/>
          </a:prstGeom>
        </p:spPr>
      </p:pic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030D974A-FA04-4D22-9C52-28ED72C7960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96814" y="0"/>
            <a:ext cx="5855370" cy="6326413"/>
          </a:xfrm>
          <a:custGeom>
            <a:avLst/>
            <a:gdLst>
              <a:gd name="connsiteX0" fmla="*/ 2624435 w 5249656"/>
              <a:gd name="connsiteY0" fmla="*/ 0 h 5671968"/>
              <a:gd name="connsiteX1" fmla="*/ 5208425 w 5249656"/>
              <a:gd name="connsiteY1" fmla="*/ 1226983 h 5671968"/>
              <a:gd name="connsiteX2" fmla="*/ 5249656 w 5249656"/>
              <a:gd name="connsiteY2" fmla="*/ 1226983 h 5671968"/>
              <a:gd name="connsiteX3" fmla="*/ 5249656 w 5249656"/>
              <a:gd name="connsiteY3" fmla="*/ 4442132 h 5671968"/>
              <a:gd name="connsiteX4" fmla="*/ 5214433 w 5249656"/>
              <a:gd name="connsiteY4" fmla="*/ 4442132 h 5671968"/>
              <a:gd name="connsiteX5" fmla="*/ 2624435 w 5249656"/>
              <a:gd name="connsiteY5" fmla="*/ 5671968 h 5671968"/>
              <a:gd name="connsiteX6" fmla="*/ 34437 w 5249656"/>
              <a:gd name="connsiteY6" fmla="*/ 4442132 h 5671968"/>
              <a:gd name="connsiteX7" fmla="*/ 786 w 5249656"/>
              <a:gd name="connsiteY7" fmla="*/ 4442132 h 5671968"/>
              <a:gd name="connsiteX8" fmla="*/ 786 w 5249656"/>
              <a:gd name="connsiteY8" fmla="*/ 4426154 h 5671968"/>
              <a:gd name="connsiteX9" fmla="*/ 0 w 5249656"/>
              <a:gd name="connsiteY9" fmla="*/ 4425780 h 5671968"/>
              <a:gd name="connsiteX10" fmla="*/ 786 w 5249656"/>
              <a:gd name="connsiteY10" fmla="*/ 4425780 h 5671968"/>
              <a:gd name="connsiteX11" fmla="*/ 786 w 5249656"/>
              <a:gd name="connsiteY11" fmla="*/ 1246188 h 5671968"/>
              <a:gd name="connsiteX12" fmla="*/ 0 w 5249656"/>
              <a:gd name="connsiteY12" fmla="*/ 1246188 h 5671968"/>
              <a:gd name="connsiteX13" fmla="*/ 786 w 5249656"/>
              <a:gd name="connsiteY13" fmla="*/ 1245815 h 5671968"/>
              <a:gd name="connsiteX14" fmla="*/ 786 w 5249656"/>
              <a:gd name="connsiteY14" fmla="*/ 1226983 h 5671968"/>
              <a:gd name="connsiteX15" fmla="*/ 40445 w 5249656"/>
              <a:gd name="connsiteY15" fmla="*/ 1226983 h 5671968"/>
              <a:gd name="connsiteX0" fmla="*/ 2624435 w 5249656"/>
              <a:gd name="connsiteY0" fmla="*/ 0 h 5671968"/>
              <a:gd name="connsiteX1" fmla="*/ 5208426 w 5249656"/>
              <a:gd name="connsiteY1" fmla="*/ 1226983 h 5671968"/>
              <a:gd name="connsiteX2" fmla="*/ 5249656 w 5249656"/>
              <a:gd name="connsiteY2" fmla="*/ 1226983 h 5671968"/>
              <a:gd name="connsiteX3" fmla="*/ 5249656 w 5249656"/>
              <a:gd name="connsiteY3" fmla="*/ 4442132 h 5671968"/>
              <a:gd name="connsiteX4" fmla="*/ 5214433 w 5249656"/>
              <a:gd name="connsiteY4" fmla="*/ 4442132 h 5671968"/>
              <a:gd name="connsiteX5" fmla="*/ 2624435 w 5249656"/>
              <a:gd name="connsiteY5" fmla="*/ 5671968 h 5671968"/>
              <a:gd name="connsiteX6" fmla="*/ 34437 w 5249656"/>
              <a:gd name="connsiteY6" fmla="*/ 4442132 h 5671968"/>
              <a:gd name="connsiteX7" fmla="*/ 786 w 5249656"/>
              <a:gd name="connsiteY7" fmla="*/ 4442132 h 5671968"/>
              <a:gd name="connsiteX8" fmla="*/ 786 w 5249656"/>
              <a:gd name="connsiteY8" fmla="*/ 4426154 h 5671968"/>
              <a:gd name="connsiteX9" fmla="*/ 0 w 5249656"/>
              <a:gd name="connsiteY9" fmla="*/ 4425780 h 5671968"/>
              <a:gd name="connsiteX10" fmla="*/ 786 w 5249656"/>
              <a:gd name="connsiteY10" fmla="*/ 4425780 h 5671968"/>
              <a:gd name="connsiteX11" fmla="*/ 786 w 5249656"/>
              <a:gd name="connsiteY11" fmla="*/ 1246188 h 5671968"/>
              <a:gd name="connsiteX12" fmla="*/ 0 w 5249656"/>
              <a:gd name="connsiteY12" fmla="*/ 1246188 h 5671968"/>
              <a:gd name="connsiteX13" fmla="*/ 786 w 5249656"/>
              <a:gd name="connsiteY13" fmla="*/ 1245815 h 5671968"/>
              <a:gd name="connsiteX14" fmla="*/ 786 w 5249656"/>
              <a:gd name="connsiteY14" fmla="*/ 1226983 h 5671968"/>
              <a:gd name="connsiteX15" fmla="*/ 40445 w 5249656"/>
              <a:gd name="connsiteY15" fmla="*/ 1226983 h 5671968"/>
              <a:gd name="connsiteX16" fmla="*/ 2624435 w 5249656"/>
              <a:gd name="connsiteY16" fmla="*/ 0 h 5671968"/>
              <a:gd name="connsiteX0" fmla="*/ 2624435 w 5249656"/>
              <a:gd name="connsiteY0" fmla="*/ 0 h 5671968"/>
              <a:gd name="connsiteX1" fmla="*/ 5249656 w 5249656"/>
              <a:gd name="connsiteY1" fmla="*/ 1226983 h 5671968"/>
              <a:gd name="connsiteX2" fmla="*/ 5249656 w 5249656"/>
              <a:gd name="connsiteY2" fmla="*/ 4442132 h 5671968"/>
              <a:gd name="connsiteX3" fmla="*/ 5214433 w 5249656"/>
              <a:gd name="connsiteY3" fmla="*/ 4442132 h 5671968"/>
              <a:gd name="connsiteX4" fmla="*/ 2624435 w 5249656"/>
              <a:gd name="connsiteY4" fmla="*/ 5671968 h 5671968"/>
              <a:gd name="connsiteX5" fmla="*/ 34437 w 5249656"/>
              <a:gd name="connsiteY5" fmla="*/ 4442132 h 5671968"/>
              <a:gd name="connsiteX6" fmla="*/ 786 w 5249656"/>
              <a:gd name="connsiteY6" fmla="*/ 4442132 h 5671968"/>
              <a:gd name="connsiteX7" fmla="*/ 786 w 5249656"/>
              <a:gd name="connsiteY7" fmla="*/ 4426154 h 5671968"/>
              <a:gd name="connsiteX8" fmla="*/ 0 w 5249656"/>
              <a:gd name="connsiteY8" fmla="*/ 4425780 h 5671968"/>
              <a:gd name="connsiteX9" fmla="*/ 786 w 5249656"/>
              <a:gd name="connsiteY9" fmla="*/ 4425780 h 5671968"/>
              <a:gd name="connsiteX10" fmla="*/ 786 w 5249656"/>
              <a:gd name="connsiteY10" fmla="*/ 1246188 h 5671968"/>
              <a:gd name="connsiteX11" fmla="*/ 0 w 5249656"/>
              <a:gd name="connsiteY11" fmla="*/ 1246188 h 5671968"/>
              <a:gd name="connsiteX12" fmla="*/ 786 w 5249656"/>
              <a:gd name="connsiteY12" fmla="*/ 1245815 h 5671968"/>
              <a:gd name="connsiteX13" fmla="*/ 786 w 5249656"/>
              <a:gd name="connsiteY13" fmla="*/ 1226983 h 5671968"/>
              <a:gd name="connsiteX14" fmla="*/ 40445 w 5249656"/>
              <a:gd name="connsiteY14" fmla="*/ 1226983 h 5671968"/>
              <a:gd name="connsiteX15" fmla="*/ 2624435 w 5249656"/>
              <a:gd name="connsiteY15" fmla="*/ 0 h 5671968"/>
              <a:gd name="connsiteX0" fmla="*/ 2624435 w 5249656"/>
              <a:gd name="connsiteY0" fmla="*/ 0 h 5671968"/>
              <a:gd name="connsiteX1" fmla="*/ 5249656 w 5249656"/>
              <a:gd name="connsiteY1" fmla="*/ 1226983 h 5671968"/>
              <a:gd name="connsiteX2" fmla="*/ 5249656 w 5249656"/>
              <a:gd name="connsiteY2" fmla="*/ 4442132 h 5671968"/>
              <a:gd name="connsiteX3" fmla="*/ 5214433 w 5249656"/>
              <a:gd name="connsiteY3" fmla="*/ 4442132 h 5671968"/>
              <a:gd name="connsiteX4" fmla="*/ 2624435 w 5249656"/>
              <a:gd name="connsiteY4" fmla="*/ 5671968 h 5671968"/>
              <a:gd name="connsiteX5" fmla="*/ 34437 w 5249656"/>
              <a:gd name="connsiteY5" fmla="*/ 4442132 h 5671968"/>
              <a:gd name="connsiteX6" fmla="*/ 786 w 5249656"/>
              <a:gd name="connsiteY6" fmla="*/ 4442132 h 5671968"/>
              <a:gd name="connsiteX7" fmla="*/ 786 w 5249656"/>
              <a:gd name="connsiteY7" fmla="*/ 4426154 h 5671968"/>
              <a:gd name="connsiteX8" fmla="*/ 0 w 5249656"/>
              <a:gd name="connsiteY8" fmla="*/ 4425780 h 5671968"/>
              <a:gd name="connsiteX9" fmla="*/ 786 w 5249656"/>
              <a:gd name="connsiteY9" fmla="*/ 4425780 h 5671968"/>
              <a:gd name="connsiteX10" fmla="*/ 786 w 5249656"/>
              <a:gd name="connsiteY10" fmla="*/ 1246188 h 5671968"/>
              <a:gd name="connsiteX11" fmla="*/ 0 w 5249656"/>
              <a:gd name="connsiteY11" fmla="*/ 1246188 h 5671968"/>
              <a:gd name="connsiteX12" fmla="*/ 786 w 5249656"/>
              <a:gd name="connsiteY12" fmla="*/ 1245815 h 5671968"/>
              <a:gd name="connsiteX13" fmla="*/ 786 w 5249656"/>
              <a:gd name="connsiteY13" fmla="*/ 1226983 h 5671968"/>
              <a:gd name="connsiteX14" fmla="*/ 2624435 w 5249656"/>
              <a:gd name="connsiteY14" fmla="*/ 0 h 5671968"/>
              <a:gd name="connsiteX0" fmla="*/ 2624435 w 5249656"/>
              <a:gd name="connsiteY0" fmla="*/ 0 h 5671968"/>
              <a:gd name="connsiteX1" fmla="*/ 5249656 w 5249656"/>
              <a:gd name="connsiteY1" fmla="*/ 1226983 h 5671968"/>
              <a:gd name="connsiteX2" fmla="*/ 5249656 w 5249656"/>
              <a:gd name="connsiteY2" fmla="*/ 4442132 h 5671968"/>
              <a:gd name="connsiteX3" fmla="*/ 5214433 w 5249656"/>
              <a:gd name="connsiteY3" fmla="*/ 4442132 h 5671968"/>
              <a:gd name="connsiteX4" fmla="*/ 2624435 w 5249656"/>
              <a:gd name="connsiteY4" fmla="*/ 5671968 h 5671968"/>
              <a:gd name="connsiteX5" fmla="*/ 786 w 5249656"/>
              <a:gd name="connsiteY5" fmla="*/ 4442132 h 5671968"/>
              <a:gd name="connsiteX6" fmla="*/ 786 w 5249656"/>
              <a:gd name="connsiteY6" fmla="*/ 4426154 h 5671968"/>
              <a:gd name="connsiteX7" fmla="*/ 0 w 5249656"/>
              <a:gd name="connsiteY7" fmla="*/ 4425780 h 5671968"/>
              <a:gd name="connsiteX8" fmla="*/ 786 w 5249656"/>
              <a:gd name="connsiteY8" fmla="*/ 4425780 h 5671968"/>
              <a:gd name="connsiteX9" fmla="*/ 786 w 5249656"/>
              <a:gd name="connsiteY9" fmla="*/ 1246188 h 5671968"/>
              <a:gd name="connsiteX10" fmla="*/ 0 w 5249656"/>
              <a:gd name="connsiteY10" fmla="*/ 1246188 h 5671968"/>
              <a:gd name="connsiteX11" fmla="*/ 786 w 5249656"/>
              <a:gd name="connsiteY11" fmla="*/ 1245815 h 5671968"/>
              <a:gd name="connsiteX12" fmla="*/ 786 w 5249656"/>
              <a:gd name="connsiteY12" fmla="*/ 1226983 h 5671968"/>
              <a:gd name="connsiteX13" fmla="*/ 2624435 w 5249656"/>
              <a:gd name="connsiteY13" fmla="*/ 0 h 5671968"/>
              <a:gd name="connsiteX0" fmla="*/ 2624435 w 5249656"/>
              <a:gd name="connsiteY0" fmla="*/ 0 h 5671968"/>
              <a:gd name="connsiteX1" fmla="*/ 5249656 w 5249656"/>
              <a:gd name="connsiteY1" fmla="*/ 1226983 h 5671968"/>
              <a:gd name="connsiteX2" fmla="*/ 5249656 w 5249656"/>
              <a:gd name="connsiteY2" fmla="*/ 4442132 h 5671968"/>
              <a:gd name="connsiteX3" fmla="*/ 2624435 w 5249656"/>
              <a:gd name="connsiteY3" fmla="*/ 5671968 h 5671968"/>
              <a:gd name="connsiteX4" fmla="*/ 786 w 5249656"/>
              <a:gd name="connsiteY4" fmla="*/ 4442132 h 5671968"/>
              <a:gd name="connsiteX5" fmla="*/ 786 w 5249656"/>
              <a:gd name="connsiteY5" fmla="*/ 4426154 h 5671968"/>
              <a:gd name="connsiteX6" fmla="*/ 0 w 5249656"/>
              <a:gd name="connsiteY6" fmla="*/ 4425780 h 5671968"/>
              <a:gd name="connsiteX7" fmla="*/ 786 w 5249656"/>
              <a:gd name="connsiteY7" fmla="*/ 4425780 h 5671968"/>
              <a:gd name="connsiteX8" fmla="*/ 786 w 5249656"/>
              <a:gd name="connsiteY8" fmla="*/ 1246188 h 5671968"/>
              <a:gd name="connsiteX9" fmla="*/ 0 w 5249656"/>
              <a:gd name="connsiteY9" fmla="*/ 1246188 h 5671968"/>
              <a:gd name="connsiteX10" fmla="*/ 786 w 5249656"/>
              <a:gd name="connsiteY10" fmla="*/ 1245815 h 5671968"/>
              <a:gd name="connsiteX11" fmla="*/ 786 w 5249656"/>
              <a:gd name="connsiteY11" fmla="*/ 1226983 h 5671968"/>
              <a:gd name="connsiteX12" fmla="*/ 2624435 w 5249656"/>
              <a:gd name="connsiteY12" fmla="*/ 0 h 567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49656" h="5671968">
                <a:moveTo>
                  <a:pt x="2624435" y="0"/>
                </a:moveTo>
                <a:lnTo>
                  <a:pt x="5249656" y="1226983"/>
                </a:lnTo>
                <a:lnTo>
                  <a:pt x="5249656" y="4442132"/>
                </a:lnTo>
                <a:lnTo>
                  <a:pt x="2624435" y="5671968"/>
                </a:lnTo>
                <a:lnTo>
                  <a:pt x="786" y="4442132"/>
                </a:lnTo>
                <a:lnTo>
                  <a:pt x="786" y="4426154"/>
                </a:lnTo>
                <a:lnTo>
                  <a:pt x="0" y="4425780"/>
                </a:lnTo>
                <a:lnTo>
                  <a:pt x="786" y="4425780"/>
                </a:lnTo>
                <a:lnTo>
                  <a:pt x="786" y="1246188"/>
                </a:lnTo>
                <a:lnTo>
                  <a:pt x="0" y="1246188"/>
                </a:lnTo>
                <a:lnTo>
                  <a:pt x="786" y="1245815"/>
                </a:lnTo>
                <a:lnTo>
                  <a:pt x="786" y="1226983"/>
                </a:lnTo>
                <a:lnTo>
                  <a:pt x="262443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7150">
            <a:noFill/>
          </a:ln>
          <a:effectLst>
            <a:outerShdw blurRad="50800" dist="190500" dir="2700000" algn="tl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/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2652A32-737B-421F-9246-EE801E57045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 rot="16200000">
            <a:off x="65636" y="894354"/>
            <a:ext cx="5878287" cy="5611097"/>
          </a:xfrm>
          <a:prstGeom prst="hexagon">
            <a:avLst>
              <a:gd name="adj" fmla="val 19466"/>
              <a:gd name="vf" fmla="val 115470"/>
            </a:avLst>
          </a:prstGeom>
          <a:solidFill>
            <a:schemeClr val="bg1"/>
          </a:solidFill>
          <a:ln w="76200">
            <a:solidFill>
              <a:srgbClr val="3D767F"/>
            </a:solidFill>
          </a:ln>
        </p:spPr>
        <p:txBody>
          <a:bodyPr vert="vert" anchor="ctr">
            <a:noAutofit/>
          </a:bodyPr>
          <a:lstStyle>
            <a:lvl1pPr marL="0" indent="0" algn="ctr">
              <a:buNone/>
              <a:defRPr sz="6000" cap="all" baseline="0">
                <a:solidFill>
                  <a:srgbClr val="3D767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POSTER</a:t>
            </a:r>
          </a:p>
        </p:txBody>
      </p:sp>
      <p:sp>
        <p:nvSpPr>
          <p:cNvPr id="19" name="Triângulo isósceles 18">
            <a:extLst>
              <a:ext uri="{FF2B5EF4-FFF2-40B4-BE49-F238E27FC236}">
                <a16:creationId xmlns:a16="http://schemas.microsoft.com/office/drawing/2014/main" id="{CC6B8D34-F876-4690-BD45-A0A21164C4FA}"/>
              </a:ext>
            </a:extLst>
          </p:cNvPr>
          <p:cNvSpPr/>
          <p:nvPr userDrawn="1"/>
        </p:nvSpPr>
        <p:spPr>
          <a:xfrm flipV="1">
            <a:off x="3004780" y="-3"/>
            <a:ext cx="5126850" cy="1073394"/>
          </a:xfrm>
          <a:custGeom>
            <a:avLst/>
            <a:gdLst>
              <a:gd name="connsiteX0" fmla="*/ 0 w 4963564"/>
              <a:gd name="connsiteY0" fmla="*/ 1057065 h 1057065"/>
              <a:gd name="connsiteX1" fmla="*/ 2537126 w 4963564"/>
              <a:gd name="connsiteY1" fmla="*/ 0 h 1057065"/>
              <a:gd name="connsiteX2" fmla="*/ 4963564 w 4963564"/>
              <a:gd name="connsiteY2" fmla="*/ 1057065 h 1057065"/>
              <a:gd name="connsiteX3" fmla="*/ 0 w 4963564"/>
              <a:gd name="connsiteY3" fmla="*/ 1057065 h 1057065"/>
              <a:gd name="connsiteX0" fmla="*/ 0 w 4963564"/>
              <a:gd name="connsiteY0" fmla="*/ 1073394 h 1073394"/>
              <a:gd name="connsiteX1" fmla="*/ 2635097 w 4963564"/>
              <a:gd name="connsiteY1" fmla="*/ 0 h 1073394"/>
              <a:gd name="connsiteX2" fmla="*/ 4963564 w 4963564"/>
              <a:gd name="connsiteY2" fmla="*/ 1073394 h 1073394"/>
              <a:gd name="connsiteX3" fmla="*/ 0 w 4963564"/>
              <a:gd name="connsiteY3" fmla="*/ 1073394 h 1073394"/>
              <a:gd name="connsiteX0" fmla="*/ 0 w 5126850"/>
              <a:gd name="connsiteY0" fmla="*/ 1057066 h 1073394"/>
              <a:gd name="connsiteX1" fmla="*/ 2798383 w 5126850"/>
              <a:gd name="connsiteY1" fmla="*/ 0 h 1073394"/>
              <a:gd name="connsiteX2" fmla="*/ 5126850 w 5126850"/>
              <a:gd name="connsiteY2" fmla="*/ 1073394 h 1073394"/>
              <a:gd name="connsiteX3" fmla="*/ 0 w 5126850"/>
              <a:gd name="connsiteY3" fmla="*/ 1057066 h 107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6850" h="1073394">
                <a:moveTo>
                  <a:pt x="0" y="1057066"/>
                </a:moveTo>
                <a:lnTo>
                  <a:pt x="2798383" y="0"/>
                </a:lnTo>
                <a:lnTo>
                  <a:pt x="5126850" y="1073394"/>
                </a:lnTo>
                <a:lnTo>
                  <a:pt x="0" y="1057066"/>
                </a:lnTo>
                <a:close/>
              </a:path>
            </a:pathLst>
          </a:custGeom>
          <a:solidFill>
            <a:srgbClr val="3D76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72320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Fundo preto com letras brancas&#10;&#10;Descrição gerada automaticamente">
            <a:extLst>
              <a:ext uri="{FF2B5EF4-FFF2-40B4-BE49-F238E27FC236}">
                <a16:creationId xmlns:a16="http://schemas.microsoft.com/office/drawing/2014/main" id="{0527A54A-6D84-48FB-AE74-376132EAEC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B1DC9EA-E9D0-47A9-AB46-2B3673195F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409588" y="1357500"/>
            <a:ext cx="3988323" cy="388217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2652A32-737B-421F-9246-EE801E570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rot="16200000">
            <a:off x="6331525" y="598590"/>
            <a:ext cx="5400000" cy="5400000"/>
          </a:xfrm>
          <a:prstGeom prst="hexagon">
            <a:avLst>
              <a:gd name="adj" fmla="val 19466"/>
              <a:gd name="vf" fmla="val 115470"/>
            </a:avLst>
          </a:prstGeom>
          <a:noFill/>
          <a:ln w="57150">
            <a:solidFill>
              <a:srgbClr val="3D767F"/>
            </a:solidFill>
          </a:ln>
        </p:spPr>
        <p:txBody>
          <a:bodyPr vert="vert" anchor="ctr">
            <a:noAutofit/>
          </a:bodyPr>
          <a:lstStyle>
            <a:lvl1pPr marL="0" indent="0" algn="ctr">
              <a:buNone/>
              <a:defRPr sz="3200">
                <a:solidFill>
                  <a:srgbClr val="3D767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2" name="Hexágono 1">
            <a:extLst>
              <a:ext uri="{FF2B5EF4-FFF2-40B4-BE49-F238E27FC236}">
                <a16:creationId xmlns:a16="http://schemas.microsoft.com/office/drawing/2014/main" id="{6E897C98-5500-49D0-B4C9-886398D60916}"/>
              </a:ext>
            </a:extLst>
          </p:cNvPr>
          <p:cNvSpPr/>
          <p:nvPr userDrawn="1"/>
        </p:nvSpPr>
        <p:spPr>
          <a:xfrm rot="5400000">
            <a:off x="655900" y="598589"/>
            <a:ext cx="5400000" cy="5400000"/>
          </a:xfrm>
          <a:prstGeom prst="hexagon">
            <a:avLst>
              <a:gd name="adj" fmla="val 18809"/>
              <a:gd name="vf" fmla="val 115470"/>
            </a:avLst>
          </a:prstGeom>
          <a:noFill/>
          <a:ln w="57150">
            <a:solidFill>
              <a:srgbClr val="3D76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12415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Fundo preto com letras brancas&#10;&#10;Descrição gerada automaticamente">
            <a:extLst>
              <a:ext uri="{FF2B5EF4-FFF2-40B4-BE49-F238E27FC236}">
                <a16:creationId xmlns:a16="http://schemas.microsoft.com/office/drawing/2014/main" id="{E7CF879C-BA88-4E53-96F1-09A38335F6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B1DC9EA-E9D0-47A9-AB46-2B3673195F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67149" y="491614"/>
            <a:ext cx="6469624" cy="5496231"/>
          </a:xfrm>
          <a:prstGeom prst="hexagon">
            <a:avLst>
              <a:gd name="adj" fmla="val 23120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2652A32-737B-421F-9246-EE801E570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92413" y="344130"/>
            <a:ext cx="4975121" cy="5112774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>
                <a:solidFill>
                  <a:srgbClr val="3D767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2" name="Hexágono 1">
            <a:extLst>
              <a:ext uri="{FF2B5EF4-FFF2-40B4-BE49-F238E27FC236}">
                <a16:creationId xmlns:a16="http://schemas.microsoft.com/office/drawing/2014/main" id="{E23587F9-17E6-4D2B-A231-7628AC2BEA3F}"/>
              </a:ext>
            </a:extLst>
          </p:cNvPr>
          <p:cNvSpPr/>
          <p:nvPr userDrawn="1"/>
        </p:nvSpPr>
        <p:spPr>
          <a:xfrm rot="16200000">
            <a:off x="211393" y="267927"/>
            <a:ext cx="6248400" cy="5948517"/>
          </a:xfrm>
          <a:prstGeom prst="hexagon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9634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mesa&#10;&#10;Descrição gerada automaticamente">
            <a:extLst>
              <a:ext uri="{FF2B5EF4-FFF2-40B4-BE49-F238E27FC236}">
                <a16:creationId xmlns:a16="http://schemas.microsoft.com/office/drawing/2014/main" id="{AFCA31F6-9DC1-47B2-BC3C-4BA601077F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CF486F2-F342-4C0F-B3F8-F846355907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2115" y="3971835"/>
            <a:ext cx="9655279" cy="2605945"/>
          </a:xfrm>
        </p:spPr>
        <p:txBody>
          <a:bodyPr anchor="b">
            <a:noAutofit/>
          </a:bodyPr>
          <a:lstStyle>
            <a:lvl1pPr algn="l">
              <a:defRPr sz="80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A1C2F8-3FD7-4166-9E68-68B92DDB6A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971572" y="3811015"/>
            <a:ext cx="943896" cy="1080000"/>
          </a:xfrm>
          <a:ln>
            <a:noFill/>
          </a:ln>
        </p:spPr>
        <p:txBody>
          <a:bodyPr anchor="ctr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00</a:t>
            </a:r>
          </a:p>
        </p:txBody>
      </p:sp>
      <p:sp>
        <p:nvSpPr>
          <p:cNvPr id="9" name="Hexágono 8">
            <a:extLst>
              <a:ext uri="{FF2B5EF4-FFF2-40B4-BE49-F238E27FC236}">
                <a16:creationId xmlns:a16="http://schemas.microsoft.com/office/drawing/2014/main" id="{C092F3D7-0855-43F8-8345-41607D0DCCA3}"/>
              </a:ext>
            </a:extLst>
          </p:cNvPr>
          <p:cNvSpPr/>
          <p:nvPr userDrawn="1"/>
        </p:nvSpPr>
        <p:spPr>
          <a:xfrm rot="5400000">
            <a:off x="10809577" y="3804512"/>
            <a:ext cx="1267887" cy="1093006"/>
          </a:xfrm>
          <a:prstGeom prst="hexagon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1E300390-5EA5-4366-AE3C-E096EB1645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11813" y="-9834"/>
            <a:ext cx="6980187" cy="3632961"/>
          </a:xfrm>
          <a:custGeom>
            <a:avLst/>
            <a:gdLst>
              <a:gd name="connsiteX0" fmla="*/ 0 w 6931025"/>
              <a:gd name="connsiteY0" fmla="*/ 0 h 3716338"/>
              <a:gd name="connsiteX1" fmla="*/ 6931025 w 6931025"/>
              <a:gd name="connsiteY1" fmla="*/ 0 h 3716338"/>
              <a:gd name="connsiteX2" fmla="*/ 6931025 w 6931025"/>
              <a:gd name="connsiteY2" fmla="*/ 3716338 h 3716338"/>
              <a:gd name="connsiteX3" fmla="*/ 0 w 6931025"/>
              <a:gd name="connsiteY3" fmla="*/ 3716338 h 3716338"/>
              <a:gd name="connsiteX4" fmla="*/ 0 w 6931025"/>
              <a:gd name="connsiteY4" fmla="*/ 0 h 3716338"/>
              <a:gd name="connsiteX0" fmla="*/ 2359742 w 6931025"/>
              <a:gd name="connsiteY0" fmla="*/ 0 h 3726171"/>
              <a:gd name="connsiteX1" fmla="*/ 6931025 w 6931025"/>
              <a:gd name="connsiteY1" fmla="*/ 9833 h 3726171"/>
              <a:gd name="connsiteX2" fmla="*/ 6931025 w 6931025"/>
              <a:gd name="connsiteY2" fmla="*/ 3726171 h 3726171"/>
              <a:gd name="connsiteX3" fmla="*/ 0 w 6931025"/>
              <a:gd name="connsiteY3" fmla="*/ 3726171 h 3726171"/>
              <a:gd name="connsiteX4" fmla="*/ 2359742 w 6931025"/>
              <a:gd name="connsiteY4" fmla="*/ 0 h 3726171"/>
              <a:gd name="connsiteX0" fmla="*/ 2408904 w 6980187"/>
              <a:gd name="connsiteY0" fmla="*/ 0 h 3726171"/>
              <a:gd name="connsiteX1" fmla="*/ 6980187 w 6980187"/>
              <a:gd name="connsiteY1" fmla="*/ 9833 h 3726171"/>
              <a:gd name="connsiteX2" fmla="*/ 6980187 w 6980187"/>
              <a:gd name="connsiteY2" fmla="*/ 3726171 h 3726171"/>
              <a:gd name="connsiteX3" fmla="*/ 0 w 6980187"/>
              <a:gd name="connsiteY3" fmla="*/ 3726171 h 3726171"/>
              <a:gd name="connsiteX4" fmla="*/ 2408904 w 6980187"/>
              <a:gd name="connsiteY4" fmla="*/ 0 h 3726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0187" h="3726171">
                <a:moveTo>
                  <a:pt x="2408904" y="0"/>
                </a:moveTo>
                <a:lnTo>
                  <a:pt x="6980187" y="9833"/>
                </a:lnTo>
                <a:lnTo>
                  <a:pt x="6980187" y="3726171"/>
                </a:lnTo>
                <a:lnTo>
                  <a:pt x="0" y="3726171"/>
                </a:lnTo>
                <a:lnTo>
                  <a:pt x="2408904" y="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3973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Fundo preto com letras brancas&#10;&#10;Descrição gerada automaticamente">
            <a:extLst>
              <a:ext uri="{FF2B5EF4-FFF2-40B4-BE49-F238E27FC236}">
                <a16:creationId xmlns:a16="http://schemas.microsoft.com/office/drawing/2014/main" id="{2620421F-9BDF-4305-8E66-39FCB72B23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DB0910B-B769-45FD-8B04-A62A48F1C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2A9C845-5313-48D7-8476-69E0761D7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5406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262806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Fundo preto com letras brancas&#10;&#10;Descrição gerada automaticamente">
            <a:extLst>
              <a:ext uri="{FF2B5EF4-FFF2-40B4-BE49-F238E27FC236}">
                <a16:creationId xmlns:a16="http://schemas.microsoft.com/office/drawing/2014/main" id="{9715219F-EA5C-4E8E-8F99-9DAD04AD87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4C307B3-1001-449C-AD43-8122A020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2696" y="274228"/>
            <a:ext cx="8574753" cy="2341152"/>
          </a:xfrm>
        </p:spPr>
        <p:txBody>
          <a:bodyPr anchor="b">
            <a:normAutofit/>
          </a:bodyPr>
          <a:lstStyle>
            <a:lvl1pPr algn="l">
              <a:defRPr sz="66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9333FC93-82C5-4618-96EE-261BAF5A09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215148"/>
            <a:ext cx="6961239" cy="3642851"/>
          </a:xfrm>
          <a:custGeom>
            <a:avLst/>
            <a:gdLst>
              <a:gd name="connsiteX0" fmla="*/ 0 w 6961239"/>
              <a:gd name="connsiteY0" fmla="*/ 0 h 3667124"/>
              <a:gd name="connsiteX1" fmla="*/ 6961239 w 6961239"/>
              <a:gd name="connsiteY1" fmla="*/ 0 h 3667124"/>
              <a:gd name="connsiteX2" fmla="*/ 6961239 w 6961239"/>
              <a:gd name="connsiteY2" fmla="*/ 3667124 h 3667124"/>
              <a:gd name="connsiteX3" fmla="*/ 0 w 6961239"/>
              <a:gd name="connsiteY3" fmla="*/ 3667124 h 3667124"/>
              <a:gd name="connsiteX4" fmla="*/ 0 w 6961239"/>
              <a:gd name="connsiteY4" fmla="*/ 0 h 3667124"/>
              <a:gd name="connsiteX0" fmla="*/ 0 w 6961239"/>
              <a:gd name="connsiteY0" fmla="*/ 0 h 3667124"/>
              <a:gd name="connsiteX1" fmla="*/ 6961239 w 6961239"/>
              <a:gd name="connsiteY1" fmla="*/ 0 h 3667124"/>
              <a:gd name="connsiteX2" fmla="*/ 4581832 w 6961239"/>
              <a:gd name="connsiteY2" fmla="*/ 3657292 h 3667124"/>
              <a:gd name="connsiteX3" fmla="*/ 0 w 6961239"/>
              <a:gd name="connsiteY3" fmla="*/ 3667124 h 3667124"/>
              <a:gd name="connsiteX4" fmla="*/ 0 w 6961239"/>
              <a:gd name="connsiteY4" fmla="*/ 0 h 3667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61239" h="3667124">
                <a:moveTo>
                  <a:pt x="0" y="0"/>
                </a:moveTo>
                <a:lnTo>
                  <a:pt x="6961239" y="0"/>
                </a:lnTo>
                <a:lnTo>
                  <a:pt x="4581832" y="3657292"/>
                </a:lnTo>
                <a:lnTo>
                  <a:pt x="0" y="3667124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7263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E2808973-6D61-4324-ACC6-691F03E94476}"/>
              </a:ext>
            </a:extLst>
          </p:cNvPr>
          <p:cNvSpPr/>
          <p:nvPr userDrawn="1"/>
        </p:nvSpPr>
        <p:spPr>
          <a:xfrm flipV="1">
            <a:off x="737419" y="1096300"/>
            <a:ext cx="10461528" cy="3770668"/>
          </a:xfrm>
          <a:custGeom>
            <a:avLst/>
            <a:gdLst>
              <a:gd name="connsiteX0" fmla="*/ 0 w 10677832"/>
              <a:gd name="connsiteY0" fmla="*/ 3785419 h 3785419"/>
              <a:gd name="connsiteX1" fmla="*/ 0 w 10677832"/>
              <a:gd name="connsiteY1" fmla="*/ 0 h 3785419"/>
              <a:gd name="connsiteX2" fmla="*/ 10677832 w 10677832"/>
              <a:gd name="connsiteY2" fmla="*/ 0 h 378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77832" h="3785419">
                <a:moveTo>
                  <a:pt x="0" y="3785419"/>
                </a:moveTo>
                <a:lnTo>
                  <a:pt x="0" y="0"/>
                </a:lnTo>
                <a:lnTo>
                  <a:pt x="10677832" y="0"/>
                </a:lnTo>
              </a:path>
            </a:pathLst>
          </a:custGeom>
          <a:noFill/>
          <a:ln w="19050">
            <a:solidFill>
              <a:srgbClr val="3AA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laptop, computador, mesa&#10;&#10;Descrição gerada automaticamente">
            <a:extLst>
              <a:ext uri="{FF2B5EF4-FFF2-40B4-BE49-F238E27FC236}">
                <a16:creationId xmlns:a16="http://schemas.microsoft.com/office/drawing/2014/main" id="{3D08A647-D4F8-4627-8A80-5B080C9E5C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AB28415-FF57-491E-A558-3FFADA5EC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7201" y="5230762"/>
            <a:ext cx="6931746" cy="378546"/>
          </a:xfrm>
        </p:spPr>
        <p:txBody>
          <a:bodyPr>
            <a:normAutofit/>
          </a:bodyPr>
          <a:lstStyle>
            <a:lvl1pPr>
              <a:defRPr sz="2800" cap="none" baseline="0">
                <a:solidFill>
                  <a:srgbClr val="3D767F"/>
                </a:solidFill>
              </a:defRPr>
            </a:lvl1pPr>
          </a:lstStyle>
          <a:p>
            <a:r>
              <a:rPr lang="pt-BR" dirty="0"/>
              <a:t>REFERÊNCIA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E2D273B-A119-4146-AD1E-BCE8D64603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7860" y="673512"/>
            <a:ext cx="9828517" cy="38984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/>
            </a:lvl1pPr>
          </a:lstStyle>
          <a:p>
            <a:pPr lvl="0"/>
            <a:r>
              <a:rPr lang="pt-BR" dirty="0"/>
              <a:t>Clique para editar os estilos de texto Mestre</a:t>
            </a: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1695697A-78A9-4105-91D9-54B39E221A8B}"/>
              </a:ext>
            </a:extLst>
          </p:cNvPr>
          <p:cNvSpPr/>
          <p:nvPr userDrawn="1"/>
        </p:nvSpPr>
        <p:spPr>
          <a:xfrm flipH="1">
            <a:off x="1258525" y="368709"/>
            <a:ext cx="10461528" cy="3604073"/>
          </a:xfrm>
          <a:custGeom>
            <a:avLst/>
            <a:gdLst>
              <a:gd name="connsiteX0" fmla="*/ 0 w 10677832"/>
              <a:gd name="connsiteY0" fmla="*/ 3785419 h 3785419"/>
              <a:gd name="connsiteX1" fmla="*/ 0 w 10677832"/>
              <a:gd name="connsiteY1" fmla="*/ 0 h 3785419"/>
              <a:gd name="connsiteX2" fmla="*/ 10677832 w 10677832"/>
              <a:gd name="connsiteY2" fmla="*/ 0 h 378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77832" h="3785419">
                <a:moveTo>
                  <a:pt x="0" y="3785419"/>
                </a:moveTo>
                <a:lnTo>
                  <a:pt x="0" y="0"/>
                </a:lnTo>
                <a:lnTo>
                  <a:pt x="10677832" y="0"/>
                </a:lnTo>
              </a:path>
            </a:pathLst>
          </a:custGeom>
          <a:noFill/>
          <a:ln w="19050">
            <a:solidFill>
              <a:srgbClr val="3D76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9CE631FD-1E0D-4798-997E-C9E3E3C77E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814" y="318474"/>
            <a:ext cx="905210" cy="856482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2389D8BE-C597-4072-8C41-CC457CA236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11126377" y="4046516"/>
            <a:ext cx="919086" cy="86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59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E2808973-6D61-4324-ACC6-691F03E94476}"/>
              </a:ext>
            </a:extLst>
          </p:cNvPr>
          <p:cNvSpPr/>
          <p:nvPr userDrawn="1"/>
        </p:nvSpPr>
        <p:spPr>
          <a:xfrm flipV="1">
            <a:off x="737419" y="1047136"/>
            <a:ext cx="10461528" cy="3770668"/>
          </a:xfrm>
          <a:custGeom>
            <a:avLst/>
            <a:gdLst>
              <a:gd name="connsiteX0" fmla="*/ 0 w 10677832"/>
              <a:gd name="connsiteY0" fmla="*/ 3785419 h 3785419"/>
              <a:gd name="connsiteX1" fmla="*/ 0 w 10677832"/>
              <a:gd name="connsiteY1" fmla="*/ 0 h 3785419"/>
              <a:gd name="connsiteX2" fmla="*/ 10677832 w 10677832"/>
              <a:gd name="connsiteY2" fmla="*/ 0 h 378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77832" h="3785419">
                <a:moveTo>
                  <a:pt x="0" y="3785419"/>
                </a:moveTo>
                <a:lnTo>
                  <a:pt x="0" y="0"/>
                </a:lnTo>
                <a:lnTo>
                  <a:pt x="10677832" y="0"/>
                </a:lnTo>
              </a:path>
            </a:pathLst>
          </a:custGeom>
          <a:noFill/>
          <a:ln w="19050">
            <a:solidFill>
              <a:srgbClr val="3AA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D08A647-D4F8-4627-8A80-5B080C9E5C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AB28415-FF57-491E-A558-3FFADA5EC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7201" y="5230762"/>
            <a:ext cx="6931746" cy="378546"/>
          </a:xfrm>
        </p:spPr>
        <p:txBody>
          <a:bodyPr>
            <a:normAutofit/>
          </a:bodyPr>
          <a:lstStyle>
            <a:lvl1pPr>
              <a:defRPr sz="2000" cap="none" baseline="0">
                <a:solidFill>
                  <a:srgbClr val="3D767F"/>
                </a:solidFill>
              </a:defRPr>
            </a:lvl1pPr>
          </a:lstStyle>
          <a:p>
            <a:r>
              <a:rPr lang="pt-BR" dirty="0"/>
              <a:t>REFERÊNCIA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E2D273B-A119-4146-AD1E-BCE8D64603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7860" y="530945"/>
            <a:ext cx="9681980" cy="401155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Clique para editar os estilos de texto Mestre</a:t>
            </a: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1695697A-78A9-4105-91D9-54B39E221A8B}"/>
              </a:ext>
            </a:extLst>
          </p:cNvPr>
          <p:cNvSpPr/>
          <p:nvPr userDrawn="1"/>
        </p:nvSpPr>
        <p:spPr>
          <a:xfrm flipH="1">
            <a:off x="1258525" y="368709"/>
            <a:ext cx="10461528" cy="3604073"/>
          </a:xfrm>
          <a:custGeom>
            <a:avLst/>
            <a:gdLst>
              <a:gd name="connsiteX0" fmla="*/ 0 w 10677832"/>
              <a:gd name="connsiteY0" fmla="*/ 3785419 h 3785419"/>
              <a:gd name="connsiteX1" fmla="*/ 0 w 10677832"/>
              <a:gd name="connsiteY1" fmla="*/ 0 h 3785419"/>
              <a:gd name="connsiteX2" fmla="*/ 10677832 w 10677832"/>
              <a:gd name="connsiteY2" fmla="*/ 0 h 378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77832" h="3785419">
                <a:moveTo>
                  <a:pt x="0" y="3785419"/>
                </a:moveTo>
                <a:lnTo>
                  <a:pt x="0" y="0"/>
                </a:lnTo>
                <a:lnTo>
                  <a:pt x="10677832" y="0"/>
                </a:lnTo>
              </a:path>
            </a:pathLst>
          </a:custGeom>
          <a:noFill/>
          <a:ln w="19050">
            <a:solidFill>
              <a:srgbClr val="3AA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9CE631FD-1E0D-4798-997E-C9E3E3C77E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814" y="318474"/>
            <a:ext cx="905210" cy="856482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2389D8BE-C597-4072-8C41-CC457CA236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 flipV="1">
            <a:off x="11126377" y="4076012"/>
            <a:ext cx="919086" cy="86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28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E2808973-6D61-4324-ACC6-691F03E94476}"/>
              </a:ext>
            </a:extLst>
          </p:cNvPr>
          <p:cNvSpPr/>
          <p:nvPr userDrawn="1"/>
        </p:nvSpPr>
        <p:spPr>
          <a:xfrm flipV="1">
            <a:off x="737419" y="1047136"/>
            <a:ext cx="10461528" cy="3770668"/>
          </a:xfrm>
          <a:custGeom>
            <a:avLst/>
            <a:gdLst>
              <a:gd name="connsiteX0" fmla="*/ 0 w 10677832"/>
              <a:gd name="connsiteY0" fmla="*/ 3785419 h 3785419"/>
              <a:gd name="connsiteX1" fmla="*/ 0 w 10677832"/>
              <a:gd name="connsiteY1" fmla="*/ 0 h 3785419"/>
              <a:gd name="connsiteX2" fmla="*/ 10677832 w 10677832"/>
              <a:gd name="connsiteY2" fmla="*/ 0 h 378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77832" h="3785419">
                <a:moveTo>
                  <a:pt x="0" y="3785419"/>
                </a:moveTo>
                <a:lnTo>
                  <a:pt x="0" y="0"/>
                </a:lnTo>
                <a:lnTo>
                  <a:pt x="10677832" y="0"/>
                </a:lnTo>
              </a:path>
            </a:pathLst>
          </a:custGeom>
          <a:noFill/>
          <a:ln w="19050">
            <a:solidFill>
              <a:srgbClr val="3AA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D08A647-D4F8-4627-8A80-5B080C9E5C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AB28415-FF57-491E-A558-3FFADA5EC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7201" y="5230762"/>
            <a:ext cx="6931746" cy="378546"/>
          </a:xfrm>
        </p:spPr>
        <p:txBody>
          <a:bodyPr>
            <a:normAutofit/>
          </a:bodyPr>
          <a:lstStyle>
            <a:lvl1pPr>
              <a:defRPr sz="2000" cap="none" baseline="0">
                <a:solidFill>
                  <a:srgbClr val="3D767F"/>
                </a:solidFill>
              </a:defRPr>
            </a:lvl1pPr>
          </a:lstStyle>
          <a:p>
            <a:r>
              <a:rPr lang="pt-BR" dirty="0"/>
              <a:t>REFERÊNCIA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E2D273B-A119-4146-AD1E-BCE8D64603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7860" y="530945"/>
            <a:ext cx="9681980" cy="401155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Clique para editar os estilos de texto Mestre</a:t>
            </a: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1695697A-78A9-4105-91D9-54B39E221A8B}"/>
              </a:ext>
            </a:extLst>
          </p:cNvPr>
          <p:cNvSpPr/>
          <p:nvPr userDrawn="1"/>
        </p:nvSpPr>
        <p:spPr>
          <a:xfrm flipH="1">
            <a:off x="1258525" y="368709"/>
            <a:ext cx="10461528" cy="3604073"/>
          </a:xfrm>
          <a:custGeom>
            <a:avLst/>
            <a:gdLst>
              <a:gd name="connsiteX0" fmla="*/ 0 w 10677832"/>
              <a:gd name="connsiteY0" fmla="*/ 3785419 h 3785419"/>
              <a:gd name="connsiteX1" fmla="*/ 0 w 10677832"/>
              <a:gd name="connsiteY1" fmla="*/ 0 h 3785419"/>
              <a:gd name="connsiteX2" fmla="*/ 10677832 w 10677832"/>
              <a:gd name="connsiteY2" fmla="*/ 0 h 378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77832" h="3785419">
                <a:moveTo>
                  <a:pt x="0" y="3785419"/>
                </a:moveTo>
                <a:lnTo>
                  <a:pt x="0" y="0"/>
                </a:lnTo>
                <a:lnTo>
                  <a:pt x="10677832" y="0"/>
                </a:lnTo>
              </a:path>
            </a:pathLst>
          </a:custGeom>
          <a:noFill/>
          <a:ln w="19050">
            <a:solidFill>
              <a:srgbClr val="3AA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9CE631FD-1E0D-4798-997E-C9E3E3C77E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814" y="318474"/>
            <a:ext cx="905210" cy="856482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2389D8BE-C597-4072-8C41-CC457CA236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 flipV="1">
            <a:off x="11126377" y="4076012"/>
            <a:ext cx="919086" cy="869611"/>
          </a:xfrm>
          <a:prstGeom prst="rect">
            <a:avLst/>
          </a:prstGeom>
        </p:spPr>
      </p:pic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BF500ABF-31DD-4136-986A-D08150A961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925398"/>
            <a:ext cx="3696929" cy="1932602"/>
          </a:xfrm>
          <a:custGeom>
            <a:avLst/>
            <a:gdLst>
              <a:gd name="connsiteX0" fmla="*/ 0 w 3775075"/>
              <a:gd name="connsiteY0" fmla="*/ 0 h 1912937"/>
              <a:gd name="connsiteX1" fmla="*/ 3775075 w 3775075"/>
              <a:gd name="connsiteY1" fmla="*/ 0 h 1912937"/>
              <a:gd name="connsiteX2" fmla="*/ 3775075 w 3775075"/>
              <a:gd name="connsiteY2" fmla="*/ 1912937 h 1912937"/>
              <a:gd name="connsiteX3" fmla="*/ 0 w 3775075"/>
              <a:gd name="connsiteY3" fmla="*/ 1912937 h 1912937"/>
              <a:gd name="connsiteX4" fmla="*/ 0 w 3775075"/>
              <a:gd name="connsiteY4" fmla="*/ 0 h 1912937"/>
              <a:gd name="connsiteX0" fmla="*/ 0 w 3775075"/>
              <a:gd name="connsiteY0" fmla="*/ 0 h 1912937"/>
              <a:gd name="connsiteX1" fmla="*/ 3775075 w 3775075"/>
              <a:gd name="connsiteY1" fmla="*/ 0 h 1912937"/>
              <a:gd name="connsiteX2" fmla="*/ 2496881 w 3775075"/>
              <a:gd name="connsiteY2" fmla="*/ 1883440 h 1912937"/>
              <a:gd name="connsiteX3" fmla="*/ 0 w 3775075"/>
              <a:gd name="connsiteY3" fmla="*/ 1912937 h 1912937"/>
              <a:gd name="connsiteX4" fmla="*/ 0 w 3775075"/>
              <a:gd name="connsiteY4" fmla="*/ 0 h 1912937"/>
              <a:gd name="connsiteX0" fmla="*/ 0 w 3725913"/>
              <a:gd name="connsiteY0" fmla="*/ 19665 h 1932602"/>
              <a:gd name="connsiteX1" fmla="*/ 3725913 w 3725913"/>
              <a:gd name="connsiteY1" fmla="*/ 0 h 1932602"/>
              <a:gd name="connsiteX2" fmla="*/ 2496881 w 3725913"/>
              <a:gd name="connsiteY2" fmla="*/ 1903105 h 1932602"/>
              <a:gd name="connsiteX3" fmla="*/ 0 w 3725913"/>
              <a:gd name="connsiteY3" fmla="*/ 1932602 h 1932602"/>
              <a:gd name="connsiteX4" fmla="*/ 0 w 3725913"/>
              <a:gd name="connsiteY4" fmla="*/ 19665 h 1932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913" h="1932602">
                <a:moveTo>
                  <a:pt x="0" y="19665"/>
                </a:moveTo>
                <a:lnTo>
                  <a:pt x="3725913" y="0"/>
                </a:lnTo>
                <a:lnTo>
                  <a:pt x="2496881" y="1903105"/>
                </a:lnTo>
                <a:lnTo>
                  <a:pt x="0" y="1932602"/>
                </a:lnTo>
                <a:lnTo>
                  <a:pt x="0" y="19665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1977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E3011F-FB2A-422B-83E6-591B40A61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B0B91D-2DE9-4970-9A61-0C7C4D16A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E7C6D44-0233-4598-9361-4EE188A33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7275216-42BF-45ED-A69F-57C33C0FBD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3D99326-B667-4E7A-9066-5BA2C0BEE2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D49B316-F904-4A07-8C13-57DFDC02F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ADA02-ED60-4AE0-A451-9C5829518BDC}" type="datetimeFigureOut">
              <a:rPr lang="pt-BR" smtClean="0"/>
              <a:t>06/01/2020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DAF47B6-A0C9-4372-B57F-5AEFE685F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2D7C17A-F2E3-48B6-ADC7-26522EEC0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1258-6851-42EB-A9E6-20DBA2BE6A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2145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E3EF31-51F3-4C7A-9E87-389951989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pic>
        <p:nvPicPr>
          <p:cNvPr id="6" name="Imagem 5" descr="Fundo preto com letras brancas&#10;&#10;Descrição gerada automaticamente">
            <a:extLst>
              <a:ext uri="{FF2B5EF4-FFF2-40B4-BE49-F238E27FC236}">
                <a16:creationId xmlns:a16="http://schemas.microsoft.com/office/drawing/2014/main" id="{9D526F5A-C348-413C-8C91-CB310CD8CC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7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5C8C93E-10E2-47E5-B430-08DE1D2D4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38FF9AE-B832-4E6A-8181-DF4A6DD1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B24734D-4DBE-4DE0-BE62-2F0FC36A8D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ADA02-ED60-4AE0-A451-9C5829518BDC}" type="datetimeFigureOut">
              <a:rPr lang="pt-BR" smtClean="0"/>
              <a:t>06/01/2020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AA73222-8BB3-4124-8A4E-FD114AF69E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B3B3134-CB93-4F06-B35D-4E8980041D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E1258-6851-42EB-A9E6-20DBA2BE6A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678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49" r:id="rId2"/>
    <p:sldLayoutId id="2147483650" r:id="rId3"/>
    <p:sldLayoutId id="2147483651" r:id="rId4"/>
    <p:sldLayoutId id="2147483652" r:id="rId5"/>
    <p:sldLayoutId id="2147483660" r:id="rId6"/>
    <p:sldLayoutId id="2147483661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66" r:id="rId13"/>
    <p:sldLayoutId id="2147483662" r:id="rId14"/>
    <p:sldLayoutId id="2147483667" r:id="rId15"/>
    <p:sldLayoutId id="2147483665" r:id="rId16"/>
    <p:sldLayoutId id="214748366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57575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94796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289AC08-777C-4E92-820C-894128D17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prováveis obstáculos: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02393EAB-E065-4903-B382-E08A5C186F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94614" y="1242392"/>
            <a:ext cx="5848483" cy="4459448"/>
          </a:xfrm>
        </p:spPr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pt-BR" b="1" dirty="0"/>
              <a:t>Homens:</a:t>
            </a:r>
          </a:p>
          <a:p>
            <a:r>
              <a:rPr lang="pt-BR" dirty="0"/>
              <a:t>Em busca de fracassos maiores que os seus;</a:t>
            </a:r>
          </a:p>
          <a:p>
            <a:pPr lvl="0"/>
            <a:r>
              <a:rPr lang="pt-BR" dirty="0"/>
              <a:t>Que não creem na recuperação dos outros;</a:t>
            </a:r>
          </a:p>
          <a:p>
            <a:pPr lvl="0"/>
            <a:r>
              <a:rPr lang="pt-BR" dirty="0"/>
              <a:t>Adeptos da filosofia de que o pecador bom é o pecador exposto.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12" name="Espaço Reservado para Imagem 11" descr="Uma imagem contendo pessoa, vestuário, edifício, cavalo&#10;&#10;Descrição gerada automaticamente">
            <a:extLst>
              <a:ext uri="{FF2B5EF4-FFF2-40B4-BE49-F238E27FC236}">
                <a16:creationId xmlns:a16="http://schemas.microsoft.com/office/drawing/2014/main" id="{40DA8CF8-04A6-4494-8BD2-FB01CB6C5FA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5535386" cy="6213987"/>
          </a:xfrm>
        </p:spPr>
      </p:pic>
    </p:spTree>
    <p:extLst>
      <p:ext uri="{BB962C8B-B14F-4D97-AF65-F5344CB8AC3E}">
        <p14:creationId xmlns:p14="http://schemas.microsoft.com/office/powerpoint/2010/main" val="295876161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289AC08-777C-4E92-820C-894128D17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prováveis obstáculos: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02393EAB-E065-4903-B382-E08A5C186F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94614" y="1242392"/>
            <a:ext cx="5848483" cy="4459448"/>
          </a:xfrm>
        </p:spPr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pt-BR" b="1" dirty="0"/>
              <a:t>Conceitos:</a:t>
            </a:r>
          </a:p>
          <a:p>
            <a:pPr lvl="0"/>
            <a:r>
              <a:rPr lang="pt-BR" dirty="0"/>
              <a:t>Fui longe demais;</a:t>
            </a:r>
          </a:p>
          <a:p>
            <a:pPr lvl="0"/>
            <a:r>
              <a:rPr lang="pt-BR" dirty="0"/>
              <a:t>Ninguém jamais vai acreditar em mim;</a:t>
            </a:r>
          </a:p>
          <a:p>
            <a:pPr lvl="0"/>
            <a:r>
              <a:rPr lang="pt-BR" dirty="0"/>
              <a:t>A graça de Deus tem limites, e um desses sou eu.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533FB13B-58BE-479B-9FAE-038E1B1BB65A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35613" cy="621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879817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D4E2ADE-A808-4237-A978-001C74B62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614" y="290051"/>
            <a:ext cx="5848483" cy="554775"/>
          </a:xfrm>
        </p:spPr>
        <p:txBody>
          <a:bodyPr/>
          <a:lstStyle/>
          <a:p>
            <a:r>
              <a:rPr lang="pt-BR" dirty="0"/>
              <a:t>a estratégia de Cristo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66A13946-AE83-4CD8-AF67-4E98DFF0D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94614" y="1073426"/>
            <a:ext cx="5848483" cy="4628413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pt-BR" dirty="0"/>
              <a:t>Ele está onde o pecador precisa;</a:t>
            </a:r>
          </a:p>
          <a:p>
            <a:pPr lvl="0"/>
            <a:r>
              <a:rPr lang="pt-BR" dirty="0"/>
              <a:t>Ele não vê como vê o homem;</a:t>
            </a:r>
          </a:p>
          <a:p>
            <a:pPr lvl="0"/>
            <a:r>
              <a:rPr lang="pt-BR" dirty="0"/>
              <a:t>Ele tem saída para o inimaginável;</a:t>
            </a:r>
          </a:p>
          <a:p>
            <a:pPr lvl="0"/>
            <a:r>
              <a:rPr lang="pt-BR" dirty="0"/>
              <a:t>Ele não desiste dos que desistem;</a:t>
            </a:r>
          </a:p>
          <a:p>
            <a:pPr lvl="0"/>
            <a:r>
              <a:rPr lang="pt-BR" dirty="0"/>
              <a:t>Ele é o Deus do antes e do depois;</a:t>
            </a:r>
          </a:p>
          <a:p>
            <a:pPr lvl="0"/>
            <a:r>
              <a:rPr lang="pt-BR" dirty="0"/>
              <a:t>Ele resgata e permanece com você para ajudá-lo a ser livre;</a:t>
            </a:r>
          </a:p>
          <a:p>
            <a:pPr lvl="0"/>
            <a:r>
              <a:rPr lang="pt-BR" dirty="0"/>
              <a:t>A única pedrada que aquela mulher recebeu foi a pedrada da graça.</a:t>
            </a:r>
          </a:p>
        </p:txBody>
      </p:sp>
      <p:pic>
        <p:nvPicPr>
          <p:cNvPr id="12" name="Espaço Reservado para Imagem 11" descr="Uma imagem contendo pessoa, ao ar livre, homem, marrom&#10;&#10;Descrição gerada automaticamente">
            <a:extLst>
              <a:ext uri="{FF2B5EF4-FFF2-40B4-BE49-F238E27FC236}">
                <a16:creationId xmlns:a16="http://schemas.microsoft.com/office/drawing/2014/main" id="{F2E1C0D4-5858-4220-A5D5-E140B96D39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3" r="203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8698975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8984426-6008-4FDE-83EB-808EE016B2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66114" y="248478"/>
            <a:ext cx="5276983" cy="5635487"/>
          </a:xfrm>
        </p:spPr>
        <p:txBody>
          <a:bodyPr>
            <a:normAutofit fontScale="77500" lnSpcReduction="20000"/>
          </a:bodyPr>
          <a:lstStyle/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pt-BR" dirty="0"/>
              <a:t>Ele não deixa de ser pecador, mas não é mais servo do pecado (Pedro);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pt-BR" dirty="0"/>
              <a:t>Ele tem consciência de seus pecados, mas crê em uma graça suficiente para cada um deles;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pt-BR" dirty="0"/>
              <a:t>Vive como mensageiro da graça que o alcançou (mulher samaritana);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pt-BR" dirty="0"/>
              <a:t>Não olha para trás (Levi Mateus);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pt-BR" dirty="0"/>
              <a:t>Quer reparar seus erros (Zaqueu);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pt-BR" dirty="0"/>
              <a:t>Se arrisca por Cristo (Nicodemos);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pt-BR" dirty="0"/>
              <a:t>Gasta e se gasta por Cristo (Maria Madalena). </a:t>
            </a:r>
          </a:p>
        </p:txBody>
      </p:sp>
      <p:pic>
        <p:nvPicPr>
          <p:cNvPr id="7" name="Espaço Reservado para Imagem 6" descr="Uma imagem contendo pessoa, homem, mulher, mesa&#10;&#10;Descrição gerada automaticamente">
            <a:extLst>
              <a:ext uri="{FF2B5EF4-FFF2-40B4-BE49-F238E27FC236}">
                <a16:creationId xmlns:a16="http://schemas.microsoft.com/office/drawing/2014/main" id="{692FA540-F786-4D3E-9CCA-D4B964F244E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8"/>
          <a:stretch/>
        </p:blipFill>
        <p:spPr>
          <a:xfrm>
            <a:off x="1" y="-1"/>
            <a:ext cx="6095999" cy="6243485"/>
          </a:xfrm>
        </p:spPr>
      </p:pic>
    </p:spTree>
    <p:extLst>
      <p:ext uri="{BB962C8B-B14F-4D97-AF65-F5344CB8AC3E}">
        <p14:creationId xmlns:p14="http://schemas.microsoft.com/office/powerpoint/2010/main" val="58908251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pessoa, edifício, pessoas, homem&#10;&#10;Descrição gerada automaticamente">
            <a:extLst>
              <a:ext uri="{FF2B5EF4-FFF2-40B4-BE49-F238E27FC236}">
                <a16:creationId xmlns:a16="http://schemas.microsoft.com/office/drawing/2014/main" id="{5B60E829-8687-41FE-AC16-6B7CEAB0D6A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8984426-6008-4FDE-83EB-808EE016B2F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No reerguimento dessa alma caída, Jesus realizou um milagre maior do que a cura da mais terrível doença; Ele curou a doença espiritual que produz morte eterna. Essa mulher arrependida tornou-se um de Seus mais firmes seguidores. </a:t>
            </a:r>
          </a:p>
        </p:txBody>
      </p:sp>
    </p:spTree>
    <p:extLst>
      <p:ext uri="{BB962C8B-B14F-4D97-AF65-F5344CB8AC3E}">
        <p14:creationId xmlns:p14="http://schemas.microsoft.com/office/powerpoint/2010/main" val="137173419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Grupo de pessoas em pé&#10;&#10;Descrição gerada automaticamente">
            <a:extLst>
              <a:ext uri="{FF2B5EF4-FFF2-40B4-BE49-F238E27FC236}">
                <a16:creationId xmlns:a16="http://schemas.microsoft.com/office/drawing/2014/main" id="{841B03C5-3BDB-4444-B6E4-C6B9129F2FF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2C73EE5-454F-4EC6-A4BF-18BC24DC8E2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Sem perceber, aqueles homens levaram aquela mulher ao lugar mais apropriado possível: os pés de Cristo.</a:t>
            </a:r>
          </a:p>
        </p:txBody>
      </p:sp>
    </p:spTree>
    <p:extLst>
      <p:ext uri="{BB962C8B-B14F-4D97-AF65-F5344CB8AC3E}">
        <p14:creationId xmlns:p14="http://schemas.microsoft.com/office/powerpoint/2010/main" val="403116017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 descr="Uma imagem contendo ao ar livre, pessoa, andando, vestindo&#10;&#10;Descrição gerada automaticamente">
            <a:extLst>
              <a:ext uri="{FF2B5EF4-FFF2-40B4-BE49-F238E27FC236}">
                <a16:creationId xmlns:a16="http://schemas.microsoft.com/office/drawing/2014/main" id="{401D7BEE-3AE6-47BE-9534-DC70AD8C33F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6814" y="0"/>
            <a:ext cx="5855370" cy="6326413"/>
          </a:xfr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833E0E7-45D1-4D35-A391-08DBDEB434C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sz="5400" dirty="0"/>
              <a:t>Precisamos de um momento a sós com Ele.</a:t>
            </a:r>
          </a:p>
        </p:txBody>
      </p:sp>
    </p:spTree>
    <p:extLst>
      <p:ext uri="{BB962C8B-B14F-4D97-AF65-F5344CB8AC3E}">
        <p14:creationId xmlns:p14="http://schemas.microsoft.com/office/powerpoint/2010/main" val="108070828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 descr="Uma imagem contendo pessoa, no interior, grupo, pessoas&#10;&#10;Descrição gerada automaticamente">
            <a:extLst>
              <a:ext uri="{FF2B5EF4-FFF2-40B4-BE49-F238E27FC236}">
                <a16:creationId xmlns:a16="http://schemas.microsoft.com/office/drawing/2014/main" id="{B7BCC1C2-C1A8-4811-A2B9-719D7624560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0363169-21A3-4BE3-AED0-FC4583D53FD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Ele não se ilude a nosso respeito, mas mesmo conhecendo o pior de nós, jamais desiste de nós.</a:t>
            </a:r>
          </a:p>
        </p:txBody>
      </p:sp>
    </p:spTree>
    <p:extLst>
      <p:ext uri="{BB962C8B-B14F-4D97-AF65-F5344CB8AC3E}">
        <p14:creationId xmlns:p14="http://schemas.microsoft.com/office/powerpoint/2010/main" val="83129611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C19924E-BA80-4490-8B8C-3AE0FD383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Jesus não conheceu nem conhecerá ferrolhos à altura de sua graça.</a:t>
            </a:r>
          </a:p>
        </p:txBody>
      </p:sp>
      <p:pic>
        <p:nvPicPr>
          <p:cNvPr id="9" name="Espaço Reservado para Imagem 8" descr="Uma imagem contendo mesa, de madeira, marrom, grande&#10;&#10;Descrição gerada automaticamente">
            <a:extLst>
              <a:ext uri="{FF2B5EF4-FFF2-40B4-BE49-F238E27FC236}">
                <a16:creationId xmlns:a16="http://schemas.microsoft.com/office/drawing/2014/main" id="{AE1647C7-0268-4E56-B6DA-037DCDACF60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9562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F438E9B-2153-4B74-9530-72FDD5513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Ciência do Bom Viver, p. 89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0826F3C7-8E30-4FB7-BEA5-5ABCB4794E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4643" y="530945"/>
            <a:ext cx="10495721" cy="4011558"/>
          </a:xfrm>
        </p:spPr>
        <p:txBody>
          <a:bodyPr/>
          <a:lstStyle/>
          <a:p>
            <a:r>
              <a:rPr lang="pt-BR" dirty="0"/>
              <a:t>“Jesus conhece as circunstâncias de toda pessoa. Quanto maior a culpa do pecador, tanto mais necessita ele do Salvador. Seu coração de divino amor e simpatia é atraído acima de tudo para aquele que se acha mais desesperadoramente enredado nos laços do inimigo. Com o próprio sangue assinou Ele a carta de emancipação da raça humana”.</a:t>
            </a:r>
          </a:p>
        </p:txBody>
      </p:sp>
    </p:spTree>
    <p:extLst>
      <p:ext uri="{BB962C8B-B14F-4D97-AF65-F5344CB8AC3E}">
        <p14:creationId xmlns:p14="http://schemas.microsoft.com/office/powerpoint/2010/main" val="241150291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58347A7B-E4F1-490B-90B3-9F3D9578E7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Resgate para</a:t>
            </a:r>
            <a:br>
              <a:rPr lang="pt-BR" dirty="0"/>
            </a:br>
            <a:r>
              <a:rPr lang="pt-BR" dirty="0"/>
              <a:t>Uma Nova Vida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4D11E0C-2436-4E65-8099-729847512F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09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9144B956-D242-43F8-8961-94AFBDAE63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646" b="56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07233438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Grupo de pessoas com roupas coloridas&#10;&#10;Descrição gerada automaticamente">
            <a:extLst>
              <a:ext uri="{FF2B5EF4-FFF2-40B4-BE49-F238E27FC236}">
                <a16:creationId xmlns:a16="http://schemas.microsoft.com/office/drawing/2014/main" id="{2131703E-30FC-4167-936B-AFF41CDBA6D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6B51C4C-D189-41D8-BAB7-631850A7FF5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Coloque seus olhos no príncipe da liberdade. Faça isso agora e experimente não uma sensação, mas a convicção da genuína liberdade.</a:t>
            </a:r>
          </a:p>
        </p:txBody>
      </p:sp>
    </p:spTree>
    <p:extLst>
      <p:ext uri="{BB962C8B-B14F-4D97-AF65-F5344CB8AC3E}">
        <p14:creationId xmlns:p14="http://schemas.microsoft.com/office/powerpoint/2010/main" val="180516447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131381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895A665-4294-49E0-9E76-A1E9D1EF4E8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“E, endireitando-se Jesus, e não vendo ninguém mais do que a mulher, disse-lhe: Mulher, onde estão aqueles teus acusadores? Ninguém te condenou?</a:t>
            </a:r>
          </a:p>
          <a:p>
            <a:r>
              <a:rPr lang="pt-BR" dirty="0"/>
              <a:t>E ela disse: Ninguém, Senhor. E disse-lhe Jesus: Nem eu também te condeno; vai-te, e não peques mais”.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63146ADD-CA83-431F-920E-0CE17A760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João 8:11-12</a:t>
            </a:r>
          </a:p>
        </p:txBody>
      </p:sp>
    </p:spTree>
    <p:extLst>
      <p:ext uri="{BB962C8B-B14F-4D97-AF65-F5344CB8AC3E}">
        <p14:creationId xmlns:p14="http://schemas.microsoft.com/office/powerpoint/2010/main" val="316051432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 descr="Uma imagem contendo pessoa, homem, vestindo, em pé&#10;&#10;Descrição gerada automaticamente">
            <a:extLst>
              <a:ext uri="{FF2B5EF4-FFF2-40B4-BE49-F238E27FC236}">
                <a16:creationId xmlns:a16="http://schemas.microsoft.com/office/drawing/2014/main" id="{40A8B3C4-7D42-4993-AEAA-77EC93A9E4A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6095999" cy="6243485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3FE5541-E645-4806-A2B8-E6D71413494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Jesus havia acabado de passar a noite orando no Monte das Oliveiras. Estava cheio de GRAÇA, graça que seria tão necessária nessa história.</a:t>
            </a:r>
          </a:p>
        </p:txBody>
      </p:sp>
    </p:spTree>
    <p:extLst>
      <p:ext uri="{BB962C8B-B14F-4D97-AF65-F5344CB8AC3E}">
        <p14:creationId xmlns:p14="http://schemas.microsoft.com/office/powerpoint/2010/main" val="264425170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Foto em preto e branco de homem com luva em campo de terra&#10;&#10;Descrição gerada automaticamente">
            <a:extLst>
              <a:ext uri="{FF2B5EF4-FFF2-40B4-BE49-F238E27FC236}">
                <a16:creationId xmlns:a16="http://schemas.microsoft.com/office/drawing/2014/main" id="{6805454E-B360-4617-B6C7-9D7F1A143FA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6095999" cy="6243485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A265CF-50A0-4081-912C-2FC43B53A20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Essa mulher seria um troféu na galeria de Cristo, um daqueles em que Ele apresentaria às gerações futuras e diante do universo.</a:t>
            </a:r>
          </a:p>
        </p:txBody>
      </p:sp>
    </p:spTree>
    <p:extLst>
      <p:ext uri="{BB962C8B-B14F-4D97-AF65-F5344CB8AC3E}">
        <p14:creationId xmlns:p14="http://schemas.microsoft.com/office/powerpoint/2010/main" val="149117990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ADF6163-D3D2-4271-9559-05EAC0FC1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Qual era a prisão dessa mulher?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5C5880EB-3993-4274-B37F-14F87F6C6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/>
            <a:r>
              <a:rPr lang="pt-BR" dirty="0"/>
              <a:t>Ela era prisioneira do passado;</a:t>
            </a:r>
          </a:p>
          <a:p>
            <a:pPr lvl="0"/>
            <a:r>
              <a:rPr lang="pt-BR" dirty="0"/>
              <a:t>Ela era prisioneira das inclinações carnais;</a:t>
            </a:r>
          </a:p>
          <a:p>
            <a:pPr lvl="0"/>
            <a:r>
              <a:rPr lang="pt-BR" dirty="0"/>
              <a:t>Ela era prisioneira dos rótulos humanos.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E07D555F-23EA-4B0E-914F-6D396C74B14D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35613" cy="621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34724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C821788-FDCE-4490-BCFF-5A22DC29B2C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Enfim, uma colecionadora de fracassos e pecados não vencidos que se tornam algemas difíceis de quebrar e se não houver uma intervenção divina.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D490D0C6-1BBD-4E52-A5B7-FCC495ABAFF0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24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113744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1D61E5C-A830-44AA-BE07-C6EE191281B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Mesmo diante de um pecado que nos tempos de Jesus tinha pena capital, ela não conseguiu resistir.</a:t>
            </a:r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DB28D7B6-E226-4B85-87A4-6162540E9851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24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995062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pessoa, vestuário, mulher, segurando&#10;&#10;Descrição gerada automaticamente">
            <a:extLst>
              <a:ext uri="{FF2B5EF4-FFF2-40B4-BE49-F238E27FC236}">
                <a16:creationId xmlns:a16="http://schemas.microsoft.com/office/drawing/2014/main" id="{E2C3674E-64CD-45D2-B32D-79303A9BAF1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18137F1-5AD1-44C1-B533-810E9FD2D81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Essa mulher talvez em algum momento tenha se sentido incomodada com as algemas e prisões e provavelmente tenha ansiado uma nova história marcada pela liberdade.</a:t>
            </a:r>
          </a:p>
        </p:txBody>
      </p:sp>
    </p:spTree>
    <p:extLst>
      <p:ext uri="{BB962C8B-B14F-4D97-AF65-F5344CB8AC3E}">
        <p14:creationId xmlns:p14="http://schemas.microsoft.com/office/powerpoint/2010/main" val="91090469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9E693A8-947A-4A07-98CA-DEE162AA64D0}">
  <we:reference id="wa104381335" version="1.0.0.1" store="en-US" storeType="OMEX"/>
  <we:alternateReferences>
    <we:reference id="wa104381335" version="1.0.0.1" store="wa10438133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2168</TotalTime>
  <Words>619</Words>
  <Application>Microsoft Office PowerPoint</Application>
  <PresentationFormat>Widescreen</PresentationFormat>
  <Paragraphs>47</Paragraphs>
  <Slides>21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7" baseType="lpstr">
      <vt:lpstr>Arial</vt:lpstr>
      <vt:lpstr>Arial Black</vt:lpstr>
      <vt:lpstr>Calibri</vt:lpstr>
      <vt:lpstr>Franklin Gothic Book</vt:lpstr>
      <vt:lpstr>Franklin Gothic Medium</vt:lpstr>
      <vt:lpstr>Tema do Office</vt:lpstr>
      <vt:lpstr>Apresentação do PowerPoint</vt:lpstr>
      <vt:lpstr>Resgate para Uma Nova Vida</vt:lpstr>
      <vt:lpstr>João 8:11-12</vt:lpstr>
      <vt:lpstr>Apresentação do PowerPoint</vt:lpstr>
      <vt:lpstr>Apresentação do PowerPoint</vt:lpstr>
      <vt:lpstr>Qual era a prisão dessa mulher?</vt:lpstr>
      <vt:lpstr>Apresentação do PowerPoint</vt:lpstr>
      <vt:lpstr>Apresentação do PowerPoint</vt:lpstr>
      <vt:lpstr>Apresentação do PowerPoint</vt:lpstr>
      <vt:lpstr>prováveis obstáculos:</vt:lpstr>
      <vt:lpstr>prováveis obstáculos:</vt:lpstr>
      <vt:lpstr>a estratégia de Cristo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Ciência do Bom Viver, p. 89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6</cp:revision>
  <dcterms:created xsi:type="dcterms:W3CDTF">2019-12-20T15:40:38Z</dcterms:created>
  <dcterms:modified xsi:type="dcterms:W3CDTF">2020-01-06T03:32:48Z</dcterms:modified>
</cp:coreProperties>
</file>