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6"/>
  </p:handout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318" r:id="rId10"/>
    <p:sldId id="317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58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67F"/>
    <a:srgbClr val="575756"/>
    <a:srgbClr val="3AA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EC90E3-53BE-49B1-8DE7-F20EBE6B48A2}" v="229" dt="2020-01-01T22:37:53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57" d="100"/>
          <a:sy n="57" d="100"/>
        </p:scale>
        <p:origin x="5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86F7C212-9F0F-41E3-9F5C-51A9AB94D47A}"/>
    <pc:docChg chg="undo custSel addSld delSld modSld sldOrd">
      <pc:chgData name="marcos aurelio gularte de castro" userId="67f50566e2aee3b4" providerId="LiveId" clId="{86F7C212-9F0F-41E3-9F5C-51A9AB94D47A}" dt="2020-01-01T22:36:21.843" v="503" actId="962"/>
      <pc:docMkLst>
        <pc:docMk/>
      </pc:docMkLst>
      <pc:sldChg chg="addSp delSp modSp modTransition">
        <pc:chgData name="marcos aurelio gularte de castro" userId="67f50566e2aee3b4" providerId="LiveId" clId="{86F7C212-9F0F-41E3-9F5C-51A9AB94D47A}" dt="2020-01-01T21:10:24.022" v="337" actId="18131"/>
        <pc:sldMkLst>
          <pc:docMk/>
          <pc:sldMk cId="1807233438" sldId="256"/>
        </pc:sldMkLst>
        <pc:spChg chg="mod">
          <ac:chgData name="marcos aurelio gularte de castro" userId="67f50566e2aee3b4" providerId="LiveId" clId="{86F7C212-9F0F-41E3-9F5C-51A9AB94D47A}" dt="2020-01-01T19:28:04.318" v="2" actId="20577"/>
          <ac:spMkLst>
            <pc:docMk/>
            <pc:sldMk cId="1807233438" sldId="256"/>
            <ac:spMk id="3" creationId="{44D11E0C-2436-4E65-8099-729847512F6B}"/>
          </ac:spMkLst>
        </pc:spChg>
        <pc:spChg chg="mod">
          <ac:chgData name="marcos aurelio gularte de castro" userId="67f50566e2aee3b4" providerId="LiveId" clId="{86F7C212-9F0F-41E3-9F5C-51A9AB94D47A}" dt="2020-01-01T19:28:00.946" v="0"/>
          <ac:spMkLst>
            <pc:docMk/>
            <pc:sldMk cId="1807233438" sldId="256"/>
            <ac:spMk id="10" creationId="{58347A7B-E4F1-490B-90B3-9F3D9578E7D4}"/>
          </ac:spMkLst>
        </pc:spChg>
        <pc:spChg chg="add del mod">
          <ac:chgData name="marcos aurelio gularte de castro" userId="67f50566e2aee3b4" providerId="LiveId" clId="{86F7C212-9F0F-41E3-9F5C-51A9AB94D47A}" dt="2020-01-01T20:49:11.466" v="317" actId="931"/>
          <ac:spMkLst>
            <pc:docMk/>
            <pc:sldMk cId="1807233438" sldId="256"/>
            <ac:spMk id="11" creationId="{A1E67A5C-E048-42BD-BEFB-0F3F8E50CC8C}"/>
          </ac:spMkLst>
        </pc:spChg>
        <pc:spChg chg="add del mod">
          <ac:chgData name="marcos aurelio gularte de castro" userId="67f50566e2aee3b4" providerId="LiveId" clId="{86F7C212-9F0F-41E3-9F5C-51A9AB94D47A}" dt="2020-01-01T20:51:48.997" v="322" actId="931"/>
          <ac:spMkLst>
            <pc:docMk/>
            <pc:sldMk cId="1807233438" sldId="256"/>
            <ac:spMk id="15" creationId="{B535333C-6DBF-4D92-85D1-BA003B69224A}"/>
          </ac:spMkLst>
        </pc:spChg>
        <pc:spChg chg="add del mod">
          <ac:chgData name="marcos aurelio gularte de castro" userId="67f50566e2aee3b4" providerId="LiveId" clId="{86F7C212-9F0F-41E3-9F5C-51A9AB94D47A}" dt="2020-01-01T21:09:13.801" v="325" actId="931"/>
          <ac:spMkLst>
            <pc:docMk/>
            <pc:sldMk cId="1807233438" sldId="256"/>
            <ac:spMk id="19" creationId="{DE3C5321-A161-4D21-83E3-1ADABBEED433}"/>
          </ac:spMkLst>
        </pc:spChg>
        <pc:spChg chg="add del mod">
          <ac:chgData name="marcos aurelio gularte de castro" userId="67f50566e2aee3b4" providerId="LiveId" clId="{86F7C212-9F0F-41E3-9F5C-51A9AB94D47A}" dt="2020-01-01T21:09:56.289" v="334"/>
          <ac:spMkLst>
            <pc:docMk/>
            <pc:sldMk cId="1807233438" sldId="256"/>
            <ac:spMk id="26" creationId="{18D088AC-AE59-4B46-80D9-8007BA7616C5}"/>
          </ac:spMkLst>
        </pc:spChg>
        <pc:spChg chg="add del mod">
          <ac:chgData name="marcos aurelio gularte de castro" userId="67f50566e2aee3b4" providerId="LiveId" clId="{86F7C212-9F0F-41E3-9F5C-51A9AB94D47A}" dt="2020-01-01T21:09:58.876" v="335"/>
          <ac:spMkLst>
            <pc:docMk/>
            <pc:sldMk cId="1807233438" sldId="256"/>
            <ac:spMk id="28" creationId="{7E8989FA-E848-458D-B4ED-322023280A61}"/>
          </ac:spMkLst>
        </pc:spChg>
        <pc:spChg chg="add del mod">
          <ac:chgData name="marcos aurelio gularte de castro" userId="67f50566e2aee3b4" providerId="LiveId" clId="{86F7C212-9F0F-41E3-9F5C-51A9AB94D47A}" dt="2020-01-01T21:09:58.876" v="335"/>
          <ac:spMkLst>
            <pc:docMk/>
            <pc:sldMk cId="1807233438" sldId="256"/>
            <ac:spMk id="29" creationId="{0F0889F4-4DB0-4068-BF8B-52B224D267C7}"/>
          </ac:spMkLst>
        </pc:spChg>
        <pc:spChg chg="add del mod">
          <ac:chgData name="marcos aurelio gularte de castro" userId="67f50566e2aee3b4" providerId="LiveId" clId="{86F7C212-9F0F-41E3-9F5C-51A9AB94D47A}" dt="2020-01-01T21:09:58.876" v="335"/>
          <ac:spMkLst>
            <pc:docMk/>
            <pc:sldMk cId="1807233438" sldId="256"/>
            <ac:spMk id="30" creationId="{427D779B-EC1A-46B8-ABC2-9F184B7B34D1}"/>
          </ac:spMkLst>
        </pc:spChg>
        <pc:picChg chg="del">
          <ac:chgData name="marcos aurelio gularte de castro" userId="67f50566e2aee3b4" providerId="LiveId" clId="{86F7C212-9F0F-41E3-9F5C-51A9AB94D47A}" dt="2020-01-01T19:28:08.635" v="3" actId="478"/>
          <ac:picMkLst>
            <pc:docMk/>
            <pc:sldMk cId="1807233438" sldId="256"/>
            <ac:picMk id="5" creationId="{9144B956-D242-43F8-8961-94AFBDAE63AC}"/>
          </ac:picMkLst>
        </pc:picChg>
        <pc:picChg chg="add del mod modCrop">
          <ac:chgData name="marcos aurelio gularte de castro" userId="67f50566e2aee3b4" providerId="LiveId" clId="{86F7C212-9F0F-41E3-9F5C-51A9AB94D47A}" dt="2020-01-01T20:49:24.736" v="321" actId="478"/>
          <ac:picMkLst>
            <pc:docMk/>
            <pc:sldMk cId="1807233438" sldId="256"/>
            <ac:picMk id="13" creationId="{EFFBBEA2-16DF-47C0-BD1A-817958EF9BF6}"/>
          </ac:picMkLst>
        </pc:picChg>
        <pc:picChg chg="add del mod">
          <ac:chgData name="marcos aurelio gularte de castro" userId="67f50566e2aee3b4" providerId="LiveId" clId="{86F7C212-9F0F-41E3-9F5C-51A9AB94D47A}" dt="2020-01-01T20:52:32.023" v="324" actId="478"/>
          <ac:picMkLst>
            <pc:docMk/>
            <pc:sldMk cId="1807233438" sldId="256"/>
            <ac:picMk id="17" creationId="{229466E0-E7BB-4E4E-B749-7B11893DDA15}"/>
          </ac:picMkLst>
        </pc:picChg>
        <pc:picChg chg="add del mod">
          <ac:chgData name="marcos aurelio gularte de castro" userId="67f50566e2aee3b4" providerId="LiveId" clId="{86F7C212-9F0F-41E3-9F5C-51A9AB94D47A}" dt="2020-01-01T21:09:42.807" v="333" actId="478"/>
          <ac:picMkLst>
            <pc:docMk/>
            <pc:sldMk cId="1807233438" sldId="256"/>
            <ac:picMk id="21" creationId="{2F63248D-CC00-4ED3-BEC9-B57E9E78A054}"/>
          </ac:picMkLst>
        </pc:picChg>
        <pc:picChg chg="add del mod">
          <ac:chgData name="marcos aurelio gularte de castro" userId="67f50566e2aee3b4" providerId="LiveId" clId="{86F7C212-9F0F-41E3-9F5C-51A9AB94D47A}" dt="2020-01-01T21:10:11.273" v="336" actId="478"/>
          <ac:picMkLst>
            <pc:docMk/>
            <pc:sldMk cId="1807233438" sldId="256"/>
            <ac:picMk id="24" creationId="{8EB8ACB8-817F-4C23-858C-BF908E518BBF}"/>
          </ac:picMkLst>
        </pc:picChg>
        <pc:picChg chg="add mod modCrop">
          <ac:chgData name="marcos aurelio gularte de castro" userId="67f50566e2aee3b4" providerId="LiveId" clId="{86F7C212-9F0F-41E3-9F5C-51A9AB94D47A}" dt="2020-01-01T21:10:24.022" v="337" actId="18131"/>
          <ac:picMkLst>
            <pc:docMk/>
            <pc:sldMk cId="1807233438" sldId="256"/>
            <ac:picMk id="27" creationId="{9BA52E07-D4DD-429D-BF60-AC5CF8453864}"/>
          </ac:picMkLst>
        </pc:picChg>
      </pc:sldChg>
      <pc:sldChg chg="modTransition">
        <pc:chgData name="marcos aurelio gularte de castro" userId="67f50566e2aee3b4" providerId="LiveId" clId="{86F7C212-9F0F-41E3-9F5C-51A9AB94D47A}" dt="2020-01-01T20:42:52.987" v="316"/>
        <pc:sldMkLst>
          <pc:docMk/>
          <pc:sldMk cId="210947962" sldId="257"/>
        </pc:sldMkLst>
      </pc:sldChg>
      <pc:sldChg chg="modTransition">
        <pc:chgData name="marcos aurelio gularte de castro" userId="67f50566e2aee3b4" providerId="LiveId" clId="{86F7C212-9F0F-41E3-9F5C-51A9AB94D47A}" dt="2020-01-01T20:42:52.987" v="316"/>
        <pc:sldMkLst>
          <pc:docMk/>
          <pc:sldMk cId="3631313811" sldId="258"/>
        </pc:sldMkLst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3160514321" sldId="259"/>
        </pc:sldMkLst>
      </pc:sldChg>
      <pc:sldChg chg="addSp delSp modSp add modTransition">
        <pc:chgData name="marcos aurelio gularte de castro" userId="67f50566e2aee3b4" providerId="LiveId" clId="{86F7C212-9F0F-41E3-9F5C-51A9AB94D47A}" dt="2020-01-01T21:18:21.716" v="338"/>
        <pc:sldMkLst>
          <pc:docMk/>
          <pc:sldMk cId="3613240305" sldId="259"/>
        </pc:sldMkLst>
        <pc:spChg chg="del">
          <ac:chgData name="marcos aurelio gularte de castro" userId="67f50566e2aee3b4" providerId="LiveId" clId="{86F7C212-9F0F-41E3-9F5C-51A9AB94D47A}" dt="2020-01-01T19:32:49.149" v="6"/>
          <ac:spMkLst>
            <pc:docMk/>
            <pc:sldMk cId="3613240305" sldId="259"/>
            <ac:spMk id="2" creationId="{275DA5F6-F1AC-4B58-A534-61F97687681B}"/>
          </ac:spMkLst>
        </pc:spChg>
        <pc:spChg chg="del">
          <ac:chgData name="marcos aurelio gularte de castro" userId="67f50566e2aee3b4" providerId="LiveId" clId="{86F7C212-9F0F-41E3-9F5C-51A9AB94D47A}" dt="2020-01-01T19:32:49.149" v="6"/>
          <ac:spMkLst>
            <pc:docMk/>
            <pc:sldMk cId="3613240305" sldId="259"/>
            <ac:spMk id="3" creationId="{6487CABF-0A47-40D1-99DF-5E143A6BC0B6}"/>
          </ac:spMkLst>
        </pc:spChg>
        <pc:spChg chg="del">
          <ac:chgData name="marcos aurelio gularte de castro" userId="67f50566e2aee3b4" providerId="LiveId" clId="{86F7C212-9F0F-41E3-9F5C-51A9AB94D47A}" dt="2020-01-01T19:32:49.149" v="6"/>
          <ac:spMkLst>
            <pc:docMk/>
            <pc:sldMk cId="3613240305" sldId="259"/>
            <ac:spMk id="4" creationId="{22425C61-2757-4EFC-BF61-0510D83A1565}"/>
          </ac:spMkLst>
        </pc:spChg>
        <pc:spChg chg="add mod">
          <ac:chgData name="marcos aurelio gularte de castro" userId="67f50566e2aee3b4" providerId="LiveId" clId="{86F7C212-9F0F-41E3-9F5C-51A9AB94D47A}" dt="2020-01-01T19:33:21.395" v="64"/>
          <ac:spMkLst>
            <pc:docMk/>
            <pc:sldMk cId="3613240305" sldId="259"/>
            <ac:spMk id="5" creationId="{45EDBEE1-247C-41CE-BB37-19AA91B919FC}"/>
          </ac:spMkLst>
        </pc:spChg>
        <pc:spChg chg="add del mod">
          <ac:chgData name="marcos aurelio gularte de castro" userId="67f50566e2aee3b4" providerId="LiveId" clId="{86F7C212-9F0F-41E3-9F5C-51A9AB94D47A}" dt="2020-01-01T21:18:21.716" v="338"/>
          <ac:spMkLst>
            <pc:docMk/>
            <pc:sldMk cId="3613240305" sldId="259"/>
            <ac:spMk id="6" creationId="{6C470B40-722A-4037-B827-07376E8C5B13}"/>
          </ac:spMkLst>
        </pc:spChg>
        <pc:picChg chg="add mod">
          <ac:chgData name="marcos aurelio gularte de castro" userId="67f50566e2aee3b4" providerId="LiveId" clId="{86F7C212-9F0F-41E3-9F5C-51A9AB94D47A}" dt="2020-01-01T21:18:21.716" v="338"/>
          <ac:picMkLst>
            <pc:docMk/>
            <pc:sldMk cId="3613240305" sldId="259"/>
            <ac:picMk id="7" creationId="{8D427D59-6524-4D05-8AE0-97F95D8F0A92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1:22:20.333" v="341"/>
        <pc:sldMkLst>
          <pc:docMk/>
          <pc:sldMk cId="1338400755" sldId="260"/>
        </pc:sldMkLst>
        <pc:spChg chg="del">
          <ac:chgData name="marcos aurelio gularte de castro" userId="67f50566e2aee3b4" providerId="LiveId" clId="{86F7C212-9F0F-41E3-9F5C-51A9AB94D47A}" dt="2020-01-01T21:22:07.265" v="339"/>
          <ac:spMkLst>
            <pc:docMk/>
            <pc:sldMk cId="1338400755" sldId="260"/>
            <ac:spMk id="2" creationId="{F7FAAC78-CC58-467D-AFEA-671A212CBC88}"/>
          </ac:spMkLst>
        </pc:spChg>
        <pc:spChg chg="mod">
          <ac:chgData name="marcos aurelio gularte de castro" userId="67f50566e2aee3b4" providerId="LiveId" clId="{86F7C212-9F0F-41E3-9F5C-51A9AB94D47A}" dt="2020-01-01T19:34:01.205" v="67" actId="20577"/>
          <ac:spMkLst>
            <pc:docMk/>
            <pc:sldMk cId="1338400755" sldId="260"/>
            <ac:spMk id="3" creationId="{6FFB3B15-A7FA-499E-B1B6-9CB9D06D58C3}"/>
          </ac:spMkLst>
        </pc:spChg>
        <pc:spChg chg="add del mod">
          <ac:chgData name="marcos aurelio gularte de castro" userId="67f50566e2aee3b4" providerId="LiveId" clId="{86F7C212-9F0F-41E3-9F5C-51A9AB94D47A}" dt="2020-01-01T21:22:20.333" v="341"/>
          <ac:spMkLst>
            <pc:docMk/>
            <pc:sldMk cId="1338400755" sldId="260"/>
            <ac:spMk id="6" creationId="{7421B222-7B96-4827-8D84-72A860598C60}"/>
          </ac:spMkLst>
        </pc:spChg>
        <pc:picChg chg="add del mod">
          <ac:chgData name="marcos aurelio gularte de castro" userId="67f50566e2aee3b4" providerId="LiveId" clId="{86F7C212-9F0F-41E3-9F5C-51A9AB94D47A}" dt="2020-01-01T21:22:18.081" v="340" actId="478"/>
          <ac:picMkLst>
            <pc:docMk/>
            <pc:sldMk cId="1338400755" sldId="260"/>
            <ac:picMk id="4" creationId="{80CEB605-3C4C-4B0A-8EBD-F2B15903D92C}"/>
          </ac:picMkLst>
        </pc:picChg>
        <pc:picChg chg="add mod">
          <ac:chgData name="marcos aurelio gularte de castro" userId="67f50566e2aee3b4" providerId="LiveId" clId="{86F7C212-9F0F-41E3-9F5C-51A9AB94D47A}" dt="2020-01-01T21:22:20.333" v="341"/>
          <ac:picMkLst>
            <pc:docMk/>
            <pc:sldMk cId="1338400755" sldId="260"/>
            <ac:picMk id="7" creationId="{FE8A477B-0F01-4CB1-B196-FF83DCC53557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2644251701" sldId="260"/>
        </pc:sldMkLst>
      </pc:sldChg>
      <pc:sldChg chg="addSp delSp modSp add modTransition">
        <pc:chgData name="marcos aurelio gularte de castro" userId="67f50566e2aee3b4" providerId="LiveId" clId="{86F7C212-9F0F-41E3-9F5C-51A9AB94D47A}" dt="2020-01-01T21:24:51.890" v="344"/>
        <pc:sldMkLst>
          <pc:docMk/>
          <pc:sldMk cId="1249259515" sldId="261"/>
        </pc:sldMkLst>
        <pc:spChg chg="del">
          <ac:chgData name="marcos aurelio gularte de castro" userId="67f50566e2aee3b4" providerId="LiveId" clId="{86F7C212-9F0F-41E3-9F5C-51A9AB94D47A}" dt="2020-01-01T19:42:21.788" v="69"/>
          <ac:spMkLst>
            <pc:docMk/>
            <pc:sldMk cId="1249259515" sldId="261"/>
            <ac:spMk id="2" creationId="{CD29CEC3-811E-4C64-BD45-F7FA8670722F}"/>
          </ac:spMkLst>
        </pc:spChg>
        <pc:spChg chg="mod">
          <ac:chgData name="marcos aurelio gularte de castro" userId="67f50566e2aee3b4" providerId="LiveId" clId="{86F7C212-9F0F-41E3-9F5C-51A9AB94D47A}" dt="2020-01-01T21:24:39.851" v="343" actId="20577"/>
          <ac:spMkLst>
            <pc:docMk/>
            <pc:sldMk cId="1249259515" sldId="261"/>
            <ac:spMk id="3" creationId="{458761F2-320B-44AE-A6AA-921AF1CBBFED}"/>
          </ac:spMkLst>
        </pc:spChg>
        <pc:spChg chg="add del mod">
          <ac:chgData name="marcos aurelio gularte de castro" userId="67f50566e2aee3b4" providerId="LiveId" clId="{86F7C212-9F0F-41E3-9F5C-51A9AB94D47A}" dt="2020-01-01T21:24:51.890" v="344"/>
          <ac:spMkLst>
            <pc:docMk/>
            <pc:sldMk cId="1249259515" sldId="261"/>
            <ac:spMk id="4" creationId="{3D641AF3-D716-4456-B395-81C12E72BA30}"/>
          </ac:spMkLst>
        </pc:spChg>
        <pc:picChg chg="add mod">
          <ac:chgData name="marcos aurelio gularte de castro" userId="67f50566e2aee3b4" providerId="LiveId" clId="{86F7C212-9F0F-41E3-9F5C-51A9AB94D47A}" dt="2020-01-01T21:24:51.890" v="344"/>
          <ac:picMkLst>
            <pc:docMk/>
            <pc:sldMk cId="1249259515" sldId="261"/>
            <ac:picMk id="5" creationId="{BAD1E99C-7354-4AAB-A54D-36976CD8EF52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1491179909" sldId="261"/>
        </pc:sldMkLst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549347242" sldId="262"/>
        </pc:sldMkLst>
      </pc:sldChg>
      <pc:sldChg chg="addSp delSp modSp add modTransition">
        <pc:chgData name="marcos aurelio gularte de castro" userId="67f50566e2aee3b4" providerId="LiveId" clId="{86F7C212-9F0F-41E3-9F5C-51A9AB94D47A}" dt="2020-01-01T21:30:53.894" v="350" actId="18131"/>
        <pc:sldMkLst>
          <pc:docMk/>
          <pc:sldMk cId="1105958440" sldId="262"/>
        </pc:sldMkLst>
        <pc:spChg chg="del">
          <ac:chgData name="marcos aurelio gularte de castro" userId="67f50566e2aee3b4" providerId="LiveId" clId="{86F7C212-9F0F-41E3-9F5C-51A9AB94D47A}" dt="2020-01-01T19:42:39.989" v="71"/>
          <ac:spMkLst>
            <pc:docMk/>
            <pc:sldMk cId="1105958440" sldId="262"/>
            <ac:spMk id="2" creationId="{2B007062-1F2C-42D3-85CB-E991C8854129}"/>
          </ac:spMkLst>
        </pc:spChg>
        <pc:spChg chg="mod">
          <ac:chgData name="marcos aurelio gularte de castro" userId="67f50566e2aee3b4" providerId="LiveId" clId="{86F7C212-9F0F-41E3-9F5C-51A9AB94D47A}" dt="2020-01-01T19:42:46.247" v="75" actId="20577"/>
          <ac:spMkLst>
            <pc:docMk/>
            <pc:sldMk cId="1105958440" sldId="262"/>
            <ac:spMk id="3" creationId="{A0F48370-1C39-41B2-A931-18321425B3A6}"/>
          </ac:spMkLst>
        </pc:spChg>
        <pc:spChg chg="add del mod">
          <ac:chgData name="marcos aurelio gularte de castro" userId="67f50566e2aee3b4" providerId="LiveId" clId="{86F7C212-9F0F-41E3-9F5C-51A9AB94D47A}" dt="2020-01-01T21:29:53.918" v="345"/>
          <ac:spMkLst>
            <pc:docMk/>
            <pc:sldMk cId="1105958440" sldId="262"/>
            <ac:spMk id="4" creationId="{97BED619-3670-41C8-9159-FD2625A113BA}"/>
          </ac:spMkLst>
        </pc:spChg>
        <pc:spChg chg="add del mod">
          <ac:chgData name="marcos aurelio gularte de castro" userId="67f50566e2aee3b4" providerId="LiveId" clId="{86F7C212-9F0F-41E3-9F5C-51A9AB94D47A}" dt="2020-01-01T21:30:44.120" v="349"/>
          <ac:spMkLst>
            <pc:docMk/>
            <pc:sldMk cId="1105958440" sldId="262"/>
            <ac:spMk id="8" creationId="{41684847-11A6-4096-9AB2-095FC075D32A}"/>
          </ac:spMkLst>
        </pc:spChg>
        <pc:picChg chg="add del mod">
          <ac:chgData name="marcos aurelio gularte de castro" userId="67f50566e2aee3b4" providerId="LiveId" clId="{86F7C212-9F0F-41E3-9F5C-51A9AB94D47A}" dt="2020-01-01T21:30:42.917" v="348" actId="478"/>
          <ac:picMkLst>
            <pc:docMk/>
            <pc:sldMk cId="1105958440" sldId="262"/>
            <ac:picMk id="5" creationId="{3AD6AE90-63FB-420A-8690-1D47058A163F}"/>
          </ac:picMkLst>
        </pc:picChg>
        <pc:picChg chg="add del">
          <ac:chgData name="marcos aurelio gularte de castro" userId="67f50566e2aee3b4" providerId="LiveId" clId="{86F7C212-9F0F-41E3-9F5C-51A9AB94D47A}" dt="2020-01-01T21:30:42.112" v="347" actId="478"/>
          <ac:picMkLst>
            <pc:docMk/>
            <pc:sldMk cId="1105958440" sldId="262"/>
            <ac:picMk id="6" creationId="{91D7F104-8385-4FD0-B885-E289240EEACD}"/>
          </ac:picMkLst>
        </pc:picChg>
        <pc:picChg chg="add mod modCrop">
          <ac:chgData name="marcos aurelio gularte de castro" userId="67f50566e2aee3b4" providerId="LiveId" clId="{86F7C212-9F0F-41E3-9F5C-51A9AB94D47A}" dt="2020-01-01T21:30:53.894" v="350" actId="18131"/>
          <ac:picMkLst>
            <pc:docMk/>
            <pc:sldMk cId="1105958440" sldId="262"/>
            <ac:picMk id="9" creationId="{C9D00DF1-19D3-4E21-A6F2-A7748D1B4F0B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831137448" sldId="263"/>
        </pc:sldMkLst>
      </pc:sldChg>
      <pc:sldChg chg="addSp delSp modSp add modTransition">
        <pc:chgData name="marcos aurelio gularte de castro" userId="67f50566e2aee3b4" providerId="LiveId" clId="{86F7C212-9F0F-41E3-9F5C-51A9AB94D47A}" dt="2020-01-01T21:33:46.586" v="357" actId="962"/>
        <pc:sldMkLst>
          <pc:docMk/>
          <pc:sldMk cId="1876188968" sldId="263"/>
        </pc:sldMkLst>
        <pc:spChg chg="del">
          <ac:chgData name="marcos aurelio gularte de castro" userId="67f50566e2aee3b4" providerId="LiveId" clId="{86F7C212-9F0F-41E3-9F5C-51A9AB94D47A}" dt="2020-01-01T19:43:04.100" v="77"/>
          <ac:spMkLst>
            <pc:docMk/>
            <pc:sldMk cId="1876188968" sldId="263"/>
            <ac:spMk id="2" creationId="{7EB1328C-68BA-4703-88C8-07196D95D4DE}"/>
          </ac:spMkLst>
        </pc:spChg>
        <pc:spChg chg="mod">
          <ac:chgData name="marcos aurelio gularte de castro" userId="67f50566e2aee3b4" providerId="LiveId" clId="{86F7C212-9F0F-41E3-9F5C-51A9AB94D47A}" dt="2020-01-01T19:46:23.811" v="79" actId="20577"/>
          <ac:spMkLst>
            <pc:docMk/>
            <pc:sldMk cId="1876188968" sldId="263"/>
            <ac:spMk id="3" creationId="{55FBD080-767C-4EF0-B2A5-EC7D7A62BD1C}"/>
          </ac:spMkLst>
        </pc:spChg>
        <pc:spChg chg="add del mod">
          <ac:chgData name="marcos aurelio gularte de castro" userId="67f50566e2aee3b4" providerId="LiveId" clId="{86F7C212-9F0F-41E3-9F5C-51A9AB94D47A}" dt="2020-01-01T21:32:35.304" v="351" actId="931"/>
          <ac:spMkLst>
            <pc:docMk/>
            <pc:sldMk cId="1876188968" sldId="263"/>
            <ac:spMk id="4" creationId="{DC6F6214-EE32-4022-B9AC-A8E0F87F51B3}"/>
          </ac:spMkLst>
        </pc:spChg>
        <pc:spChg chg="add del mod">
          <ac:chgData name="marcos aurelio gularte de castro" userId="67f50566e2aee3b4" providerId="LiveId" clId="{86F7C212-9F0F-41E3-9F5C-51A9AB94D47A}" dt="2020-01-01T21:33:45.295" v="355" actId="931"/>
          <ac:spMkLst>
            <pc:docMk/>
            <pc:sldMk cId="1876188968" sldId="263"/>
            <ac:spMk id="8" creationId="{2C970F52-09D6-493C-AA5C-8E58A1F3C283}"/>
          </ac:spMkLst>
        </pc:spChg>
        <pc:picChg chg="add del mod">
          <ac:chgData name="marcos aurelio gularte de castro" userId="67f50566e2aee3b4" providerId="LiveId" clId="{86F7C212-9F0F-41E3-9F5C-51A9AB94D47A}" dt="2020-01-01T21:32:40.505" v="354" actId="478"/>
          <ac:picMkLst>
            <pc:docMk/>
            <pc:sldMk cId="1876188968" sldId="263"/>
            <ac:picMk id="6" creationId="{758E5FBD-BCAD-4752-9D55-84589F0B4EC0}"/>
          </ac:picMkLst>
        </pc:picChg>
        <pc:picChg chg="add mod">
          <ac:chgData name="marcos aurelio gularte de castro" userId="67f50566e2aee3b4" providerId="LiveId" clId="{86F7C212-9F0F-41E3-9F5C-51A9AB94D47A}" dt="2020-01-01T21:33:46.586" v="357" actId="962"/>
          <ac:picMkLst>
            <pc:docMk/>
            <pc:sldMk cId="1876188968" sldId="263"/>
            <ac:picMk id="10" creationId="{467BF698-D07C-4C4E-BA78-EAB3E885A30C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1139950629" sldId="264"/>
        </pc:sldMkLst>
      </pc:sldChg>
      <pc:sldChg chg="addSp delSp modSp add modTransition">
        <pc:chgData name="marcos aurelio gularte de castro" userId="67f50566e2aee3b4" providerId="LiveId" clId="{86F7C212-9F0F-41E3-9F5C-51A9AB94D47A}" dt="2020-01-01T21:49:54.927" v="370"/>
        <pc:sldMkLst>
          <pc:docMk/>
          <pc:sldMk cId="2159868487" sldId="264"/>
        </pc:sldMkLst>
        <pc:spChg chg="del">
          <ac:chgData name="marcos aurelio gularte de castro" userId="67f50566e2aee3b4" providerId="LiveId" clId="{86F7C212-9F0F-41E3-9F5C-51A9AB94D47A}" dt="2020-01-01T19:46:52.863" v="81"/>
          <ac:spMkLst>
            <pc:docMk/>
            <pc:sldMk cId="2159868487" sldId="264"/>
            <ac:spMk id="2" creationId="{4F1813DC-2E0E-4752-A602-308ECE5990C1}"/>
          </ac:spMkLst>
        </pc:spChg>
        <pc:spChg chg="mod">
          <ac:chgData name="marcos aurelio gularte de castro" userId="67f50566e2aee3b4" providerId="LiveId" clId="{86F7C212-9F0F-41E3-9F5C-51A9AB94D47A}" dt="2020-01-01T19:47:57.272" v="97" actId="20577"/>
          <ac:spMkLst>
            <pc:docMk/>
            <pc:sldMk cId="2159868487" sldId="264"/>
            <ac:spMk id="3" creationId="{F4D70E2D-092F-4295-B5E0-A175E1770B23}"/>
          </ac:spMkLst>
        </pc:spChg>
        <pc:spChg chg="add del mod">
          <ac:chgData name="marcos aurelio gularte de castro" userId="67f50566e2aee3b4" providerId="LiveId" clId="{86F7C212-9F0F-41E3-9F5C-51A9AB94D47A}" dt="2020-01-01T19:47:34.915" v="89"/>
          <ac:spMkLst>
            <pc:docMk/>
            <pc:sldMk cId="2159868487" sldId="264"/>
            <ac:spMk id="4" creationId="{3C51BF8E-14C4-454E-B16F-20227B1EC39C}"/>
          </ac:spMkLst>
        </pc:spChg>
        <pc:spChg chg="add del mod">
          <ac:chgData name="marcos aurelio gularte de castro" userId="67f50566e2aee3b4" providerId="LiveId" clId="{86F7C212-9F0F-41E3-9F5C-51A9AB94D47A}" dt="2020-01-01T21:37:52.941" v="358" actId="931"/>
          <ac:spMkLst>
            <pc:docMk/>
            <pc:sldMk cId="2159868487" sldId="264"/>
            <ac:spMk id="5" creationId="{0F413B7C-5218-4A3C-8FDF-2819070F5C8B}"/>
          </ac:spMkLst>
        </pc:spChg>
        <pc:spChg chg="add del mod">
          <ac:chgData name="marcos aurelio gularte de castro" userId="67f50566e2aee3b4" providerId="LiveId" clId="{86F7C212-9F0F-41E3-9F5C-51A9AB94D47A}" dt="2020-01-01T21:48:32.803" v="362"/>
          <ac:spMkLst>
            <pc:docMk/>
            <pc:sldMk cId="2159868487" sldId="264"/>
            <ac:spMk id="8" creationId="{E5AC0128-8F6A-45EA-88D6-E6111AE2A988}"/>
          </ac:spMkLst>
        </pc:spChg>
        <pc:spChg chg="add del mod">
          <ac:chgData name="marcos aurelio gularte de castro" userId="67f50566e2aee3b4" providerId="LiveId" clId="{86F7C212-9F0F-41E3-9F5C-51A9AB94D47A}" dt="2020-01-01T21:49:54.592" v="369" actId="478"/>
          <ac:spMkLst>
            <pc:docMk/>
            <pc:sldMk cId="2159868487" sldId="264"/>
            <ac:spMk id="12" creationId="{FEA953E4-2899-4E6D-B726-1FCC46198FB5}"/>
          </ac:spMkLst>
        </pc:spChg>
        <pc:picChg chg="add del mod">
          <ac:chgData name="marcos aurelio gularte de castro" userId="67f50566e2aee3b4" providerId="LiveId" clId="{86F7C212-9F0F-41E3-9F5C-51A9AB94D47A}" dt="2020-01-01T21:48:19.486" v="361"/>
          <ac:picMkLst>
            <pc:docMk/>
            <pc:sldMk cId="2159868487" sldId="264"/>
            <ac:picMk id="7" creationId="{6E170A78-427E-4B1D-8641-36183FB0A0AB}"/>
          </ac:picMkLst>
        </pc:picChg>
        <pc:picChg chg="add del mod">
          <ac:chgData name="marcos aurelio gularte de castro" userId="67f50566e2aee3b4" providerId="LiveId" clId="{86F7C212-9F0F-41E3-9F5C-51A9AB94D47A}" dt="2020-01-01T21:49:54.592" v="369" actId="478"/>
          <ac:picMkLst>
            <pc:docMk/>
            <pc:sldMk cId="2159868487" sldId="264"/>
            <ac:picMk id="9" creationId="{EC50DA7A-0513-484B-A254-354870ED1568}"/>
          </ac:picMkLst>
        </pc:picChg>
        <pc:picChg chg="add del">
          <ac:chgData name="marcos aurelio gularte de castro" userId="67f50566e2aee3b4" providerId="LiveId" clId="{86F7C212-9F0F-41E3-9F5C-51A9AB94D47A}" dt="2020-01-01T21:49:54.927" v="370"/>
          <ac:picMkLst>
            <pc:docMk/>
            <pc:sldMk cId="2159868487" sldId="264"/>
            <ac:picMk id="10" creationId="{77074A21-D186-4CCC-AE22-2C8EA39E21A0}"/>
          </ac:picMkLst>
        </pc:picChg>
        <pc:picChg chg="add del mod">
          <ac:chgData name="marcos aurelio gularte de castro" userId="67f50566e2aee3b4" providerId="LiveId" clId="{86F7C212-9F0F-41E3-9F5C-51A9AB94D47A}" dt="2020-01-01T21:49:53.581" v="367"/>
          <ac:picMkLst>
            <pc:docMk/>
            <pc:sldMk cId="2159868487" sldId="264"/>
            <ac:picMk id="13" creationId="{6CD3AE9B-D362-4584-A07B-9EC450D8E22C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1:53:35.207" v="376"/>
        <pc:sldMkLst>
          <pc:docMk/>
          <pc:sldMk cId="366799036" sldId="265"/>
        </pc:sldMkLst>
        <pc:spChg chg="del">
          <ac:chgData name="marcos aurelio gularte de castro" userId="67f50566e2aee3b4" providerId="LiveId" clId="{86F7C212-9F0F-41E3-9F5C-51A9AB94D47A}" dt="2020-01-01T21:52:39.941" v="374"/>
          <ac:spMkLst>
            <pc:docMk/>
            <pc:sldMk cId="366799036" sldId="265"/>
            <ac:spMk id="2" creationId="{41ABE403-8401-4FCE-9BE3-1E1A76869401}"/>
          </ac:spMkLst>
        </pc:spChg>
        <pc:spChg chg="mod">
          <ac:chgData name="marcos aurelio gularte de castro" userId="67f50566e2aee3b4" providerId="LiveId" clId="{86F7C212-9F0F-41E3-9F5C-51A9AB94D47A}" dt="2020-01-01T19:48:25.760" v="101" actId="20577"/>
          <ac:spMkLst>
            <pc:docMk/>
            <pc:sldMk cId="366799036" sldId="265"/>
            <ac:spMk id="3" creationId="{CEE9B2C0-B09B-4B98-971E-C1AABFBA9429}"/>
          </ac:spMkLst>
        </pc:spChg>
        <pc:spChg chg="add del mod">
          <ac:chgData name="marcos aurelio gularte de castro" userId="67f50566e2aee3b4" providerId="LiveId" clId="{86F7C212-9F0F-41E3-9F5C-51A9AB94D47A}" dt="2020-01-01T21:53:35.207" v="376"/>
          <ac:spMkLst>
            <pc:docMk/>
            <pc:sldMk cId="366799036" sldId="265"/>
            <ac:spMk id="6" creationId="{599984E3-567F-473E-8697-0BA58E84B9BF}"/>
          </ac:spMkLst>
        </pc:spChg>
        <pc:picChg chg="add del mod">
          <ac:chgData name="marcos aurelio gularte de castro" userId="67f50566e2aee3b4" providerId="LiveId" clId="{86F7C212-9F0F-41E3-9F5C-51A9AB94D47A}" dt="2020-01-01T21:53:31.974" v="375" actId="478"/>
          <ac:picMkLst>
            <pc:docMk/>
            <pc:sldMk cId="366799036" sldId="265"/>
            <ac:picMk id="4" creationId="{0BB0AF72-9B13-4EC8-8D50-8C9C0D7590A2}"/>
          </ac:picMkLst>
        </pc:picChg>
        <pc:picChg chg="add mod">
          <ac:chgData name="marcos aurelio gularte de castro" userId="67f50566e2aee3b4" providerId="LiveId" clId="{86F7C212-9F0F-41E3-9F5C-51A9AB94D47A}" dt="2020-01-01T21:53:35.207" v="376"/>
          <ac:picMkLst>
            <pc:docMk/>
            <pc:sldMk cId="366799036" sldId="265"/>
            <ac:picMk id="7" creationId="{8771FEC5-DC01-477D-A5A3-72832DB6BAB4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910904697" sldId="265"/>
        </pc:sldMkLst>
      </pc:sldChg>
      <pc:sldChg chg="addSp delSp modSp add modTransition">
        <pc:chgData name="marcos aurelio gularte de castro" userId="67f50566e2aee3b4" providerId="LiveId" clId="{86F7C212-9F0F-41E3-9F5C-51A9AB94D47A}" dt="2020-01-01T21:55:33.232" v="382" actId="962"/>
        <pc:sldMkLst>
          <pc:docMk/>
          <pc:sldMk cId="963523029" sldId="266"/>
        </pc:sldMkLst>
        <pc:spChg chg="del">
          <ac:chgData name="marcos aurelio gularte de castro" userId="67f50566e2aee3b4" providerId="LiveId" clId="{86F7C212-9F0F-41E3-9F5C-51A9AB94D47A}" dt="2020-01-01T19:48:48.682" v="102"/>
          <ac:spMkLst>
            <pc:docMk/>
            <pc:sldMk cId="963523029" sldId="266"/>
            <ac:spMk id="2" creationId="{6B287649-750B-4CE0-86FA-4FB141141D8D}"/>
          </ac:spMkLst>
        </pc:spChg>
        <pc:spChg chg="del">
          <ac:chgData name="marcos aurelio gularte de castro" userId="67f50566e2aee3b4" providerId="LiveId" clId="{86F7C212-9F0F-41E3-9F5C-51A9AB94D47A}" dt="2020-01-01T19:48:48.682" v="102"/>
          <ac:spMkLst>
            <pc:docMk/>
            <pc:sldMk cId="963523029" sldId="266"/>
            <ac:spMk id="3" creationId="{822C1C67-4592-4677-A14C-01EF9A9C4F60}"/>
          </ac:spMkLst>
        </pc:spChg>
        <pc:spChg chg="add del mod">
          <ac:chgData name="marcos aurelio gularte de castro" userId="67f50566e2aee3b4" providerId="LiveId" clId="{86F7C212-9F0F-41E3-9F5C-51A9AB94D47A}" dt="2020-01-01T21:55:32.047" v="380" actId="931"/>
          <ac:spMkLst>
            <pc:docMk/>
            <pc:sldMk cId="963523029" sldId="266"/>
            <ac:spMk id="4" creationId="{0164690D-64A7-476D-AC8D-C46BC037BFAC}"/>
          </ac:spMkLst>
        </pc:spChg>
        <pc:spChg chg="add mod">
          <ac:chgData name="marcos aurelio gularte de castro" userId="67f50566e2aee3b4" providerId="LiveId" clId="{86F7C212-9F0F-41E3-9F5C-51A9AB94D47A}" dt="2020-01-01T19:49:32.509" v="107" actId="20577"/>
          <ac:spMkLst>
            <pc:docMk/>
            <pc:sldMk cId="963523029" sldId="266"/>
            <ac:spMk id="5" creationId="{8CD5F4C0-206A-4DD2-AACB-4626C897D64F}"/>
          </ac:spMkLst>
        </pc:spChg>
        <pc:spChg chg="add mod">
          <ac:chgData name="marcos aurelio gularte de castro" userId="67f50566e2aee3b4" providerId="LiveId" clId="{86F7C212-9F0F-41E3-9F5C-51A9AB94D47A}" dt="2020-01-01T21:55:33.232" v="382" actId="962"/>
          <ac:spMkLst>
            <pc:docMk/>
            <pc:sldMk cId="963523029" sldId="266"/>
            <ac:spMk id="8" creationId="{B5FE4B2F-6F46-4D46-BC3F-F91FABBCB4A0}"/>
          </ac:spMkLst>
        </pc:spChg>
        <pc:picChg chg="add mod">
          <ac:chgData name="marcos aurelio gularte de castro" userId="67f50566e2aee3b4" providerId="LiveId" clId="{86F7C212-9F0F-41E3-9F5C-51A9AB94D47A}" dt="2020-01-01T21:55:33.232" v="382" actId="962"/>
          <ac:picMkLst>
            <pc:docMk/>
            <pc:sldMk cId="963523029" sldId="266"/>
            <ac:picMk id="7" creationId="{B4858B6A-F692-4580-85D8-48CFB8DB3882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2958761612" sldId="266"/>
        </pc:sldMkLst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586989753" sldId="267"/>
        </pc:sldMkLst>
      </pc:sldChg>
      <pc:sldChg chg="addSp delSp modSp add ord modTransition">
        <pc:chgData name="marcos aurelio gularte de castro" userId="67f50566e2aee3b4" providerId="LiveId" clId="{86F7C212-9F0F-41E3-9F5C-51A9AB94D47A}" dt="2020-01-01T21:53:52.886" v="379" actId="962"/>
        <pc:sldMkLst>
          <pc:docMk/>
          <pc:sldMk cId="723853292" sldId="267"/>
        </pc:sldMkLst>
        <pc:spChg chg="del">
          <ac:chgData name="marcos aurelio gularte de castro" userId="67f50566e2aee3b4" providerId="LiveId" clId="{86F7C212-9F0F-41E3-9F5C-51A9AB94D47A}" dt="2020-01-01T19:48:48.682" v="102"/>
          <ac:spMkLst>
            <pc:docMk/>
            <pc:sldMk cId="723853292" sldId="267"/>
            <ac:spMk id="2" creationId="{81A3FFAB-E237-4344-BC95-9790B205B74F}"/>
          </ac:spMkLst>
        </pc:spChg>
        <pc:spChg chg="del">
          <ac:chgData name="marcos aurelio gularte de castro" userId="67f50566e2aee3b4" providerId="LiveId" clId="{86F7C212-9F0F-41E3-9F5C-51A9AB94D47A}" dt="2020-01-01T19:48:48.682" v="102"/>
          <ac:spMkLst>
            <pc:docMk/>
            <pc:sldMk cId="723853292" sldId="267"/>
            <ac:spMk id="3" creationId="{0658B32C-C503-43E7-8F6C-FBD507D68D2C}"/>
          </ac:spMkLst>
        </pc:spChg>
        <pc:spChg chg="add del mod">
          <ac:chgData name="marcos aurelio gularte de castro" userId="67f50566e2aee3b4" providerId="LiveId" clId="{86F7C212-9F0F-41E3-9F5C-51A9AB94D47A}" dt="2020-01-01T19:49:59.603" v="110"/>
          <ac:spMkLst>
            <pc:docMk/>
            <pc:sldMk cId="723853292" sldId="267"/>
            <ac:spMk id="4" creationId="{B2230AD2-7AB0-4AD8-B620-0867DCFC8B2E}"/>
          </ac:spMkLst>
        </pc:spChg>
        <pc:spChg chg="add del mod">
          <ac:chgData name="marcos aurelio gularte de castro" userId="67f50566e2aee3b4" providerId="LiveId" clId="{86F7C212-9F0F-41E3-9F5C-51A9AB94D47A}" dt="2020-01-01T19:49:59.603" v="110"/>
          <ac:spMkLst>
            <pc:docMk/>
            <pc:sldMk cId="723853292" sldId="267"/>
            <ac:spMk id="5" creationId="{7C43B6B3-38B0-477E-BF17-D27CF628CCF4}"/>
          </ac:spMkLst>
        </pc:spChg>
        <pc:spChg chg="add mod">
          <ac:chgData name="marcos aurelio gularte de castro" userId="67f50566e2aee3b4" providerId="LiveId" clId="{86F7C212-9F0F-41E3-9F5C-51A9AB94D47A}" dt="2020-01-01T19:50:01.766" v="112" actId="27636"/>
          <ac:spMkLst>
            <pc:docMk/>
            <pc:sldMk cId="723853292" sldId="267"/>
            <ac:spMk id="6" creationId="{3026E4BA-3743-4995-93AF-D39B70CF708C}"/>
          </ac:spMkLst>
        </pc:spChg>
        <pc:spChg chg="add del mod">
          <ac:chgData name="marcos aurelio gularte de castro" userId="67f50566e2aee3b4" providerId="LiveId" clId="{86F7C212-9F0F-41E3-9F5C-51A9AB94D47A}" dt="2020-01-01T21:53:51.594" v="377" actId="931"/>
          <ac:spMkLst>
            <pc:docMk/>
            <pc:sldMk cId="723853292" sldId="267"/>
            <ac:spMk id="7" creationId="{447FAE4A-7754-456B-9035-11C2D4410DFB}"/>
          </ac:spMkLst>
        </pc:spChg>
        <pc:picChg chg="add mod">
          <ac:chgData name="marcos aurelio gularte de castro" userId="67f50566e2aee3b4" providerId="LiveId" clId="{86F7C212-9F0F-41E3-9F5C-51A9AB94D47A}" dt="2020-01-01T21:53:52.886" v="379" actId="962"/>
          <ac:picMkLst>
            <pc:docMk/>
            <pc:sldMk cId="723853292" sldId="267"/>
            <ac:picMk id="9" creationId="{0870D57A-50FF-42EC-BFDC-13B51BA56963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589082512" sldId="268"/>
        </pc:sldMkLst>
      </pc:sldChg>
      <pc:sldChg chg="addSp delSp modSp add modTransition">
        <pc:chgData name="marcos aurelio gularte de castro" userId="67f50566e2aee3b4" providerId="LiveId" clId="{86F7C212-9F0F-41E3-9F5C-51A9AB94D47A}" dt="2020-01-01T21:56:01.680" v="383"/>
        <pc:sldMkLst>
          <pc:docMk/>
          <pc:sldMk cId="4140722453" sldId="268"/>
        </pc:sldMkLst>
        <pc:spChg chg="del">
          <ac:chgData name="marcos aurelio gularte de castro" userId="67f50566e2aee3b4" providerId="LiveId" clId="{86F7C212-9F0F-41E3-9F5C-51A9AB94D47A}" dt="2020-01-01T19:48:48.682" v="102"/>
          <ac:spMkLst>
            <pc:docMk/>
            <pc:sldMk cId="4140722453" sldId="268"/>
            <ac:spMk id="2" creationId="{C7449693-C2B1-4844-AF87-23F05691EE25}"/>
          </ac:spMkLst>
        </pc:spChg>
        <pc:spChg chg="del">
          <ac:chgData name="marcos aurelio gularte de castro" userId="67f50566e2aee3b4" providerId="LiveId" clId="{86F7C212-9F0F-41E3-9F5C-51A9AB94D47A}" dt="2020-01-01T19:48:48.682" v="102"/>
          <ac:spMkLst>
            <pc:docMk/>
            <pc:sldMk cId="4140722453" sldId="268"/>
            <ac:spMk id="3" creationId="{3120B0DB-6C9E-442B-94FB-DF4D0B465159}"/>
          </ac:spMkLst>
        </pc:spChg>
        <pc:spChg chg="add del mod">
          <ac:chgData name="marcos aurelio gularte de castro" userId="67f50566e2aee3b4" providerId="LiveId" clId="{86F7C212-9F0F-41E3-9F5C-51A9AB94D47A}" dt="2020-01-01T21:56:01.680" v="383"/>
          <ac:spMkLst>
            <pc:docMk/>
            <pc:sldMk cId="4140722453" sldId="268"/>
            <ac:spMk id="4" creationId="{4DF39B06-4737-48B5-958A-523CAB9C3611}"/>
          </ac:spMkLst>
        </pc:spChg>
        <pc:spChg chg="add mod">
          <ac:chgData name="marcos aurelio gularte de castro" userId="67f50566e2aee3b4" providerId="LiveId" clId="{86F7C212-9F0F-41E3-9F5C-51A9AB94D47A}" dt="2020-01-01T19:50:41.089" v="119" actId="20577"/>
          <ac:spMkLst>
            <pc:docMk/>
            <pc:sldMk cId="4140722453" sldId="268"/>
            <ac:spMk id="5" creationId="{DEFD4F1F-633A-4D51-8ADF-4B14336078D1}"/>
          </ac:spMkLst>
        </pc:spChg>
        <pc:picChg chg="add mod">
          <ac:chgData name="marcos aurelio gularte de castro" userId="67f50566e2aee3b4" providerId="LiveId" clId="{86F7C212-9F0F-41E3-9F5C-51A9AB94D47A}" dt="2020-01-01T21:56:01.680" v="383"/>
          <ac:picMkLst>
            <pc:docMk/>
            <pc:sldMk cId="4140722453" sldId="268"/>
            <ac:picMk id="6" creationId="{A5852B28-6049-4F33-A2F2-906EBEEF9D24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1:56:32.043" v="387" actId="962"/>
        <pc:sldMkLst>
          <pc:docMk/>
          <pc:sldMk cId="268081603" sldId="269"/>
        </pc:sldMkLst>
        <pc:spChg chg="del">
          <ac:chgData name="marcos aurelio gularte de castro" userId="67f50566e2aee3b4" providerId="LiveId" clId="{86F7C212-9F0F-41E3-9F5C-51A9AB94D47A}" dt="2020-01-01T21:56:31.151" v="385" actId="931"/>
          <ac:spMkLst>
            <pc:docMk/>
            <pc:sldMk cId="268081603" sldId="269"/>
            <ac:spMk id="2" creationId="{4790AF75-311E-4F61-94FA-D5D08F413A65}"/>
          </ac:spMkLst>
        </pc:spChg>
        <pc:spChg chg="mod">
          <ac:chgData name="marcos aurelio gularte de castro" userId="67f50566e2aee3b4" providerId="LiveId" clId="{86F7C212-9F0F-41E3-9F5C-51A9AB94D47A}" dt="2020-01-01T21:56:09.487" v="384" actId="20577"/>
          <ac:spMkLst>
            <pc:docMk/>
            <pc:sldMk cId="268081603" sldId="269"/>
            <ac:spMk id="3" creationId="{47F5F367-26E6-4753-865F-8B550B4B29DA}"/>
          </ac:spMkLst>
        </pc:spChg>
        <pc:picChg chg="add mod">
          <ac:chgData name="marcos aurelio gularte de castro" userId="67f50566e2aee3b4" providerId="LiveId" clId="{86F7C212-9F0F-41E3-9F5C-51A9AB94D47A}" dt="2020-01-01T21:56:32.043" v="387" actId="962"/>
          <ac:picMkLst>
            <pc:docMk/>
            <pc:sldMk cId="268081603" sldId="269"/>
            <ac:picMk id="5" creationId="{F43DB5D7-A0A9-4A7F-8008-5AA45E21F6E5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4031160179" sldId="269"/>
        </pc:sldMkLst>
      </pc:sldChg>
      <pc:sldChg chg="addSp delSp modSp add modTransition">
        <pc:chgData name="marcos aurelio gularte de castro" userId="67f50566e2aee3b4" providerId="LiveId" clId="{86F7C212-9F0F-41E3-9F5C-51A9AB94D47A}" dt="2020-01-01T22:02:43.709" v="400" actId="962"/>
        <pc:sldMkLst>
          <pc:docMk/>
          <pc:sldMk cId="330671292" sldId="270"/>
        </pc:sldMkLst>
        <pc:spChg chg="del">
          <ac:chgData name="marcos aurelio gularte de castro" userId="67f50566e2aee3b4" providerId="LiveId" clId="{86F7C212-9F0F-41E3-9F5C-51A9AB94D47A}" dt="2020-01-01T21:58:01.953" v="388"/>
          <ac:spMkLst>
            <pc:docMk/>
            <pc:sldMk cId="330671292" sldId="270"/>
            <ac:spMk id="2" creationId="{2FD908D2-F4B1-4DC9-B082-50B12A3BBF86}"/>
          </ac:spMkLst>
        </pc:spChg>
        <pc:spChg chg="mod">
          <ac:chgData name="marcos aurelio gularte de castro" userId="67f50566e2aee3b4" providerId="LiveId" clId="{86F7C212-9F0F-41E3-9F5C-51A9AB94D47A}" dt="2020-01-01T19:51:18.300" v="127" actId="20577"/>
          <ac:spMkLst>
            <pc:docMk/>
            <pc:sldMk cId="330671292" sldId="270"/>
            <ac:spMk id="3" creationId="{DBA9C3A3-8B9B-4F89-811D-E657B113C857}"/>
          </ac:spMkLst>
        </pc:spChg>
        <pc:spChg chg="add del mod">
          <ac:chgData name="marcos aurelio gularte de castro" userId="67f50566e2aee3b4" providerId="LiveId" clId="{86F7C212-9F0F-41E3-9F5C-51A9AB94D47A}" dt="2020-01-01T22:02:07.102" v="390" actId="931"/>
          <ac:spMkLst>
            <pc:docMk/>
            <pc:sldMk cId="330671292" sldId="270"/>
            <ac:spMk id="6" creationId="{77E60D02-A261-4957-9C11-E862EEE20982}"/>
          </ac:spMkLst>
        </pc:spChg>
        <pc:spChg chg="add del mod">
          <ac:chgData name="marcos aurelio gularte de castro" userId="67f50566e2aee3b4" providerId="LiveId" clId="{86F7C212-9F0F-41E3-9F5C-51A9AB94D47A}" dt="2020-01-01T22:02:21.952" v="394" actId="931"/>
          <ac:spMkLst>
            <pc:docMk/>
            <pc:sldMk cId="330671292" sldId="270"/>
            <ac:spMk id="10" creationId="{F8345B64-DC66-4847-A336-AA0BC04484C3}"/>
          </ac:spMkLst>
        </pc:spChg>
        <pc:spChg chg="add del mod">
          <ac:chgData name="marcos aurelio gularte de castro" userId="67f50566e2aee3b4" providerId="LiveId" clId="{86F7C212-9F0F-41E3-9F5C-51A9AB94D47A}" dt="2020-01-01T22:02:41.729" v="398" actId="931"/>
          <ac:spMkLst>
            <pc:docMk/>
            <pc:sldMk cId="330671292" sldId="270"/>
            <ac:spMk id="14" creationId="{48AF6BB4-4C7C-492B-8DB7-2C6EF70113D4}"/>
          </ac:spMkLst>
        </pc:spChg>
        <pc:picChg chg="add del mod">
          <ac:chgData name="marcos aurelio gularte de castro" userId="67f50566e2aee3b4" providerId="LiveId" clId="{86F7C212-9F0F-41E3-9F5C-51A9AB94D47A}" dt="2020-01-01T22:01:13.735" v="389" actId="478"/>
          <ac:picMkLst>
            <pc:docMk/>
            <pc:sldMk cId="330671292" sldId="270"/>
            <ac:picMk id="4" creationId="{F2A5A50A-0401-44BF-82BF-27E5ACCF80D5}"/>
          </ac:picMkLst>
        </pc:picChg>
        <pc:picChg chg="add del mod">
          <ac:chgData name="marcos aurelio gularte de castro" userId="67f50566e2aee3b4" providerId="LiveId" clId="{86F7C212-9F0F-41E3-9F5C-51A9AB94D47A}" dt="2020-01-01T22:02:11.276" v="393" actId="478"/>
          <ac:picMkLst>
            <pc:docMk/>
            <pc:sldMk cId="330671292" sldId="270"/>
            <ac:picMk id="8" creationId="{1D346FA3-AC7C-4CA2-AB4D-263DA0022168}"/>
          </ac:picMkLst>
        </pc:picChg>
        <pc:picChg chg="add del mod">
          <ac:chgData name="marcos aurelio gularte de castro" userId="67f50566e2aee3b4" providerId="LiveId" clId="{86F7C212-9F0F-41E3-9F5C-51A9AB94D47A}" dt="2020-01-01T22:02:24.792" v="397" actId="478"/>
          <ac:picMkLst>
            <pc:docMk/>
            <pc:sldMk cId="330671292" sldId="270"/>
            <ac:picMk id="12" creationId="{7C3BDCB8-D24F-45EE-A3D9-59D08D23EF82}"/>
          </ac:picMkLst>
        </pc:picChg>
        <pc:picChg chg="add mod">
          <ac:chgData name="marcos aurelio gularte de castro" userId="67f50566e2aee3b4" providerId="LiveId" clId="{86F7C212-9F0F-41E3-9F5C-51A9AB94D47A}" dt="2020-01-01T22:02:43.709" v="400" actId="962"/>
          <ac:picMkLst>
            <pc:docMk/>
            <pc:sldMk cId="330671292" sldId="270"/>
            <ac:picMk id="16" creationId="{E928A075-44BA-4963-B4C2-6068AD7B3481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1080708287" sldId="270"/>
        </pc:sldMkLst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831296115" sldId="271"/>
        </pc:sldMkLst>
      </pc:sldChg>
      <pc:sldChg chg="addSp delSp modSp add modTransition">
        <pc:chgData name="marcos aurelio gularte de castro" userId="67f50566e2aee3b4" providerId="LiveId" clId="{86F7C212-9F0F-41E3-9F5C-51A9AB94D47A}" dt="2020-01-01T22:06:34.341" v="403" actId="962"/>
        <pc:sldMkLst>
          <pc:docMk/>
          <pc:sldMk cId="2679711700" sldId="271"/>
        </pc:sldMkLst>
        <pc:spChg chg="del">
          <ac:chgData name="marcos aurelio gularte de castro" userId="67f50566e2aee3b4" providerId="LiveId" clId="{86F7C212-9F0F-41E3-9F5C-51A9AB94D47A}" dt="2020-01-01T19:51:51.924" v="128"/>
          <ac:spMkLst>
            <pc:docMk/>
            <pc:sldMk cId="2679711700" sldId="271"/>
            <ac:spMk id="2" creationId="{F843E6F6-0F2B-4304-AE59-B1EE79EE49E9}"/>
          </ac:spMkLst>
        </pc:spChg>
        <pc:spChg chg="del">
          <ac:chgData name="marcos aurelio gularte de castro" userId="67f50566e2aee3b4" providerId="LiveId" clId="{86F7C212-9F0F-41E3-9F5C-51A9AB94D47A}" dt="2020-01-01T19:51:51.924" v="128"/>
          <ac:spMkLst>
            <pc:docMk/>
            <pc:sldMk cId="2679711700" sldId="271"/>
            <ac:spMk id="3" creationId="{CF604B01-0A46-459A-90A3-A12C6376D3AB}"/>
          </ac:spMkLst>
        </pc:spChg>
        <pc:spChg chg="add mod">
          <ac:chgData name="marcos aurelio gularte de castro" userId="67f50566e2aee3b4" providerId="LiveId" clId="{86F7C212-9F0F-41E3-9F5C-51A9AB94D47A}" dt="2020-01-01T19:51:53.363" v="129"/>
          <ac:spMkLst>
            <pc:docMk/>
            <pc:sldMk cId="2679711700" sldId="271"/>
            <ac:spMk id="4" creationId="{DDD80F51-28AA-4CBD-88DE-1EB8648AAB73}"/>
          </ac:spMkLst>
        </pc:spChg>
        <pc:spChg chg="add del mod">
          <ac:chgData name="marcos aurelio gularte de castro" userId="67f50566e2aee3b4" providerId="LiveId" clId="{86F7C212-9F0F-41E3-9F5C-51A9AB94D47A}" dt="2020-01-01T22:06:32.716" v="401" actId="931"/>
          <ac:spMkLst>
            <pc:docMk/>
            <pc:sldMk cId="2679711700" sldId="271"/>
            <ac:spMk id="5" creationId="{244DD08C-BD38-4130-A768-75CBC145D320}"/>
          </ac:spMkLst>
        </pc:spChg>
        <pc:picChg chg="add mod">
          <ac:chgData name="marcos aurelio gularte de castro" userId="67f50566e2aee3b4" providerId="LiveId" clId="{86F7C212-9F0F-41E3-9F5C-51A9AB94D47A}" dt="2020-01-01T22:06:34.341" v="403" actId="962"/>
          <ac:picMkLst>
            <pc:docMk/>
            <pc:sldMk cId="2679711700" sldId="271"/>
            <ac:picMk id="7" creationId="{C3D45132-A361-4FC6-A484-CFC65450F727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40795625" sldId="272"/>
        </pc:sldMkLst>
      </pc:sldChg>
      <pc:sldChg chg="addSp delSp modSp add modTransition">
        <pc:chgData name="marcos aurelio gularte de castro" userId="67f50566e2aee3b4" providerId="LiveId" clId="{86F7C212-9F0F-41E3-9F5C-51A9AB94D47A}" dt="2020-01-01T22:07:47.045" v="404" actId="931"/>
        <pc:sldMkLst>
          <pc:docMk/>
          <pc:sldMk cId="2875647233" sldId="272"/>
        </pc:sldMkLst>
        <pc:spChg chg="del">
          <ac:chgData name="marcos aurelio gularte de castro" userId="67f50566e2aee3b4" providerId="LiveId" clId="{86F7C212-9F0F-41E3-9F5C-51A9AB94D47A}" dt="2020-01-01T22:07:47.045" v="404" actId="931"/>
          <ac:spMkLst>
            <pc:docMk/>
            <pc:sldMk cId="2875647233" sldId="272"/>
            <ac:spMk id="2" creationId="{1A167237-6CC7-4D81-9217-16A78136A62F}"/>
          </ac:spMkLst>
        </pc:spChg>
        <pc:spChg chg="mod">
          <ac:chgData name="marcos aurelio gularte de castro" userId="67f50566e2aee3b4" providerId="LiveId" clId="{86F7C212-9F0F-41E3-9F5C-51A9AB94D47A}" dt="2020-01-01T19:52:10.764" v="130"/>
          <ac:spMkLst>
            <pc:docMk/>
            <pc:sldMk cId="2875647233" sldId="272"/>
            <ac:spMk id="3" creationId="{C091F961-5E11-4229-89C9-223BA7EE47DC}"/>
          </ac:spMkLst>
        </pc:spChg>
        <pc:picChg chg="add mod">
          <ac:chgData name="marcos aurelio gularte de castro" userId="67f50566e2aee3b4" providerId="LiveId" clId="{86F7C212-9F0F-41E3-9F5C-51A9AB94D47A}" dt="2020-01-01T22:07:47.045" v="404" actId="931"/>
          <ac:picMkLst>
            <pc:docMk/>
            <pc:sldMk cId="2875647233" sldId="272"/>
            <ac:picMk id="5" creationId="{DDEC8DE0-80EC-4D46-A5EC-BB4238E9CF26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2411502915" sldId="273"/>
        </pc:sldMkLst>
      </pc:sldChg>
      <pc:sldChg chg="addSp delSp modSp add modTransition">
        <pc:chgData name="marcos aurelio gularte de castro" userId="67f50566e2aee3b4" providerId="LiveId" clId="{86F7C212-9F0F-41E3-9F5C-51A9AB94D47A}" dt="2020-01-01T22:08:26.018" v="407" actId="962"/>
        <pc:sldMkLst>
          <pc:docMk/>
          <pc:sldMk cId="3108241583" sldId="273"/>
        </pc:sldMkLst>
        <pc:spChg chg="del">
          <ac:chgData name="marcos aurelio gularte de castro" userId="67f50566e2aee3b4" providerId="LiveId" clId="{86F7C212-9F0F-41E3-9F5C-51A9AB94D47A}" dt="2020-01-01T22:08:25.118" v="405" actId="931"/>
          <ac:spMkLst>
            <pc:docMk/>
            <pc:sldMk cId="3108241583" sldId="273"/>
            <ac:spMk id="2" creationId="{01B936F1-AF62-4C4F-8326-90260D48075A}"/>
          </ac:spMkLst>
        </pc:spChg>
        <pc:spChg chg="mod">
          <ac:chgData name="marcos aurelio gularte de castro" userId="67f50566e2aee3b4" providerId="LiveId" clId="{86F7C212-9F0F-41E3-9F5C-51A9AB94D47A}" dt="2020-01-01T19:52:39.947" v="136" actId="20577"/>
          <ac:spMkLst>
            <pc:docMk/>
            <pc:sldMk cId="3108241583" sldId="273"/>
            <ac:spMk id="3" creationId="{E3841D9B-B229-4647-926A-BF3A46409AAA}"/>
          </ac:spMkLst>
        </pc:spChg>
        <pc:picChg chg="add mod">
          <ac:chgData name="marcos aurelio gularte de castro" userId="67f50566e2aee3b4" providerId="LiveId" clId="{86F7C212-9F0F-41E3-9F5C-51A9AB94D47A}" dt="2020-01-01T22:08:26.018" v="407" actId="962"/>
          <ac:picMkLst>
            <pc:docMk/>
            <pc:sldMk cId="3108241583" sldId="273"/>
            <ac:picMk id="5" creationId="{D6C6BC26-186F-443D-99B9-337E39FE5C49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1805164479" sldId="274"/>
        </pc:sldMkLst>
      </pc:sldChg>
      <pc:sldChg chg="addSp delSp modSp add modTransition">
        <pc:chgData name="marcos aurelio gularte de castro" userId="67f50566e2aee3b4" providerId="LiveId" clId="{86F7C212-9F0F-41E3-9F5C-51A9AB94D47A}" dt="2020-01-01T22:09:59.140" v="419" actId="962"/>
        <pc:sldMkLst>
          <pc:docMk/>
          <pc:sldMk cId="4198238161" sldId="274"/>
        </pc:sldMkLst>
        <pc:spChg chg="del">
          <ac:chgData name="marcos aurelio gularte de castro" userId="67f50566e2aee3b4" providerId="LiveId" clId="{86F7C212-9F0F-41E3-9F5C-51A9AB94D47A}" dt="2020-01-01T19:53:09.727" v="140"/>
          <ac:spMkLst>
            <pc:docMk/>
            <pc:sldMk cId="4198238161" sldId="274"/>
            <ac:spMk id="2" creationId="{B82E37BA-1548-4865-8E6E-CA6AAED24B72}"/>
          </ac:spMkLst>
        </pc:spChg>
        <pc:spChg chg="mod">
          <ac:chgData name="marcos aurelio gularte de castro" userId="67f50566e2aee3b4" providerId="LiveId" clId="{86F7C212-9F0F-41E3-9F5C-51A9AB94D47A}" dt="2020-01-01T19:53:13.233" v="142" actId="20577"/>
          <ac:spMkLst>
            <pc:docMk/>
            <pc:sldMk cId="4198238161" sldId="274"/>
            <ac:spMk id="3" creationId="{7CF5AE80-B04B-41DD-B69A-03C676CBFF02}"/>
          </ac:spMkLst>
        </pc:spChg>
        <pc:spChg chg="add del mod">
          <ac:chgData name="marcos aurelio gularte de castro" userId="67f50566e2aee3b4" providerId="LiveId" clId="{86F7C212-9F0F-41E3-9F5C-51A9AB94D47A}" dt="2020-01-01T22:09:07.858" v="408" actId="931"/>
          <ac:spMkLst>
            <pc:docMk/>
            <pc:sldMk cId="4198238161" sldId="274"/>
            <ac:spMk id="4" creationId="{EF970F4E-0DCE-48F8-BA74-CE0D9BD8F3F2}"/>
          </ac:spMkLst>
        </pc:spChg>
        <pc:spChg chg="add del mod">
          <ac:chgData name="marcos aurelio gularte de castro" userId="67f50566e2aee3b4" providerId="LiveId" clId="{86F7C212-9F0F-41E3-9F5C-51A9AB94D47A}" dt="2020-01-01T22:09:47.758" v="413" actId="931"/>
          <ac:spMkLst>
            <pc:docMk/>
            <pc:sldMk cId="4198238161" sldId="274"/>
            <ac:spMk id="8" creationId="{7D60601A-4E81-4FDE-9846-79249439C125}"/>
          </ac:spMkLst>
        </pc:spChg>
        <pc:spChg chg="add del mod">
          <ac:chgData name="marcos aurelio gularte de castro" userId="67f50566e2aee3b4" providerId="LiveId" clId="{86F7C212-9F0F-41E3-9F5C-51A9AB94D47A}" dt="2020-01-01T22:09:57.536" v="417" actId="931"/>
          <ac:spMkLst>
            <pc:docMk/>
            <pc:sldMk cId="4198238161" sldId="274"/>
            <ac:spMk id="12" creationId="{6C32B521-DA8F-435C-8F47-A6F4821829F3}"/>
          </ac:spMkLst>
        </pc:spChg>
        <pc:picChg chg="add del mod modCrop">
          <ac:chgData name="marcos aurelio gularte de castro" userId="67f50566e2aee3b4" providerId="LiveId" clId="{86F7C212-9F0F-41E3-9F5C-51A9AB94D47A}" dt="2020-01-01T22:09:16.934" v="412" actId="478"/>
          <ac:picMkLst>
            <pc:docMk/>
            <pc:sldMk cId="4198238161" sldId="274"/>
            <ac:picMk id="6" creationId="{F12D9C13-2A12-474D-84BB-6C48C885F30E}"/>
          </ac:picMkLst>
        </pc:picChg>
        <pc:picChg chg="add del mod">
          <ac:chgData name="marcos aurelio gularte de castro" userId="67f50566e2aee3b4" providerId="LiveId" clId="{86F7C212-9F0F-41E3-9F5C-51A9AB94D47A}" dt="2020-01-01T22:09:49.856" v="416" actId="478"/>
          <ac:picMkLst>
            <pc:docMk/>
            <pc:sldMk cId="4198238161" sldId="274"/>
            <ac:picMk id="10" creationId="{72340A8E-EF3B-4BFF-90D4-BD1A74EAA9D7}"/>
          </ac:picMkLst>
        </pc:picChg>
        <pc:picChg chg="add mod">
          <ac:chgData name="marcos aurelio gularte de castro" userId="67f50566e2aee3b4" providerId="LiveId" clId="{86F7C212-9F0F-41E3-9F5C-51A9AB94D47A}" dt="2020-01-01T22:09:59.140" v="419" actId="962"/>
          <ac:picMkLst>
            <pc:docMk/>
            <pc:sldMk cId="4198238161" sldId="274"/>
            <ac:picMk id="14" creationId="{4593130A-85DD-4611-97A4-E51B70180EA6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11:28.486" v="420"/>
        <pc:sldMkLst>
          <pc:docMk/>
          <pc:sldMk cId="1081693123" sldId="275"/>
        </pc:sldMkLst>
        <pc:spChg chg="del">
          <ac:chgData name="marcos aurelio gularte de castro" userId="67f50566e2aee3b4" providerId="LiveId" clId="{86F7C212-9F0F-41E3-9F5C-51A9AB94D47A}" dt="2020-01-01T19:53:46.257" v="146"/>
          <ac:spMkLst>
            <pc:docMk/>
            <pc:sldMk cId="1081693123" sldId="275"/>
            <ac:spMk id="2" creationId="{5013B492-8A39-47AF-AC03-32AE0DD91886}"/>
          </ac:spMkLst>
        </pc:spChg>
        <pc:spChg chg="mod">
          <ac:chgData name="marcos aurelio gularte de castro" userId="67f50566e2aee3b4" providerId="LiveId" clId="{86F7C212-9F0F-41E3-9F5C-51A9AB94D47A}" dt="2020-01-01T19:55:03.987" v="150" actId="20577"/>
          <ac:spMkLst>
            <pc:docMk/>
            <pc:sldMk cId="1081693123" sldId="275"/>
            <ac:spMk id="3" creationId="{424AFF81-0274-4C77-990D-B6D6707D8ABB}"/>
          </ac:spMkLst>
        </pc:spChg>
        <pc:spChg chg="add del mod">
          <ac:chgData name="marcos aurelio gularte de castro" userId="67f50566e2aee3b4" providerId="LiveId" clId="{86F7C212-9F0F-41E3-9F5C-51A9AB94D47A}" dt="2020-01-01T22:11:28.486" v="420"/>
          <ac:spMkLst>
            <pc:docMk/>
            <pc:sldMk cId="1081693123" sldId="275"/>
            <ac:spMk id="4" creationId="{C7B00D91-083B-4132-8033-2B7AAF5E1C30}"/>
          </ac:spMkLst>
        </pc:spChg>
        <pc:picChg chg="add">
          <ac:chgData name="marcos aurelio gularte de castro" userId="67f50566e2aee3b4" providerId="LiveId" clId="{86F7C212-9F0F-41E3-9F5C-51A9AB94D47A}" dt="2020-01-01T22:11:28.486" v="420"/>
          <ac:picMkLst>
            <pc:docMk/>
            <pc:sldMk cId="1081693123" sldId="275"/>
            <ac:picMk id="5" creationId="{8848DC09-3FF7-4639-9251-98E41B836C4B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13:15.719" v="422"/>
        <pc:sldMkLst>
          <pc:docMk/>
          <pc:sldMk cId="3652109337" sldId="276"/>
        </pc:sldMkLst>
        <pc:spChg chg="del">
          <ac:chgData name="marcos aurelio gularte de castro" userId="67f50566e2aee3b4" providerId="LiveId" clId="{86F7C212-9F0F-41E3-9F5C-51A9AB94D47A}" dt="2020-01-01T19:55:23.744" v="151"/>
          <ac:spMkLst>
            <pc:docMk/>
            <pc:sldMk cId="3652109337" sldId="276"/>
            <ac:spMk id="2" creationId="{9C2D0336-A836-4994-B9C0-0BD6BAB9C7FD}"/>
          </ac:spMkLst>
        </pc:spChg>
        <pc:spChg chg="del">
          <ac:chgData name="marcos aurelio gularte de castro" userId="67f50566e2aee3b4" providerId="LiveId" clId="{86F7C212-9F0F-41E3-9F5C-51A9AB94D47A}" dt="2020-01-01T19:55:23.744" v="151"/>
          <ac:spMkLst>
            <pc:docMk/>
            <pc:sldMk cId="3652109337" sldId="276"/>
            <ac:spMk id="3" creationId="{FA61E4EF-1B8C-4AAA-B758-93B625884313}"/>
          </ac:spMkLst>
        </pc:spChg>
        <pc:spChg chg="add mod">
          <ac:chgData name="marcos aurelio gularte de castro" userId="67f50566e2aee3b4" providerId="LiveId" clId="{86F7C212-9F0F-41E3-9F5C-51A9AB94D47A}" dt="2020-01-01T19:55:25.858" v="152"/>
          <ac:spMkLst>
            <pc:docMk/>
            <pc:sldMk cId="3652109337" sldId="276"/>
            <ac:spMk id="4" creationId="{BA0D65E3-608F-4A16-8AC5-74B370B26DEB}"/>
          </ac:spMkLst>
        </pc:spChg>
        <pc:spChg chg="add del mod">
          <ac:chgData name="marcos aurelio gularte de castro" userId="67f50566e2aee3b4" providerId="LiveId" clId="{86F7C212-9F0F-41E3-9F5C-51A9AB94D47A}" dt="2020-01-01T22:13:13.724" v="421"/>
          <ac:spMkLst>
            <pc:docMk/>
            <pc:sldMk cId="3652109337" sldId="276"/>
            <ac:spMk id="5" creationId="{7333DB7C-089C-4CC1-B142-E1DAF7BCF936}"/>
          </ac:spMkLst>
        </pc:spChg>
        <pc:spChg chg="add del mod">
          <ac:chgData name="marcos aurelio gularte de castro" userId="67f50566e2aee3b4" providerId="LiveId" clId="{86F7C212-9F0F-41E3-9F5C-51A9AB94D47A}" dt="2020-01-01T22:13:15.719" v="422"/>
          <ac:spMkLst>
            <pc:docMk/>
            <pc:sldMk cId="3652109337" sldId="276"/>
            <ac:spMk id="7" creationId="{5208FCF2-8C1D-4171-943D-09920438429A}"/>
          </ac:spMkLst>
        </pc:spChg>
        <pc:spChg chg="add del mod">
          <ac:chgData name="marcos aurelio gularte de castro" userId="67f50566e2aee3b4" providerId="LiveId" clId="{86F7C212-9F0F-41E3-9F5C-51A9AB94D47A}" dt="2020-01-01T22:13:15.719" v="422"/>
          <ac:spMkLst>
            <pc:docMk/>
            <pc:sldMk cId="3652109337" sldId="276"/>
            <ac:spMk id="8" creationId="{FF3640EE-99BF-4C6B-B9A5-74725A27AB31}"/>
          </ac:spMkLst>
        </pc:spChg>
        <pc:picChg chg="add">
          <ac:chgData name="marcos aurelio gularte de castro" userId="67f50566e2aee3b4" providerId="LiveId" clId="{86F7C212-9F0F-41E3-9F5C-51A9AB94D47A}" dt="2020-01-01T22:13:13.724" v="421"/>
          <ac:picMkLst>
            <pc:docMk/>
            <pc:sldMk cId="3652109337" sldId="276"/>
            <ac:picMk id="6" creationId="{A858E4BA-AE3F-4885-92AE-1CF60EBE2306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13:41.555" v="423"/>
        <pc:sldMkLst>
          <pc:docMk/>
          <pc:sldMk cId="3902064887" sldId="277"/>
        </pc:sldMkLst>
        <pc:spChg chg="del">
          <ac:chgData name="marcos aurelio gularte de castro" userId="67f50566e2aee3b4" providerId="LiveId" clId="{86F7C212-9F0F-41E3-9F5C-51A9AB94D47A}" dt="2020-01-01T20:04:56.058" v="153"/>
          <ac:spMkLst>
            <pc:docMk/>
            <pc:sldMk cId="3902064887" sldId="277"/>
            <ac:spMk id="2" creationId="{3594F91B-3B95-44EB-A1F2-F40592BE3538}"/>
          </ac:spMkLst>
        </pc:spChg>
        <pc:spChg chg="del">
          <ac:chgData name="marcos aurelio gularte de castro" userId="67f50566e2aee3b4" providerId="LiveId" clId="{86F7C212-9F0F-41E3-9F5C-51A9AB94D47A}" dt="2020-01-01T20:04:56.058" v="153"/>
          <ac:spMkLst>
            <pc:docMk/>
            <pc:sldMk cId="3902064887" sldId="277"/>
            <ac:spMk id="3" creationId="{D3BCECE8-46F0-4359-A2B5-18EE071C57DB}"/>
          </ac:spMkLst>
        </pc:spChg>
        <pc:spChg chg="add del mod">
          <ac:chgData name="marcos aurelio gularte de castro" userId="67f50566e2aee3b4" providerId="LiveId" clId="{86F7C212-9F0F-41E3-9F5C-51A9AB94D47A}" dt="2020-01-01T22:13:41.555" v="423"/>
          <ac:spMkLst>
            <pc:docMk/>
            <pc:sldMk cId="3902064887" sldId="277"/>
            <ac:spMk id="4" creationId="{83CF1DDF-2B81-4120-B3A9-D63762DE043F}"/>
          </ac:spMkLst>
        </pc:spChg>
        <pc:spChg chg="add mod">
          <ac:chgData name="marcos aurelio gularte de castro" userId="67f50566e2aee3b4" providerId="LiveId" clId="{86F7C212-9F0F-41E3-9F5C-51A9AB94D47A}" dt="2020-01-01T20:05:06.702" v="156" actId="20577"/>
          <ac:spMkLst>
            <pc:docMk/>
            <pc:sldMk cId="3902064887" sldId="277"/>
            <ac:spMk id="5" creationId="{BCAE36A6-385A-4DB9-817E-F14B52CDBF3B}"/>
          </ac:spMkLst>
        </pc:spChg>
        <pc:picChg chg="add">
          <ac:chgData name="marcos aurelio gularte de castro" userId="67f50566e2aee3b4" providerId="LiveId" clId="{86F7C212-9F0F-41E3-9F5C-51A9AB94D47A}" dt="2020-01-01T22:13:41.555" v="423"/>
          <ac:picMkLst>
            <pc:docMk/>
            <pc:sldMk cId="3902064887" sldId="277"/>
            <ac:picMk id="6" creationId="{0F05D3A5-B7E8-47FE-9FC3-6865879DADEE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14:06.938" v="424"/>
        <pc:sldMkLst>
          <pc:docMk/>
          <pc:sldMk cId="1162734458" sldId="278"/>
        </pc:sldMkLst>
        <pc:spChg chg="del">
          <ac:chgData name="marcos aurelio gularte de castro" userId="67f50566e2aee3b4" providerId="LiveId" clId="{86F7C212-9F0F-41E3-9F5C-51A9AB94D47A}" dt="2020-01-01T20:06:52.290" v="158"/>
          <ac:spMkLst>
            <pc:docMk/>
            <pc:sldMk cId="1162734458" sldId="278"/>
            <ac:spMk id="2" creationId="{9ABF179B-89DE-4FF8-8EC1-E97E2615B9EA}"/>
          </ac:spMkLst>
        </pc:spChg>
        <pc:spChg chg="mod">
          <ac:chgData name="marcos aurelio gularte de castro" userId="67f50566e2aee3b4" providerId="LiveId" clId="{86F7C212-9F0F-41E3-9F5C-51A9AB94D47A}" dt="2020-01-01T20:06:54.559" v="160" actId="20577"/>
          <ac:spMkLst>
            <pc:docMk/>
            <pc:sldMk cId="1162734458" sldId="278"/>
            <ac:spMk id="3" creationId="{F90E678F-74C6-40FB-97A3-3A52563312CC}"/>
          </ac:spMkLst>
        </pc:spChg>
        <pc:spChg chg="add del mod">
          <ac:chgData name="marcos aurelio gularte de castro" userId="67f50566e2aee3b4" providerId="LiveId" clId="{86F7C212-9F0F-41E3-9F5C-51A9AB94D47A}" dt="2020-01-01T22:14:06.938" v="424"/>
          <ac:spMkLst>
            <pc:docMk/>
            <pc:sldMk cId="1162734458" sldId="278"/>
            <ac:spMk id="4" creationId="{C6A76C8F-9109-4337-8D79-441EAB67E42E}"/>
          </ac:spMkLst>
        </pc:spChg>
        <pc:picChg chg="add">
          <ac:chgData name="marcos aurelio gularte de castro" userId="67f50566e2aee3b4" providerId="LiveId" clId="{86F7C212-9F0F-41E3-9F5C-51A9AB94D47A}" dt="2020-01-01T22:14:06.938" v="424"/>
          <ac:picMkLst>
            <pc:docMk/>
            <pc:sldMk cId="1162734458" sldId="278"/>
            <ac:picMk id="5" creationId="{758B8B68-0EA9-4712-AAF7-B6C8C733EA5B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19:25.813" v="427" actId="207"/>
        <pc:sldMkLst>
          <pc:docMk/>
          <pc:sldMk cId="3653662129" sldId="279"/>
        </pc:sldMkLst>
        <pc:spChg chg="del">
          <ac:chgData name="marcos aurelio gularte de castro" userId="67f50566e2aee3b4" providerId="LiveId" clId="{86F7C212-9F0F-41E3-9F5C-51A9AB94D47A}" dt="2020-01-01T22:14:18.386" v="425"/>
          <ac:spMkLst>
            <pc:docMk/>
            <pc:sldMk cId="3653662129" sldId="279"/>
            <ac:spMk id="2" creationId="{E737DC6E-B73F-4D55-A1FB-FBF16980BF62}"/>
          </ac:spMkLst>
        </pc:spChg>
        <pc:spChg chg="mod">
          <ac:chgData name="marcos aurelio gularte de castro" userId="67f50566e2aee3b4" providerId="LiveId" clId="{86F7C212-9F0F-41E3-9F5C-51A9AB94D47A}" dt="2020-01-01T20:07:57.119" v="161"/>
          <ac:spMkLst>
            <pc:docMk/>
            <pc:sldMk cId="3653662129" sldId="279"/>
            <ac:spMk id="3" creationId="{8423FFE6-1376-47F2-8C52-6BB98631F4B1}"/>
          </ac:spMkLst>
        </pc:spChg>
        <pc:spChg chg="add del mod">
          <ac:chgData name="marcos aurelio gularte de castro" userId="67f50566e2aee3b4" providerId="LiveId" clId="{86F7C212-9F0F-41E3-9F5C-51A9AB94D47A}" dt="2020-01-01T22:19:20.091" v="426" actId="931"/>
          <ac:spMkLst>
            <pc:docMk/>
            <pc:sldMk cId="3653662129" sldId="279"/>
            <ac:spMk id="4" creationId="{610BAA08-32AD-4FAB-8894-FB9D50EF2C13}"/>
          </ac:spMkLst>
        </pc:spChg>
        <pc:picChg chg="add mod">
          <ac:chgData name="marcos aurelio gularte de castro" userId="67f50566e2aee3b4" providerId="LiveId" clId="{86F7C212-9F0F-41E3-9F5C-51A9AB94D47A}" dt="2020-01-01T22:19:25.813" v="427" actId="207"/>
          <ac:picMkLst>
            <pc:docMk/>
            <pc:sldMk cId="3653662129" sldId="279"/>
            <ac:picMk id="6" creationId="{BED0ED70-E01A-4D43-9EAD-7D1C66AF802D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2:35.009" v="428"/>
        <pc:sldMkLst>
          <pc:docMk/>
          <pc:sldMk cId="1543551063" sldId="280"/>
        </pc:sldMkLst>
        <pc:spChg chg="del">
          <ac:chgData name="marcos aurelio gularte de castro" userId="67f50566e2aee3b4" providerId="LiveId" clId="{86F7C212-9F0F-41E3-9F5C-51A9AB94D47A}" dt="2020-01-01T22:22:35.009" v="428"/>
          <ac:spMkLst>
            <pc:docMk/>
            <pc:sldMk cId="1543551063" sldId="280"/>
            <ac:spMk id="2" creationId="{F1B4C356-27D6-4119-BD82-BBB5E39E241C}"/>
          </ac:spMkLst>
        </pc:spChg>
        <pc:spChg chg="mod">
          <ac:chgData name="marcos aurelio gularte de castro" userId="67f50566e2aee3b4" providerId="LiveId" clId="{86F7C212-9F0F-41E3-9F5C-51A9AB94D47A}" dt="2020-01-01T20:08:33.548" v="164" actId="20577"/>
          <ac:spMkLst>
            <pc:docMk/>
            <pc:sldMk cId="1543551063" sldId="280"/>
            <ac:spMk id="3" creationId="{96B7ACC4-B4E8-4632-AD8C-A7B98A544786}"/>
          </ac:spMkLst>
        </pc:spChg>
        <pc:picChg chg="add mod">
          <ac:chgData name="marcos aurelio gularte de castro" userId="67f50566e2aee3b4" providerId="LiveId" clId="{86F7C212-9F0F-41E3-9F5C-51A9AB94D47A}" dt="2020-01-01T22:22:35.009" v="428"/>
          <ac:picMkLst>
            <pc:docMk/>
            <pc:sldMk cId="1543551063" sldId="280"/>
            <ac:picMk id="4" creationId="{8A22E0B6-E77E-43F4-BE20-128625E48C80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3:15.466" v="431"/>
        <pc:sldMkLst>
          <pc:docMk/>
          <pc:sldMk cId="2399983597" sldId="281"/>
        </pc:sldMkLst>
        <pc:spChg chg="del">
          <ac:chgData name="marcos aurelio gularte de castro" userId="67f50566e2aee3b4" providerId="LiveId" clId="{86F7C212-9F0F-41E3-9F5C-51A9AB94D47A}" dt="2020-01-01T20:08:39.844" v="165"/>
          <ac:spMkLst>
            <pc:docMk/>
            <pc:sldMk cId="2399983597" sldId="281"/>
            <ac:spMk id="2" creationId="{C0CC0CA1-E9E2-468B-9F9A-2AE62A352115}"/>
          </ac:spMkLst>
        </pc:spChg>
        <pc:spChg chg="del">
          <ac:chgData name="marcos aurelio gularte de castro" userId="67f50566e2aee3b4" providerId="LiveId" clId="{86F7C212-9F0F-41E3-9F5C-51A9AB94D47A}" dt="2020-01-01T20:08:39.844" v="165"/>
          <ac:spMkLst>
            <pc:docMk/>
            <pc:sldMk cId="2399983597" sldId="281"/>
            <ac:spMk id="3" creationId="{50B5A6F8-08FA-419B-98BC-BF34B98D4900}"/>
          </ac:spMkLst>
        </pc:spChg>
        <pc:spChg chg="add del mod">
          <ac:chgData name="marcos aurelio gularte de castro" userId="67f50566e2aee3b4" providerId="LiveId" clId="{86F7C212-9F0F-41E3-9F5C-51A9AB94D47A}" dt="2020-01-01T22:23:07.489" v="429"/>
          <ac:spMkLst>
            <pc:docMk/>
            <pc:sldMk cId="2399983597" sldId="281"/>
            <ac:spMk id="4" creationId="{650CF56E-759D-403E-88A7-A152CD7A9F9C}"/>
          </ac:spMkLst>
        </pc:spChg>
        <pc:spChg chg="add mod">
          <ac:chgData name="marcos aurelio gularte de castro" userId="67f50566e2aee3b4" providerId="LiveId" clId="{86F7C212-9F0F-41E3-9F5C-51A9AB94D47A}" dt="2020-01-01T20:08:55.138" v="171" actId="20577"/>
          <ac:spMkLst>
            <pc:docMk/>
            <pc:sldMk cId="2399983597" sldId="281"/>
            <ac:spMk id="5" creationId="{FD2F99BD-9D3E-4694-8BDD-AF53A0274F40}"/>
          </ac:spMkLst>
        </pc:spChg>
        <pc:spChg chg="add del mod">
          <ac:chgData name="marcos aurelio gularte de castro" userId="67f50566e2aee3b4" providerId="LiveId" clId="{86F7C212-9F0F-41E3-9F5C-51A9AB94D47A}" dt="2020-01-01T22:23:15.466" v="431"/>
          <ac:spMkLst>
            <pc:docMk/>
            <pc:sldMk cId="2399983597" sldId="281"/>
            <ac:spMk id="8" creationId="{25CA8191-1A47-4CF1-A112-39A918890022}"/>
          </ac:spMkLst>
        </pc:spChg>
        <pc:picChg chg="add del mod">
          <ac:chgData name="marcos aurelio gularte de castro" userId="67f50566e2aee3b4" providerId="LiveId" clId="{86F7C212-9F0F-41E3-9F5C-51A9AB94D47A}" dt="2020-01-01T22:23:12.972" v="430" actId="478"/>
          <ac:picMkLst>
            <pc:docMk/>
            <pc:sldMk cId="2399983597" sldId="281"/>
            <ac:picMk id="6" creationId="{C3A7729F-F64D-45AA-AABC-842E70A8CED0}"/>
          </ac:picMkLst>
        </pc:picChg>
        <pc:picChg chg="add mod">
          <ac:chgData name="marcos aurelio gularte de castro" userId="67f50566e2aee3b4" providerId="LiveId" clId="{86F7C212-9F0F-41E3-9F5C-51A9AB94D47A}" dt="2020-01-01T22:23:15.466" v="431"/>
          <ac:picMkLst>
            <pc:docMk/>
            <pc:sldMk cId="2399983597" sldId="281"/>
            <ac:picMk id="9" creationId="{1E47B34D-DE0A-4DB9-834B-41E4D12F65C4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4:09.306" v="432"/>
        <pc:sldMkLst>
          <pc:docMk/>
          <pc:sldMk cId="2360000968" sldId="282"/>
        </pc:sldMkLst>
        <pc:spChg chg="del">
          <ac:chgData name="marcos aurelio gularte de castro" userId="67f50566e2aee3b4" providerId="LiveId" clId="{86F7C212-9F0F-41E3-9F5C-51A9AB94D47A}" dt="2020-01-01T20:09:35.297" v="173"/>
          <ac:spMkLst>
            <pc:docMk/>
            <pc:sldMk cId="2360000968" sldId="282"/>
            <ac:spMk id="2" creationId="{729F89D4-AD3E-4354-A117-46DFDE7C8A01}"/>
          </ac:spMkLst>
        </pc:spChg>
        <pc:spChg chg="mod">
          <ac:chgData name="marcos aurelio gularte de castro" userId="67f50566e2aee3b4" providerId="LiveId" clId="{86F7C212-9F0F-41E3-9F5C-51A9AB94D47A}" dt="2020-01-01T20:09:43.385" v="176"/>
          <ac:spMkLst>
            <pc:docMk/>
            <pc:sldMk cId="2360000968" sldId="282"/>
            <ac:spMk id="3" creationId="{16700896-9701-486E-8B55-28F5A5964130}"/>
          </ac:spMkLst>
        </pc:spChg>
        <pc:spChg chg="add del mod">
          <ac:chgData name="marcos aurelio gularte de castro" userId="67f50566e2aee3b4" providerId="LiveId" clId="{86F7C212-9F0F-41E3-9F5C-51A9AB94D47A}" dt="2020-01-01T22:24:09.306" v="432"/>
          <ac:spMkLst>
            <pc:docMk/>
            <pc:sldMk cId="2360000968" sldId="282"/>
            <ac:spMk id="4" creationId="{D861B7D7-6A16-458B-854F-82964B0117E2}"/>
          </ac:spMkLst>
        </pc:spChg>
        <pc:picChg chg="add mod">
          <ac:chgData name="marcos aurelio gularte de castro" userId="67f50566e2aee3b4" providerId="LiveId" clId="{86F7C212-9F0F-41E3-9F5C-51A9AB94D47A}" dt="2020-01-01T22:24:09.306" v="432"/>
          <ac:picMkLst>
            <pc:docMk/>
            <pc:sldMk cId="2360000968" sldId="282"/>
            <ac:picMk id="5" creationId="{5E7C612D-3005-4049-8425-BD8045CB7A9C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4:40.641" v="433"/>
        <pc:sldMkLst>
          <pc:docMk/>
          <pc:sldMk cId="4244437493" sldId="283"/>
        </pc:sldMkLst>
        <pc:spChg chg="del">
          <ac:chgData name="marcos aurelio gularte de castro" userId="67f50566e2aee3b4" providerId="LiveId" clId="{86F7C212-9F0F-41E3-9F5C-51A9AB94D47A}" dt="2020-01-01T20:14:00.868" v="177"/>
          <ac:spMkLst>
            <pc:docMk/>
            <pc:sldMk cId="4244437493" sldId="283"/>
            <ac:spMk id="2" creationId="{12176016-668C-43EF-AA26-29CD4FFF9F2D}"/>
          </ac:spMkLst>
        </pc:spChg>
        <pc:spChg chg="del">
          <ac:chgData name="marcos aurelio gularte de castro" userId="67f50566e2aee3b4" providerId="LiveId" clId="{86F7C212-9F0F-41E3-9F5C-51A9AB94D47A}" dt="2020-01-01T20:14:00.868" v="177"/>
          <ac:spMkLst>
            <pc:docMk/>
            <pc:sldMk cId="4244437493" sldId="283"/>
            <ac:spMk id="3" creationId="{59A9E4E4-1794-40F2-8766-D1E48C37EB5E}"/>
          </ac:spMkLst>
        </pc:spChg>
        <pc:spChg chg="add mod">
          <ac:chgData name="marcos aurelio gularte de castro" userId="67f50566e2aee3b4" providerId="LiveId" clId="{86F7C212-9F0F-41E3-9F5C-51A9AB94D47A}" dt="2020-01-01T20:14:04.155" v="178"/>
          <ac:spMkLst>
            <pc:docMk/>
            <pc:sldMk cId="4244437493" sldId="283"/>
            <ac:spMk id="4" creationId="{EE8575FA-D5F6-47E0-9ADA-F9C0DBF6B104}"/>
          </ac:spMkLst>
        </pc:spChg>
        <pc:spChg chg="add del mod">
          <ac:chgData name="marcos aurelio gularte de castro" userId="67f50566e2aee3b4" providerId="LiveId" clId="{86F7C212-9F0F-41E3-9F5C-51A9AB94D47A}" dt="2020-01-01T22:24:40.641" v="433"/>
          <ac:spMkLst>
            <pc:docMk/>
            <pc:sldMk cId="4244437493" sldId="283"/>
            <ac:spMk id="5" creationId="{D01ECC74-CC10-4581-B1FA-765EC92E297D}"/>
          </ac:spMkLst>
        </pc:spChg>
        <pc:picChg chg="add mod">
          <ac:chgData name="marcos aurelio gularte de castro" userId="67f50566e2aee3b4" providerId="LiveId" clId="{86F7C212-9F0F-41E3-9F5C-51A9AB94D47A}" dt="2020-01-01T22:24:40.641" v="433"/>
          <ac:picMkLst>
            <pc:docMk/>
            <pc:sldMk cId="4244437493" sldId="283"/>
            <ac:picMk id="6" creationId="{DF389755-28AB-4FB1-8E3A-5CB6651DBD89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5:26.955" v="436" actId="962"/>
        <pc:sldMkLst>
          <pc:docMk/>
          <pc:sldMk cId="2566231958" sldId="284"/>
        </pc:sldMkLst>
        <pc:spChg chg="del">
          <ac:chgData name="marcos aurelio gularte de castro" userId="67f50566e2aee3b4" providerId="LiveId" clId="{86F7C212-9F0F-41E3-9F5C-51A9AB94D47A}" dt="2020-01-01T22:25:25.349" v="434" actId="931"/>
          <ac:spMkLst>
            <pc:docMk/>
            <pc:sldMk cId="2566231958" sldId="284"/>
            <ac:spMk id="2" creationId="{F8DAE98B-FDA2-42EC-9BB4-1264A18CFEA4}"/>
          </ac:spMkLst>
        </pc:spChg>
        <pc:spChg chg="mod">
          <ac:chgData name="marcos aurelio gularte de castro" userId="67f50566e2aee3b4" providerId="LiveId" clId="{86F7C212-9F0F-41E3-9F5C-51A9AB94D47A}" dt="2020-01-01T20:15:06.562" v="185" actId="20577"/>
          <ac:spMkLst>
            <pc:docMk/>
            <pc:sldMk cId="2566231958" sldId="284"/>
            <ac:spMk id="3" creationId="{852403A8-59CD-4982-BEDA-E9C70C543D7F}"/>
          </ac:spMkLst>
        </pc:spChg>
        <pc:picChg chg="add mod">
          <ac:chgData name="marcos aurelio gularte de castro" userId="67f50566e2aee3b4" providerId="LiveId" clId="{86F7C212-9F0F-41E3-9F5C-51A9AB94D47A}" dt="2020-01-01T22:25:26.955" v="436" actId="962"/>
          <ac:picMkLst>
            <pc:docMk/>
            <pc:sldMk cId="2566231958" sldId="284"/>
            <ac:picMk id="5" creationId="{6E18EB16-B3A7-481E-8EE2-62B71F01EBE4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5:39.491" v="439" actId="962"/>
        <pc:sldMkLst>
          <pc:docMk/>
          <pc:sldMk cId="307259537" sldId="285"/>
        </pc:sldMkLst>
        <pc:spChg chg="del">
          <ac:chgData name="marcos aurelio gularte de castro" userId="67f50566e2aee3b4" providerId="LiveId" clId="{86F7C212-9F0F-41E3-9F5C-51A9AB94D47A}" dt="2020-01-01T22:25:37.714" v="437" actId="931"/>
          <ac:spMkLst>
            <pc:docMk/>
            <pc:sldMk cId="307259537" sldId="285"/>
            <ac:spMk id="2" creationId="{D27545E5-E809-4FB5-B790-583092AAA6D9}"/>
          </ac:spMkLst>
        </pc:spChg>
        <pc:spChg chg="mod">
          <ac:chgData name="marcos aurelio gularte de castro" userId="67f50566e2aee3b4" providerId="LiveId" clId="{86F7C212-9F0F-41E3-9F5C-51A9AB94D47A}" dt="2020-01-01T20:16:45.248" v="188" actId="20577"/>
          <ac:spMkLst>
            <pc:docMk/>
            <pc:sldMk cId="307259537" sldId="285"/>
            <ac:spMk id="3" creationId="{47947FFC-EEEA-451F-BA92-EC6F30312F58}"/>
          </ac:spMkLst>
        </pc:spChg>
        <pc:picChg chg="add mod">
          <ac:chgData name="marcos aurelio gularte de castro" userId="67f50566e2aee3b4" providerId="LiveId" clId="{86F7C212-9F0F-41E3-9F5C-51A9AB94D47A}" dt="2020-01-01T22:25:39.491" v="439" actId="962"/>
          <ac:picMkLst>
            <pc:docMk/>
            <pc:sldMk cId="307259537" sldId="285"/>
            <ac:picMk id="5" creationId="{FC56934E-FAAA-4027-93D6-50356CAD2788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9:52.250" v="460" actId="18131"/>
        <pc:sldMkLst>
          <pc:docMk/>
          <pc:sldMk cId="710464830" sldId="286"/>
        </pc:sldMkLst>
        <pc:spChg chg="del">
          <ac:chgData name="marcos aurelio gularte de castro" userId="67f50566e2aee3b4" providerId="LiveId" clId="{86F7C212-9F0F-41E3-9F5C-51A9AB94D47A}" dt="2020-01-01T20:17:33.103" v="189"/>
          <ac:spMkLst>
            <pc:docMk/>
            <pc:sldMk cId="710464830" sldId="286"/>
            <ac:spMk id="2" creationId="{F921AC04-3200-459F-85CF-133FFE98E8B8}"/>
          </ac:spMkLst>
        </pc:spChg>
        <pc:spChg chg="del">
          <ac:chgData name="marcos aurelio gularte de castro" userId="67f50566e2aee3b4" providerId="LiveId" clId="{86F7C212-9F0F-41E3-9F5C-51A9AB94D47A}" dt="2020-01-01T20:17:33.103" v="189"/>
          <ac:spMkLst>
            <pc:docMk/>
            <pc:sldMk cId="710464830" sldId="286"/>
            <ac:spMk id="3" creationId="{20ADA440-DA98-48A7-8D31-60663626BA2A}"/>
          </ac:spMkLst>
        </pc:spChg>
        <pc:spChg chg="add mod">
          <ac:chgData name="marcos aurelio gularte de castro" userId="67f50566e2aee3b4" providerId="LiveId" clId="{86F7C212-9F0F-41E3-9F5C-51A9AB94D47A}" dt="2020-01-01T20:17:35.428" v="190"/>
          <ac:spMkLst>
            <pc:docMk/>
            <pc:sldMk cId="710464830" sldId="286"/>
            <ac:spMk id="4" creationId="{DDCE45CC-055C-4A55-A8C7-8BB53680F8E5}"/>
          </ac:spMkLst>
        </pc:spChg>
        <pc:spChg chg="add del mod">
          <ac:chgData name="marcos aurelio gularte de castro" userId="67f50566e2aee3b4" providerId="LiveId" clId="{86F7C212-9F0F-41E3-9F5C-51A9AB94D47A}" dt="2020-01-01T22:26:10.555" v="440"/>
          <ac:spMkLst>
            <pc:docMk/>
            <pc:sldMk cId="710464830" sldId="286"/>
            <ac:spMk id="5" creationId="{2C0AC364-B541-4DB1-A11F-BA78E8164B53}"/>
          </ac:spMkLst>
        </pc:spChg>
        <pc:spChg chg="add mod">
          <ac:chgData name="marcos aurelio gularte de castro" userId="67f50566e2aee3b4" providerId="LiveId" clId="{86F7C212-9F0F-41E3-9F5C-51A9AB94D47A}" dt="2020-01-01T22:29:36.202" v="459" actId="11"/>
          <ac:spMkLst>
            <pc:docMk/>
            <pc:sldMk cId="710464830" sldId="286"/>
            <ac:spMk id="6" creationId="{7F9715A1-002E-4DE2-A14A-22AB238C3016}"/>
          </ac:spMkLst>
        </pc:spChg>
        <pc:spChg chg="add del mod">
          <ac:chgData name="marcos aurelio gularte de castro" userId="67f50566e2aee3b4" providerId="LiveId" clId="{86F7C212-9F0F-41E3-9F5C-51A9AB94D47A}" dt="2020-01-01T22:29:09.190" v="453"/>
          <ac:spMkLst>
            <pc:docMk/>
            <pc:sldMk cId="710464830" sldId="286"/>
            <ac:spMk id="8" creationId="{33E20DDE-AFD1-4172-B8F0-D654142C0E44}"/>
          </ac:spMkLst>
        </pc:spChg>
        <pc:spChg chg="add del mod">
          <ac:chgData name="marcos aurelio gularte de castro" userId="67f50566e2aee3b4" providerId="LiveId" clId="{86F7C212-9F0F-41E3-9F5C-51A9AB94D47A}" dt="2020-01-01T22:29:24.022" v="456"/>
          <ac:spMkLst>
            <pc:docMk/>
            <pc:sldMk cId="710464830" sldId="286"/>
            <ac:spMk id="10" creationId="{770CD8A9-A670-4E9B-B370-452ECCDBD74E}"/>
          </ac:spMkLst>
        </pc:spChg>
        <pc:spChg chg="add del mod">
          <ac:chgData name="marcos aurelio gularte de castro" userId="67f50566e2aee3b4" providerId="LiveId" clId="{86F7C212-9F0F-41E3-9F5C-51A9AB94D47A}" dt="2020-01-01T22:29:24.022" v="456"/>
          <ac:spMkLst>
            <pc:docMk/>
            <pc:sldMk cId="710464830" sldId="286"/>
            <ac:spMk id="11" creationId="{592C1D87-C639-43C5-B0BF-886DBD7A2916}"/>
          </ac:spMkLst>
        </pc:spChg>
        <pc:spChg chg="add del mod">
          <ac:chgData name="marcos aurelio gularte de castro" userId="67f50566e2aee3b4" providerId="LiveId" clId="{86F7C212-9F0F-41E3-9F5C-51A9AB94D47A}" dt="2020-01-01T22:29:24.022" v="456"/>
          <ac:spMkLst>
            <pc:docMk/>
            <pc:sldMk cId="710464830" sldId="286"/>
            <ac:spMk id="12" creationId="{378A7B0F-C5CD-4B53-8CE9-B51BA45EC1F8}"/>
          </ac:spMkLst>
        </pc:spChg>
        <pc:picChg chg="add del">
          <ac:chgData name="marcos aurelio gularte de castro" userId="67f50566e2aee3b4" providerId="LiveId" clId="{86F7C212-9F0F-41E3-9F5C-51A9AB94D47A}" dt="2020-01-01T22:29:06.900" v="451" actId="478"/>
          <ac:picMkLst>
            <pc:docMk/>
            <pc:sldMk cId="710464830" sldId="286"/>
            <ac:picMk id="7" creationId="{1D9B3BC3-BB57-432A-B644-9C5A9B887050}"/>
          </ac:picMkLst>
        </pc:picChg>
        <pc:picChg chg="add mod modCrop">
          <ac:chgData name="marcos aurelio gularte de castro" userId="67f50566e2aee3b4" providerId="LiveId" clId="{86F7C212-9F0F-41E3-9F5C-51A9AB94D47A}" dt="2020-01-01T22:29:52.250" v="460" actId="18131"/>
          <ac:picMkLst>
            <pc:docMk/>
            <pc:sldMk cId="710464830" sldId="286"/>
            <ac:picMk id="9" creationId="{5EDE635A-8164-4FED-9CF0-AA9F1386D292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28:09.007" v="449" actId="962"/>
        <pc:sldMkLst>
          <pc:docMk/>
          <pc:sldMk cId="4009749666" sldId="287"/>
        </pc:sldMkLst>
        <pc:spChg chg="del">
          <ac:chgData name="marcos aurelio gularte de castro" userId="67f50566e2aee3b4" providerId="LiveId" clId="{86F7C212-9F0F-41E3-9F5C-51A9AB94D47A}" dt="2020-01-01T20:20:48.725" v="204"/>
          <ac:spMkLst>
            <pc:docMk/>
            <pc:sldMk cId="4009749666" sldId="287"/>
            <ac:spMk id="2" creationId="{5B326F74-F531-430F-951E-DC9FD137D93E}"/>
          </ac:spMkLst>
        </pc:spChg>
        <pc:spChg chg="del">
          <ac:chgData name="marcos aurelio gularte de castro" userId="67f50566e2aee3b4" providerId="LiveId" clId="{86F7C212-9F0F-41E3-9F5C-51A9AB94D47A}" dt="2020-01-01T20:20:48.725" v="204"/>
          <ac:spMkLst>
            <pc:docMk/>
            <pc:sldMk cId="4009749666" sldId="287"/>
            <ac:spMk id="3" creationId="{679D182D-15E0-4941-BB2B-71BA3A778A36}"/>
          </ac:spMkLst>
        </pc:spChg>
        <pc:spChg chg="add mod">
          <ac:chgData name="marcos aurelio gularte de castro" userId="67f50566e2aee3b4" providerId="LiveId" clId="{86F7C212-9F0F-41E3-9F5C-51A9AB94D47A}" dt="2020-01-01T20:21:01.505" v="206" actId="27636"/>
          <ac:spMkLst>
            <pc:docMk/>
            <pc:sldMk cId="4009749666" sldId="287"/>
            <ac:spMk id="4" creationId="{0B7B6565-81A4-448F-8B85-728C0163F47D}"/>
          </ac:spMkLst>
        </pc:spChg>
        <pc:spChg chg="add del mod">
          <ac:chgData name="marcos aurelio gularte de castro" userId="67f50566e2aee3b4" providerId="LiveId" clId="{86F7C212-9F0F-41E3-9F5C-51A9AB94D47A}" dt="2020-01-01T22:27:14.709" v="441" actId="931"/>
          <ac:spMkLst>
            <pc:docMk/>
            <pc:sldMk cId="4009749666" sldId="287"/>
            <ac:spMk id="5" creationId="{88591F92-3100-4465-8777-F7B9776AC3CB}"/>
          </ac:spMkLst>
        </pc:spChg>
        <pc:spChg chg="add mod">
          <ac:chgData name="marcos aurelio gularte de castro" userId="67f50566e2aee3b4" providerId="LiveId" clId="{86F7C212-9F0F-41E3-9F5C-51A9AB94D47A}" dt="2020-01-01T20:22:13.924" v="219" actId="27636"/>
          <ac:spMkLst>
            <pc:docMk/>
            <pc:sldMk cId="4009749666" sldId="287"/>
            <ac:spMk id="6" creationId="{762E45BF-A785-4016-871F-7AD93F7F8A4D}"/>
          </ac:spMkLst>
        </pc:spChg>
        <pc:spChg chg="add del mod">
          <ac:chgData name="marcos aurelio gularte de castro" userId="67f50566e2aee3b4" providerId="LiveId" clId="{86F7C212-9F0F-41E3-9F5C-51A9AB94D47A}" dt="2020-01-01T22:27:48.253" v="445" actId="931"/>
          <ac:spMkLst>
            <pc:docMk/>
            <pc:sldMk cId="4009749666" sldId="287"/>
            <ac:spMk id="10" creationId="{B27F9A85-9ECD-4030-A4C2-13E55290A33C}"/>
          </ac:spMkLst>
        </pc:spChg>
        <pc:spChg chg="add del mod">
          <ac:chgData name="marcos aurelio gularte de castro" userId="67f50566e2aee3b4" providerId="LiveId" clId="{86F7C212-9F0F-41E3-9F5C-51A9AB94D47A}" dt="2020-01-01T22:28:08.117" v="447" actId="931"/>
          <ac:spMkLst>
            <pc:docMk/>
            <pc:sldMk cId="4009749666" sldId="287"/>
            <ac:spMk id="14" creationId="{B953DCF9-39E0-43BB-ACBE-BD58B3CDC415}"/>
          </ac:spMkLst>
        </pc:spChg>
        <pc:picChg chg="add del mod">
          <ac:chgData name="marcos aurelio gularte de castro" userId="67f50566e2aee3b4" providerId="LiveId" clId="{86F7C212-9F0F-41E3-9F5C-51A9AB94D47A}" dt="2020-01-01T22:27:17.536" v="444" actId="478"/>
          <ac:picMkLst>
            <pc:docMk/>
            <pc:sldMk cId="4009749666" sldId="287"/>
            <ac:picMk id="8" creationId="{28B26850-36DB-46D8-BD8D-06E1B7E5FDD4}"/>
          </ac:picMkLst>
        </pc:picChg>
        <pc:picChg chg="add del mod">
          <ac:chgData name="marcos aurelio gularte de castro" userId="67f50566e2aee3b4" providerId="LiveId" clId="{86F7C212-9F0F-41E3-9F5C-51A9AB94D47A}" dt="2020-01-01T22:27:50.537" v="446" actId="478"/>
          <ac:picMkLst>
            <pc:docMk/>
            <pc:sldMk cId="4009749666" sldId="287"/>
            <ac:picMk id="12" creationId="{63839A07-ACA2-45C1-8BB6-069817DD1C5E}"/>
          </ac:picMkLst>
        </pc:picChg>
        <pc:picChg chg="add mod">
          <ac:chgData name="marcos aurelio gularte de castro" userId="67f50566e2aee3b4" providerId="LiveId" clId="{86F7C212-9F0F-41E3-9F5C-51A9AB94D47A}" dt="2020-01-01T22:28:09.007" v="449" actId="962"/>
          <ac:picMkLst>
            <pc:docMk/>
            <pc:sldMk cId="4009749666" sldId="287"/>
            <ac:picMk id="16" creationId="{617CAD3B-74A9-4D01-97BE-33CA817C1E03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0:28.229" v="462"/>
        <pc:sldMkLst>
          <pc:docMk/>
          <pc:sldMk cId="700225788" sldId="288"/>
        </pc:sldMkLst>
        <pc:spChg chg="del">
          <ac:chgData name="marcos aurelio gularte de castro" userId="67f50566e2aee3b4" providerId="LiveId" clId="{86F7C212-9F0F-41E3-9F5C-51A9AB94D47A}" dt="2020-01-01T20:22:50.668" v="220"/>
          <ac:spMkLst>
            <pc:docMk/>
            <pc:sldMk cId="700225788" sldId="288"/>
            <ac:spMk id="2" creationId="{1CCA4EC3-A18A-4F42-A0E2-E3B38400C37F}"/>
          </ac:spMkLst>
        </pc:spChg>
        <pc:spChg chg="del">
          <ac:chgData name="marcos aurelio gularte de castro" userId="67f50566e2aee3b4" providerId="LiveId" clId="{86F7C212-9F0F-41E3-9F5C-51A9AB94D47A}" dt="2020-01-01T20:22:50.668" v="220"/>
          <ac:spMkLst>
            <pc:docMk/>
            <pc:sldMk cId="700225788" sldId="288"/>
            <ac:spMk id="3" creationId="{52E5F110-BADF-4318-A3E8-83EAA1710DA2}"/>
          </ac:spMkLst>
        </pc:spChg>
        <pc:spChg chg="add mod">
          <ac:chgData name="marcos aurelio gularte de castro" userId="67f50566e2aee3b4" providerId="LiveId" clId="{86F7C212-9F0F-41E3-9F5C-51A9AB94D47A}" dt="2020-01-01T20:22:57.210" v="224" actId="14100"/>
          <ac:spMkLst>
            <pc:docMk/>
            <pc:sldMk cId="700225788" sldId="288"/>
            <ac:spMk id="4" creationId="{90D553C4-4B04-44AF-94AA-19E71D145CFE}"/>
          </ac:spMkLst>
        </pc:spChg>
        <pc:spChg chg="add del mod">
          <ac:chgData name="marcos aurelio gularte de castro" userId="67f50566e2aee3b4" providerId="LiveId" clId="{86F7C212-9F0F-41E3-9F5C-51A9AB94D47A}" dt="2020-01-01T22:28:45.324" v="450"/>
          <ac:spMkLst>
            <pc:docMk/>
            <pc:sldMk cId="700225788" sldId="288"/>
            <ac:spMk id="5" creationId="{87ED95C4-91E1-43E1-9D7A-701973D8BC96}"/>
          </ac:spMkLst>
        </pc:spChg>
        <pc:spChg chg="add mod">
          <ac:chgData name="marcos aurelio gularte de castro" userId="67f50566e2aee3b4" providerId="LiveId" clId="{86F7C212-9F0F-41E3-9F5C-51A9AB94D47A}" dt="2020-01-01T20:23:45.058" v="240" actId="27636"/>
          <ac:spMkLst>
            <pc:docMk/>
            <pc:sldMk cId="700225788" sldId="288"/>
            <ac:spMk id="6" creationId="{C93AD0C0-287F-48D2-82A4-9CA023C942D9}"/>
          </ac:spMkLst>
        </pc:spChg>
        <pc:spChg chg="add del mod">
          <ac:chgData name="marcos aurelio gularte de castro" userId="67f50566e2aee3b4" providerId="LiveId" clId="{86F7C212-9F0F-41E3-9F5C-51A9AB94D47A}" dt="2020-01-01T22:30:28.229" v="462"/>
          <ac:spMkLst>
            <pc:docMk/>
            <pc:sldMk cId="700225788" sldId="288"/>
            <ac:spMk id="8" creationId="{B7439993-3E93-4C2B-A89F-11280D41FAB0}"/>
          </ac:spMkLst>
        </pc:spChg>
        <pc:picChg chg="add del">
          <ac:chgData name="marcos aurelio gularte de castro" userId="67f50566e2aee3b4" providerId="LiveId" clId="{86F7C212-9F0F-41E3-9F5C-51A9AB94D47A}" dt="2020-01-01T22:30:16.155" v="461" actId="478"/>
          <ac:picMkLst>
            <pc:docMk/>
            <pc:sldMk cId="700225788" sldId="288"/>
            <ac:picMk id="7" creationId="{CF2FDF05-AF76-43B2-B8E6-58725E9A0491}"/>
          </ac:picMkLst>
        </pc:picChg>
        <pc:picChg chg="add">
          <ac:chgData name="marcos aurelio gularte de castro" userId="67f50566e2aee3b4" providerId="LiveId" clId="{86F7C212-9F0F-41E3-9F5C-51A9AB94D47A}" dt="2020-01-01T22:30:28.229" v="462"/>
          <ac:picMkLst>
            <pc:docMk/>
            <pc:sldMk cId="700225788" sldId="288"/>
            <ac:picMk id="9" creationId="{897B63D0-83AD-4F36-BB74-8B5EBF384872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1:10.534" v="467" actId="962"/>
        <pc:sldMkLst>
          <pc:docMk/>
          <pc:sldMk cId="26814644" sldId="289"/>
        </pc:sldMkLst>
        <pc:spChg chg="del">
          <ac:chgData name="marcos aurelio gularte de castro" userId="67f50566e2aee3b4" providerId="LiveId" clId="{86F7C212-9F0F-41E3-9F5C-51A9AB94D47A}" dt="2020-01-01T20:25:16.599" v="242"/>
          <ac:spMkLst>
            <pc:docMk/>
            <pc:sldMk cId="26814644" sldId="289"/>
            <ac:spMk id="2" creationId="{7E68587C-1B92-4D55-92AD-610511F5C6A1}"/>
          </ac:spMkLst>
        </pc:spChg>
        <pc:spChg chg="del">
          <ac:chgData name="marcos aurelio gularte de castro" userId="67f50566e2aee3b4" providerId="LiveId" clId="{86F7C212-9F0F-41E3-9F5C-51A9AB94D47A}" dt="2020-01-01T20:25:16.599" v="242"/>
          <ac:spMkLst>
            <pc:docMk/>
            <pc:sldMk cId="26814644" sldId="289"/>
            <ac:spMk id="3" creationId="{957DEC35-D232-4B00-A266-1CB9A9A76791}"/>
          </ac:spMkLst>
        </pc:spChg>
        <pc:spChg chg="add mod">
          <ac:chgData name="marcos aurelio gularte de castro" userId="67f50566e2aee3b4" providerId="LiveId" clId="{86F7C212-9F0F-41E3-9F5C-51A9AB94D47A}" dt="2020-01-01T20:25:19.934" v="243"/>
          <ac:spMkLst>
            <pc:docMk/>
            <pc:sldMk cId="26814644" sldId="289"/>
            <ac:spMk id="4" creationId="{A095C8C7-7023-4C5D-8C5C-C1E951D7241E}"/>
          </ac:spMkLst>
        </pc:spChg>
        <pc:spChg chg="add del mod">
          <ac:chgData name="marcos aurelio gularte de castro" userId="67f50566e2aee3b4" providerId="LiveId" clId="{86F7C212-9F0F-41E3-9F5C-51A9AB94D47A}" dt="2020-01-01T22:31:09.438" v="465" actId="931"/>
          <ac:spMkLst>
            <pc:docMk/>
            <pc:sldMk cId="26814644" sldId="289"/>
            <ac:spMk id="5" creationId="{BF474531-B357-4057-832E-C01D53445FA7}"/>
          </ac:spMkLst>
        </pc:spChg>
        <pc:spChg chg="add mod">
          <ac:chgData name="marcos aurelio gularte de castro" userId="67f50566e2aee3b4" providerId="LiveId" clId="{86F7C212-9F0F-41E3-9F5C-51A9AB94D47A}" dt="2020-01-01T20:27:44.014" v="256" actId="27636"/>
          <ac:spMkLst>
            <pc:docMk/>
            <pc:sldMk cId="26814644" sldId="289"/>
            <ac:spMk id="6" creationId="{58166EDF-26AB-493C-941F-5A0CE2BA62CE}"/>
          </ac:spMkLst>
        </pc:spChg>
        <pc:picChg chg="add mod">
          <ac:chgData name="marcos aurelio gularte de castro" userId="67f50566e2aee3b4" providerId="LiveId" clId="{86F7C212-9F0F-41E3-9F5C-51A9AB94D47A}" dt="2020-01-01T22:31:10.534" v="467" actId="962"/>
          <ac:picMkLst>
            <pc:docMk/>
            <pc:sldMk cId="26814644" sldId="289"/>
            <ac:picMk id="8" creationId="{785DEDD8-DDD1-44E6-8EF4-561E2CA07687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2:19.123" v="471" actId="18131"/>
        <pc:sldMkLst>
          <pc:docMk/>
          <pc:sldMk cId="1290012204" sldId="290"/>
        </pc:sldMkLst>
        <pc:spChg chg="del">
          <ac:chgData name="marcos aurelio gularte de castro" userId="67f50566e2aee3b4" providerId="LiveId" clId="{86F7C212-9F0F-41E3-9F5C-51A9AB94D47A}" dt="2020-01-01T20:28:09.889" v="257"/>
          <ac:spMkLst>
            <pc:docMk/>
            <pc:sldMk cId="1290012204" sldId="290"/>
            <ac:spMk id="2" creationId="{6DFCE6D1-35D6-4E28-9918-82BAA8998184}"/>
          </ac:spMkLst>
        </pc:spChg>
        <pc:spChg chg="del">
          <ac:chgData name="marcos aurelio gularte de castro" userId="67f50566e2aee3b4" providerId="LiveId" clId="{86F7C212-9F0F-41E3-9F5C-51A9AB94D47A}" dt="2020-01-01T20:28:09.889" v="257"/>
          <ac:spMkLst>
            <pc:docMk/>
            <pc:sldMk cId="1290012204" sldId="290"/>
            <ac:spMk id="3" creationId="{C3D699D9-DBB9-4A26-9C28-8997BC5F1ADF}"/>
          </ac:spMkLst>
        </pc:spChg>
        <pc:spChg chg="add mod">
          <ac:chgData name="marcos aurelio gularte de castro" userId="67f50566e2aee3b4" providerId="LiveId" clId="{86F7C212-9F0F-41E3-9F5C-51A9AB94D47A}" dt="2020-01-01T20:28:12.965" v="258"/>
          <ac:spMkLst>
            <pc:docMk/>
            <pc:sldMk cId="1290012204" sldId="290"/>
            <ac:spMk id="4" creationId="{F9D58E39-3F0C-46C4-BD3D-078CDC823CED}"/>
          </ac:spMkLst>
        </pc:spChg>
        <pc:spChg chg="add del mod">
          <ac:chgData name="marcos aurelio gularte de castro" userId="67f50566e2aee3b4" providerId="LiveId" clId="{86F7C212-9F0F-41E3-9F5C-51A9AB94D47A}" dt="2020-01-01T22:32:04.374" v="468" actId="931"/>
          <ac:spMkLst>
            <pc:docMk/>
            <pc:sldMk cId="1290012204" sldId="290"/>
            <ac:spMk id="5" creationId="{6499F57F-66A8-415F-88F7-565DDAFA23DF}"/>
          </ac:spMkLst>
        </pc:spChg>
        <pc:spChg chg="add mod">
          <ac:chgData name="marcos aurelio gularte de castro" userId="67f50566e2aee3b4" providerId="LiveId" clId="{86F7C212-9F0F-41E3-9F5C-51A9AB94D47A}" dt="2020-01-01T20:29:24.508" v="274" actId="27636"/>
          <ac:spMkLst>
            <pc:docMk/>
            <pc:sldMk cId="1290012204" sldId="290"/>
            <ac:spMk id="6" creationId="{46C165C8-3DA9-4DB2-A034-217F28599878}"/>
          </ac:spMkLst>
        </pc:spChg>
        <pc:picChg chg="add mod modCrop">
          <ac:chgData name="marcos aurelio gularte de castro" userId="67f50566e2aee3b4" providerId="LiveId" clId="{86F7C212-9F0F-41E3-9F5C-51A9AB94D47A}" dt="2020-01-01T22:32:19.123" v="471" actId="18131"/>
          <ac:picMkLst>
            <pc:docMk/>
            <pc:sldMk cId="1290012204" sldId="290"/>
            <ac:picMk id="8" creationId="{51804A87-C427-4622-B2B2-65D7699B671D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3:15.092" v="473"/>
        <pc:sldMkLst>
          <pc:docMk/>
          <pc:sldMk cId="3928727317" sldId="291"/>
        </pc:sldMkLst>
        <pc:spChg chg="del">
          <ac:chgData name="marcos aurelio gularte de castro" userId="67f50566e2aee3b4" providerId="LiveId" clId="{86F7C212-9F0F-41E3-9F5C-51A9AB94D47A}" dt="2020-01-01T22:33:12.762" v="472"/>
          <ac:spMkLst>
            <pc:docMk/>
            <pc:sldMk cId="3928727317" sldId="291"/>
            <ac:spMk id="2" creationId="{C6BC3C98-782D-46E9-B592-EDF9E76D763F}"/>
          </ac:spMkLst>
        </pc:spChg>
        <pc:spChg chg="mod">
          <ac:chgData name="marcos aurelio gularte de castro" userId="67f50566e2aee3b4" providerId="LiveId" clId="{86F7C212-9F0F-41E3-9F5C-51A9AB94D47A}" dt="2020-01-01T20:29:55.212" v="278" actId="20577"/>
          <ac:spMkLst>
            <pc:docMk/>
            <pc:sldMk cId="3928727317" sldId="291"/>
            <ac:spMk id="3" creationId="{2857BF30-F6DF-41F1-ADF4-809455FA8F3D}"/>
          </ac:spMkLst>
        </pc:spChg>
        <pc:spChg chg="add del mod">
          <ac:chgData name="marcos aurelio gularte de castro" userId="67f50566e2aee3b4" providerId="LiveId" clId="{86F7C212-9F0F-41E3-9F5C-51A9AB94D47A}" dt="2020-01-01T22:33:15.092" v="473"/>
          <ac:spMkLst>
            <pc:docMk/>
            <pc:sldMk cId="3928727317" sldId="291"/>
            <ac:spMk id="5" creationId="{80B64CBE-246D-4FF1-BC6C-A2E308EFF092}"/>
          </ac:spMkLst>
        </pc:spChg>
        <pc:spChg chg="add del mod">
          <ac:chgData name="marcos aurelio gularte de castro" userId="67f50566e2aee3b4" providerId="LiveId" clId="{86F7C212-9F0F-41E3-9F5C-51A9AB94D47A}" dt="2020-01-01T22:33:15.092" v="473"/>
          <ac:spMkLst>
            <pc:docMk/>
            <pc:sldMk cId="3928727317" sldId="291"/>
            <ac:spMk id="6" creationId="{A5383CAD-CA06-48B6-AD22-546324F9291C}"/>
          </ac:spMkLst>
        </pc:spChg>
        <pc:picChg chg="add">
          <ac:chgData name="marcos aurelio gularte de castro" userId="67f50566e2aee3b4" providerId="LiveId" clId="{86F7C212-9F0F-41E3-9F5C-51A9AB94D47A}" dt="2020-01-01T22:33:12.762" v="472"/>
          <ac:picMkLst>
            <pc:docMk/>
            <pc:sldMk cId="3928727317" sldId="291"/>
            <ac:picMk id="4" creationId="{CA585D12-B900-4BA4-860B-99E0665180EE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4:42.883" v="482"/>
        <pc:sldMkLst>
          <pc:docMk/>
          <pc:sldMk cId="1184754097" sldId="292"/>
        </pc:sldMkLst>
        <pc:spChg chg="del">
          <ac:chgData name="marcos aurelio gularte de castro" userId="67f50566e2aee3b4" providerId="LiveId" clId="{86F7C212-9F0F-41E3-9F5C-51A9AB94D47A}" dt="2020-01-01T20:32:34.928" v="279"/>
          <ac:spMkLst>
            <pc:docMk/>
            <pc:sldMk cId="1184754097" sldId="292"/>
            <ac:spMk id="2" creationId="{D3D825B9-E196-46FB-AF63-CE3CC969AA3A}"/>
          </ac:spMkLst>
        </pc:spChg>
        <pc:spChg chg="del">
          <ac:chgData name="marcos aurelio gularte de castro" userId="67f50566e2aee3b4" providerId="LiveId" clId="{86F7C212-9F0F-41E3-9F5C-51A9AB94D47A}" dt="2020-01-01T20:32:34.928" v="279"/>
          <ac:spMkLst>
            <pc:docMk/>
            <pc:sldMk cId="1184754097" sldId="292"/>
            <ac:spMk id="3" creationId="{61768F47-6413-46A7-9450-D1B37F780980}"/>
          </ac:spMkLst>
        </pc:spChg>
        <pc:spChg chg="add del mod">
          <ac:chgData name="marcos aurelio gularte de castro" userId="67f50566e2aee3b4" providerId="LiveId" clId="{86F7C212-9F0F-41E3-9F5C-51A9AB94D47A}" dt="2020-01-01T22:34:42.883" v="482"/>
          <ac:spMkLst>
            <pc:docMk/>
            <pc:sldMk cId="1184754097" sldId="292"/>
            <ac:spMk id="4" creationId="{6F7548B4-EB48-4908-A86F-A9670D6A5939}"/>
          </ac:spMkLst>
        </pc:spChg>
        <pc:spChg chg="add mod">
          <ac:chgData name="marcos aurelio gularte de castro" userId="67f50566e2aee3b4" providerId="LiveId" clId="{86F7C212-9F0F-41E3-9F5C-51A9AB94D47A}" dt="2020-01-01T22:34:04.456" v="478" actId="20577"/>
          <ac:spMkLst>
            <pc:docMk/>
            <pc:sldMk cId="1184754097" sldId="292"/>
            <ac:spMk id="5" creationId="{F0569E9E-3D91-4779-971A-678EDE914F11}"/>
          </ac:spMkLst>
        </pc:spChg>
        <pc:picChg chg="add">
          <ac:chgData name="marcos aurelio gularte de castro" userId="67f50566e2aee3b4" providerId="LiveId" clId="{86F7C212-9F0F-41E3-9F5C-51A9AB94D47A}" dt="2020-01-01T22:34:42.883" v="482"/>
          <ac:picMkLst>
            <pc:docMk/>
            <pc:sldMk cId="1184754097" sldId="292"/>
            <ac:picMk id="6" creationId="{5D78E957-4E0C-4AE2-8FBE-3FCFA7F312C6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4:58.348" v="483"/>
        <pc:sldMkLst>
          <pc:docMk/>
          <pc:sldMk cId="1199725042" sldId="293"/>
        </pc:sldMkLst>
        <pc:spChg chg="del">
          <ac:chgData name="marcos aurelio gularte de castro" userId="67f50566e2aee3b4" providerId="LiveId" clId="{86F7C212-9F0F-41E3-9F5C-51A9AB94D47A}" dt="2020-01-01T20:32:51.883" v="287"/>
          <ac:spMkLst>
            <pc:docMk/>
            <pc:sldMk cId="1199725042" sldId="293"/>
            <ac:spMk id="2" creationId="{03947D83-4578-4EFB-9A1F-25BD6B23D449}"/>
          </ac:spMkLst>
        </pc:spChg>
        <pc:spChg chg="del">
          <ac:chgData name="marcos aurelio gularte de castro" userId="67f50566e2aee3b4" providerId="LiveId" clId="{86F7C212-9F0F-41E3-9F5C-51A9AB94D47A}" dt="2020-01-01T20:32:51.883" v="287"/>
          <ac:spMkLst>
            <pc:docMk/>
            <pc:sldMk cId="1199725042" sldId="293"/>
            <ac:spMk id="3" creationId="{ED78D816-53C8-4E92-89B5-47ABAC21B924}"/>
          </ac:spMkLst>
        </pc:spChg>
        <pc:spChg chg="add del mod">
          <ac:chgData name="marcos aurelio gularte de castro" userId="67f50566e2aee3b4" providerId="LiveId" clId="{86F7C212-9F0F-41E3-9F5C-51A9AB94D47A}" dt="2020-01-01T22:34:58.348" v="483"/>
          <ac:spMkLst>
            <pc:docMk/>
            <pc:sldMk cId="1199725042" sldId="293"/>
            <ac:spMk id="4" creationId="{E48BB915-72D4-4A88-B72D-C378B57F87DF}"/>
          </ac:spMkLst>
        </pc:spChg>
        <pc:spChg chg="add mod">
          <ac:chgData name="marcos aurelio gularte de castro" userId="67f50566e2aee3b4" providerId="LiveId" clId="{86F7C212-9F0F-41E3-9F5C-51A9AB94D47A}" dt="2020-01-01T22:34:15.089" v="481" actId="20577"/>
          <ac:spMkLst>
            <pc:docMk/>
            <pc:sldMk cId="1199725042" sldId="293"/>
            <ac:spMk id="5" creationId="{8B1AB123-5B48-4C06-ACE8-1D9E5A3B64E4}"/>
          </ac:spMkLst>
        </pc:spChg>
        <pc:picChg chg="add">
          <ac:chgData name="marcos aurelio gularte de castro" userId="67f50566e2aee3b4" providerId="LiveId" clId="{86F7C212-9F0F-41E3-9F5C-51A9AB94D47A}" dt="2020-01-01T22:34:58.348" v="483"/>
          <ac:picMkLst>
            <pc:docMk/>
            <pc:sldMk cId="1199725042" sldId="293"/>
            <ac:picMk id="6" creationId="{08F364CF-9614-4428-A555-CB2BF4C01A4F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5:38.634" v="490" actId="962"/>
        <pc:sldMkLst>
          <pc:docMk/>
          <pc:sldMk cId="1434237547" sldId="294"/>
        </pc:sldMkLst>
        <pc:spChg chg="del">
          <ac:chgData name="marcos aurelio gularte de castro" userId="67f50566e2aee3b4" providerId="LiveId" clId="{86F7C212-9F0F-41E3-9F5C-51A9AB94D47A}" dt="2020-01-01T22:35:27.129" v="484" actId="931"/>
          <ac:spMkLst>
            <pc:docMk/>
            <pc:sldMk cId="1434237547" sldId="294"/>
            <ac:spMk id="2" creationId="{A0FF2163-DF79-47FB-8DCC-4644C9F6A6FB}"/>
          </ac:spMkLst>
        </pc:spChg>
        <pc:spChg chg="mod">
          <ac:chgData name="marcos aurelio gularte de castro" userId="67f50566e2aee3b4" providerId="LiveId" clId="{86F7C212-9F0F-41E3-9F5C-51A9AB94D47A}" dt="2020-01-01T20:33:43.601" v="297" actId="20577"/>
          <ac:spMkLst>
            <pc:docMk/>
            <pc:sldMk cId="1434237547" sldId="294"/>
            <ac:spMk id="3" creationId="{A30C611F-25E8-48C0-BFDE-6DFFB1D6573D}"/>
          </ac:spMkLst>
        </pc:spChg>
        <pc:spChg chg="add del mod">
          <ac:chgData name="marcos aurelio gularte de castro" userId="67f50566e2aee3b4" providerId="LiveId" clId="{86F7C212-9F0F-41E3-9F5C-51A9AB94D47A}" dt="2020-01-01T22:35:37.836" v="488" actId="931"/>
          <ac:spMkLst>
            <pc:docMk/>
            <pc:sldMk cId="1434237547" sldId="294"/>
            <ac:spMk id="7" creationId="{513B781A-8915-4A5E-8FD4-9FA6511CC69A}"/>
          </ac:spMkLst>
        </pc:spChg>
        <pc:picChg chg="add del mod">
          <ac:chgData name="marcos aurelio gularte de castro" userId="67f50566e2aee3b4" providerId="LiveId" clId="{86F7C212-9F0F-41E3-9F5C-51A9AB94D47A}" dt="2020-01-01T22:35:28.711" v="487" actId="478"/>
          <ac:picMkLst>
            <pc:docMk/>
            <pc:sldMk cId="1434237547" sldId="294"/>
            <ac:picMk id="5" creationId="{0BAEBDB7-FE37-4EB5-B8AE-2A80D7823B82}"/>
          </ac:picMkLst>
        </pc:picChg>
        <pc:picChg chg="add mod">
          <ac:chgData name="marcos aurelio gularte de castro" userId="67f50566e2aee3b4" providerId="LiveId" clId="{86F7C212-9F0F-41E3-9F5C-51A9AB94D47A}" dt="2020-01-01T22:35:38.634" v="490" actId="962"/>
          <ac:picMkLst>
            <pc:docMk/>
            <pc:sldMk cId="1434237547" sldId="294"/>
            <ac:picMk id="9" creationId="{D01CA781-0DB5-4AA0-8551-973EE1829AD9}"/>
          </ac:picMkLst>
        </pc:picChg>
      </pc:sldChg>
      <pc:sldChg chg="del">
        <pc:chgData name="marcos aurelio gularte de castro" userId="67f50566e2aee3b4" providerId="LiveId" clId="{86F7C212-9F0F-41E3-9F5C-51A9AB94D47A}" dt="2020-01-01T19:28:14.366" v="4" actId="47"/>
        <pc:sldMkLst>
          <pc:docMk/>
          <pc:sldMk cId="2808798176" sldId="294"/>
        </pc:sldMkLst>
      </pc:sldChg>
      <pc:sldChg chg="addSp delSp modSp add modTransition">
        <pc:chgData name="marcos aurelio gularte de castro" userId="67f50566e2aee3b4" providerId="LiveId" clId="{86F7C212-9F0F-41E3-9F5C-51A9AB94D47A}" dt="2020-01-01T22:35:55.788" v="497" actId="962"/>
        <pc:sldMkLst>
          <pc:docMk/>
          <pc:sldMk cId="3281776624" sldId="295"/>
        </pc:sldMkLst>
        <pc:spChg chg="del">
          <ac:chgData name="marcos aurelio gularte de castro" userId="67f50566e2aee3b4" providerId="LiveId" clId="{86F7C212-9F0F-41E3-9F5C-51A9AB94D47A}" dt="2020-01-01T22:35:49.586" v="491" actId="931"/>
          <ac:spMkLst>
            <pc:docMk/>
            <pc:sldMk cId="3281776624" sldId="295"/>
            <ac:spMk id="2" creationId="{9E8341A4-D547-4278-9FD4-202565554319}"/>
          </ac:spMkLst>
        </pc:spChg>
        <pc:spChg chg="mod">
          <ac:chgData name="marcos aurelio gularte de castro" userId="67f50566e2aee3b4" providerId="LiveId" clId="{86F7C212-9F0F-41E3-9F5C-51A9AB94D47A}" dt="2020-01-01T20:36:40.663" v="302" actId="20577"/>
          <ac:spMkLst>
            <pc:docMk/>
            <pc:sldMk cId="3281776624" sldId="295"/>
            <ac:spMk id="3" creationId="{A2F9F7F8-6FBC-470F-BC04-8891FD555635}"/>
          </ac:spMkLst>
        </pc:spChg>
        <pc:spChg chg="add del mod">
          <ac:chgData name="marcos aurelio gularte de castro" userId="67f50566e2aee3b4" providerId="LiveId" clId="{86F7C212-9F0F-41E3-9F5C-51A9AB94D47A}" dt="2020-01-01T22:35:54.794" v="495" actId="931"/>
          <ac:spMkLst>
            <pc:docMk/>
            <pc:sldMk cId="3281776624" sldId="295"/>
            <ac:spMk id="7" creationId="{D5473DDC-DBC3-476B-AFE6-30B07FE4A6CC}"/>
          </ac:spMkLst>
        </pc:spChg>
        <pc:picChg chg="add del mod">
          <ac:chgData name="marcos aurelio gularte de castro" userId="67f50566e2aee3b4" providerId="LiveId" clId="{86F7C212-9F0F-41E3-9F5C-51A9AB94D47A}" dt="2020-01-01T22:35:51.401" v="494" actId="478"/>
          <ac:picMkLst>
            <pc:docMk/>
            <pc:sldMk cId="3281776624" sldId="295"/>
            <ac:picMk id="5" creationId="{677A0AC0-4CDF-4E28-9A6B-A69376E3F833}"/>
          </ac:picMkLst>
        </pc:picChg>
        <pc:picChg chg="add mod">
          <ac:chgData name="marcos aurelio gularte de castro" userId="67f50566e2aee3b4" providerId="LiveId" clId="{86F7C212-9F0F-41E3-9F5C-51A9AB94D47A}" dt="2020-01-01T22:35:55.788" v="497" actId="962"/>
          <ac:picMkLst>
            <pc:docMk/>
            <pc:sldMk cId="3281776624" sldId="295"/>
            <ac:picMk id="9" creationId="{3E14FBAF-3312-4721-8A1B-4A8CC660ABD6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6:10.428" v="500" actId="962"/>
        <pc:sldMkLst>
          <pc:docMk/>
          <pc:sldMk cId="3198586571" sldId="296"/>
        </pc:sldMkLst>
        <pc:spChg chg="del">
          <ac:chgData name="marcos aurelio gularte de castro" userId="67f50566e2aee3b4" providerId="LiveId" clId="{86F7C212-9F0F-41E3-9F5C-51A9AB94D47A}" dt="2020-01-01T20:37:08.870" v="303"/>
          <ac:spMkLst>
            <pc:docMk/>
            <pc:sldMk cId="3198586571" sldId="296"/>
            <ac:spMk id="2" creationId="{A61427EC-542E-4657-81E6-BA565AE862B9}"/>
          </ac:spMkLst>
        </pc:spChg>
        <pc:spChg chg="del">
          <ac:chgData name="marcos aurelio gularte de castro" userId="67f50566e2aee3b4" providerId="LiveId" clId="{86F7C212-9F0F-41E3-9F5C-51A9AB94D47A}" dt="2020-01-01T20:37:08.870" v="303"/>
          <ac:spMkLst>
            <pc:docMk/>
            <pc:sldMk cId="3198586571" sldId="296"/>
            <ac:spMk id="3" creationId="{F15A239D-653C-469C-A39C-F14DB7D58849}"/>
          </ac:spMkLst>
        </pc:spChg>
        <pc:spChg chg="add del mod">
          <ac:chgData name="marcos aurelio gularte de castro" userId="67f50566e2aee3b4" providerId="LiveId" clId="{86F7C212-9F0F-41E3-9F5C-51A9AB94D47A}" dt="2020-01-01T22:36:09.644" v="498" actId="931"/>
          <ac:spMkLst>
            <pc:docMk/>
            <pc:sldMk cId="3198586571" sldId="296"/>
            <ac:spMk id="4" creationId="{C3630699-E51E-40B8-A271-0237C9755770}"/>
          </ac:spMkLst>
        </pc:spChg>
        <pc:spChg chg="add mod">
          <ac:chgData name="marcos aurelio gularte de castro" userId="67f50566e2aee3b4" providerId="LiveId" clId="{86F7C212-9F0F-41E3-9F5C-51A9AB94D47A}" dt="2020-01-01T20:37:23.758" v="308" actId="20577"/>
          <ac:spMkLst>
            <pc:docMk/>
            <pc:sldMk cId="3198586571" sldId="296"/>
            <ac:spMk id="5" creationId="{C0E9EA42-19CA-4A21-A0E5-68B0C1E38CF7}"/>
          </ac:spMkLst>
        </pc:spChg>
        <pc:picChg chg="add mod">
          <ac:chgData name="marcos aurelio gularte de castro" userId="67f50566e2aee3b4" providerId="LiveId" clId="{86F7C212-9F0F-41E3-9F5C-51A9AB94D47A}" dt="2020-01-01T22:36:10.428" v="500" actId="962"/>
          <ac:picMkLst>
            <pc:docMk/>
            <pc:sldMk cId="3198586571" sldId="296"/>
            <ac:picMk id="7" creationId="{C9AD1C63-9CD1-4D4F-AE8F-824768C76036}"/>
          </ac:picMkLst>
        </pc:picChg>
      </pc:sldChg>
      <pc:sldChg chg="addSp delSp modSp add modTransition">
        <pc:chgData name="marcos aurelio gularte de castro" userId="67f50566e2aee3b4" providerId="LiveId" clId="{86F7C212-9F0F-41E3-9F5C-51A9AB94D47A}" dt="2020-01-01T22:36:21.843" v="503" actId="962"/>
        <pc:sldMkLst>
          <pc:docMk/>
          <pc:sldMk cId="3240264408" sldId="297"/>
        </pc:sldMkLst>
        <pc:spChg chg="del">
          <ac:chgData name="marcos aurelio gularte de castro" userId="67f50566e2aee3b4" providerId="LiveId" clId="{86F7C212-9F0F-41E3-9F5C-51A9AB94D47A}" dt="2020-01-01T20:39:12.696" v="310"/>
          <ac:spMkLst>
            <pc:docMk/>
            <pc:sldMk cId="3240264408" sldId="297"/>
            <ac:spMk id="2" creationId="{BCE87EC0-F296-4031-A8AF-F08721B67B43}"/>
          </ac:spMkLst>
        </pc:spChg>
        <pc:spChg chg="mod">
          <ac:chgData name="marcos aurelio gularte de castro" userId="67f50566e2aee3b4" providerId="LiveId" clId="{86F7C212-9F0F-41E3-9F5C-51A9AB94D47A}" dt="2020-01-01T20:42:31.450" v="314" actId="20577"/>
          <ac:spMkLst>
            <pc:docMk/>
            <pc:sldMk cId="3240264408" sldId="297"/>
            <ac:spMk id="3" creationId="{DBB35B55-8C27-44DF-8480-D77FD166460A}"/>
          </ac:spMkLst>
        </pc:spChg>
        <pc:spChg chg="add del mod">
          <ac:chgData name="marcos aurelio gularte de castro" userId="67f50566e2aee3b4" providerId="LiveId" clId="{86F7C212-9F0F-41E3-9F5C-51A9AB94D47A}" dt="2020-01-01T22:36:20.740" v="501" actId="931"/>
          <ac:spMkLst>
            <pc:docMk/>
            <pc:sldMk cId="3240264408" sldId="297"/>
            <ac:spMk id="4" creationId="{9829C85B-4416-4425-AEDD-CA1ABF84FDF0}"/>
          </ac:spMkLst>
        </pc:spChg>
        <pc:picChg chg="add mod">
          <ac:chgData name="marcos aurelio gularte de castro" userId="67f50566e2aee3b4" providerId="LiveId" clId="{86F7C212-9F0F-41E3-9F5C-51A9AB94D47A}" dt="2020-01-01T22:36:21.843" v="503" actId="962"/>
          <ac:picMkLst>
            <pc:docMk/>
            <pc:sldMk cId="3240264408" sldId="297"/>
            <ac:picMk id="6" creationId="{B3D3F26E-1712-4B58-BAAF-47F1519A446A}"/>
          </ac:picMkLst>
        </pc:picChg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203904802" sldId="298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1682773505" sldId="299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024906482" sldId="300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79307855" sldId="301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1791317943" sldId="302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568324101" sldId="303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3580041343" sldId="304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891826335" sldId="305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3448692089" sldId="306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399659602" sldId="307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3864090790" sldId="308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349778877" sldId="309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621094912" sldId="310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3305101584" sldId="311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853302293" sldId="312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834691525" sldId="313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369491284" sldId="314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2989142772" sldId="315"/>
        </pc:sldMkLst>
      </pc:sldChg>
      <pc:sldChg chg="add del">
        <pc:chgData name="marcos aurelio gularte de castro" userId="67f50566e2aee3b4" providerId="LiveId" clId="{86F7C212-9F0F-41E3-9F5C-51A9AB94D47A}" dt="2020-01-01T20:39:19.815" v="311" actId="47"/>
        <pc:sldMkLst>
          <pc:docMk/>
          <pc:sldMk cId="4207318485" sldId="316"/>
        </pc:sldMkLst>
      </pc:sldChg>
      <pc:sldChg chg="addSp delSp modSp add modTransition">
        <pc:chgData name="marcos aurelio gularte de castro" userId="67f50566e2aee3b4" providerId="LiveId" clId="{86F7C212-9F0F-41E3-9F5C-51A9AB94D47A}" dt="2020-01-01T21:50:40.337" v="373"/>
        <pc:sldMkLst>
          <pc:docMk/>
          <pc:sldMk cId="3954832707" sldId="317"/>
        </pc:sldMkLst>
        <pc:spChg chg="add del mod">
          <ac:chgData name="marcos aurelio gularte de castro" userId="67f50566e2aee3b4" providerId="LiveId" clId="{86F7C212-9F0F-41E3-9F5C-51A9AB94D47A}" dt="2020-01-01T21:50:40.337" v="373"/>
          <ac:spMkLst>
            <pc:docMk/>
            <pc:sldMk cId="3954832707" sldId="317"/>
            <ac:spMk id="2" creationId="{81EEED28-416E-4AF3-9DBB-D9473AE156B1}"/>
          </ac:spMkLst>
        </pc:spChg>
        <pc:spChg chg="mod">
          <ac:chgData name="marcos aurelio gularte de castro" userId="67f50566e2aee3b4" providerId="LiveId" clId="{86F7C212-9F0F-41E3-9F5C-51A9AB94D47A}" dt="2020-01-01T19:48:12.743" v="98"/>
          <ac:spMkLst>
            <pc:docMk/>
            <pc:sldMk cId="3954832707" sldId="317"/>
            <ac:spMk id="3" creationId="{F4D70E2D-092F-4295-B5E0-A175E1770B23}"/>
          </ac:spMkLst>
        </pc:spChg>
        <pc:spChg chg="del">
          <ac:chgData name="marcos aurelio gularte de castro" userId="67f50566e2aee3b4" providerId="LiveId" clId="{86F7C212-9F0F-41E3-9F5C-51A9AB94D47A}" dt="2020-01-01T21:50:35.862" v="372"/>
          <ac:spMkLst>
            <pc:docMk/>
            <pc:sldMk cId="3954832707" sldId="317"/>
            <ac:spMk id="5" creationId="{0F413B7C-5218-4A3C-8FDF-2819070F5C8B}"/>
          </ac:spMkLst>
        </pc:spChg>
        <pc:spChg chg="add del mod">
          <ac:chgData name="marcos aurelio gularte de castro" userId="67f50566e2aee3b4" providerId="LiveId" clId="{86F7C212-9F0F-41E3-9F5C-51A9AB94D47A}" dt="2020-01-01T21:50:40.337" v="373"/>
          <ac:spMkLst>
            <pc:docMk/>
            <pc:sldMk cId="3954832707" sldId="317"/>
            <ac:spMk id="6" creationId="{29EAF52E-D087-42DF-B15B-74500C8B974F}"/>
          </ac:spMkLst>
        </pc:spChg>
        <pc:picChg chg="add">
          <ac:chgData name="marcos aurelio gularte de castro" userId="67f50566e2aee3b4" providerId="LiveId" clId="{86F7C212-9F0F-41E3-9F5C-51A9AB94D47A}" dt="2020-01-01T21:50:35.862" v="372"/>
          <ac:picMkLst>
            <pc:docMk/>
            <pc:sldMk cId="3954832707" sldId="317"/>
            <ac:picMk id="4" creationId="{4C5AE2D8-4CD4-4860-A033-D45E95B8D62A}"/>
          </ac:picMkLst>
        </pc:picChg>
      </pc:sldChg>
      <pc:sldChg chg="addSp delSp modSp add ord modTransition">
        <pc:chgData name="marcos aurelio gularte de castro" userId="67f50566e2aee3b4" providerId="LiveId" clId="{86F7C212-9F0F-41E3-9F5C-51A9AB94D47A}" dt="2020-01-01T21:49:58.849" v="371"/>
        <pc:sldMkLst>
          <pc:docMk/>
          <pc:sldMk cId="912737335" sldId="318"/>
        </pc:sldMkLst>
        <pc:spChg chg="mod">
          <ac:chgData name="marcos aurelio gularte de castro" userId="67f50566e2aee3b4" providerId="LiveId" clId="{86F7C212-9F0F-41E3-9F5C-51A9AB94D47A}" dt="2020-01-01T19:47:51.359" v="96"/>
          <ac:spMkLst>
            <pc:docMk/>
            <pc:sldMk cId="912737335" sldId="318"/>
            <ac:spMk id="3" creationId="{F4D70E2D-092F-4295-B5E0-A175E1770B23}"/>
          </ac:spMkLst>
        </pc:spChg>
        <pc:spChg chg="del">
          <ac:chgData name="marcos aurelio gularte de castro" userId="67f50566e2aee3b4" providerId="LiveId" clId="{86F7C212-9F0F-41E3-9F5C-51A9AB94D47A}" dt="2020-01-01T21:49:58.849" v="371"/>
          <ac:spMkLst>
            <pc:docMk/>
            <pc:sldMk cId="912737335" sldId="318"/>
            <ac:spMk id="5" creationId="{0F413B7C-5218-4A3C-8FDF-2819070F5C8B}"/>
          </ac:spMkLst>
        </pc:spChg>
        <pc:picChg chg="add">
          <ac:chgData name="marcos aurelio gularte de castro" userId="67f50566e2aee3b4" providerId="LiveId" clId="{86F7C212-9F0F-41E3-9F5C-51A9AB94D47A}" dt="2020-01-01T21:49:58.849" v="371"/>
          <ac:picMkLst>
            <pc:docMk/>
            <pc:sldMk cId="912737335" sldId="318"/>
            <ac:picMk id="4" creationId="{296F8745-F924-43A3-B782-1488AD7BEA9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FA98364-FF53-4521-B10B-4789D20D3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ED28B5-DCDE-455D-9DED-E8A18C6654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102B-4174-4F34-AEF1-2B2280B86DAF}" type="datetimeFigureOut">
              <a:rPr lang="pt-BR" smtClean="0"/>
              <a:t>01/01/2020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3358BC-E60C-4CC1-AB87-FB9FD4FBC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0A8E2A-3C9B-4BC0-B33F-EBF62EEF24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8052C-D1D2-4399-879D-20B4A8BBE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88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B1FB8B-FB25-4E11-B39F-B8AE2F56E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070A747-BAA9-4D7A-8C6C-FE9E6011B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D894BC3-8DD9-4E92-A73D-E88FF8780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CB4CC0-F5B6-41F8-AF31-AB80B192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61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3CE3AA-F5E4-4911-8E91-A408A9DA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275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DE127-B5E5-4B39-B9A0-CF90C19E0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90247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9BB0C4-D265-4579-A669-F7DCED98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1065220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5535386" cy="62139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645322"/>
            <a:ext cx="5848483" cy="4056517"/>
          </a:xfrm>
        </p:spPr>
        <p:txBody>
          <a:bodyPr anchor="ctr">
            <a:noAutofit/>
          </a:bodyPr>
          <a:lstStyle>
            <a:lvl1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0609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"/>
            <a:ext cx="6095999" cy="62434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6114" y="440871"/>
            <a:ext cx="5276983" cy="526096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31756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40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66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A49E7F9-27C6-4828-A588-3F196B984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030D974A-FA04-4D22-9C52-28ED72C796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6814" y="0"/>
            <a:ext cx="5855370" cy="6326413"/>
          </a:xfrm>
          <a:custGeom>
            <a:avLst/>
            <a:gdLst>
              <a:gd name="connsiteX0" fmla="*/ 2624435 w 5249656"/>
              <a:gd name="connsiteY0" fmla="*/ 0 h 5671968"/>
              <a:gd name="connsiteX1" fmla="*/ 5208425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0" fmla="*/ 2624435 w 5249656"/>
              <a:gd name="connsiteY0" fmla="*/ 0 h 5671968"/>
              <a:gd name="connsiteX1" fmla="*/ 5208426 w 5249656"/>
              <a:gd name="connsiteY1" fmla="*/ 1226983 h 5671968"/>
              <a:gd name="connsiteX2" fmla="*/ 5249656 w 5249656"/>
              <a:gd name="connsiteY2" fmla="*/ 1226983 h 5671968"/>
              <a:gd name="connsiteX3" fmla="*/ 5249656 w 5249656"/>
              <a:gd name="connsiteY3" fmla="*/ 4442132 h 5671968"/>
              <a:gd name="connsiteX4" fmla="*/ 5214433 w 5249656"/>
              <a:gd name="connsiteY4" fmla="*/ 4442132 h 5671968"/>
              <a:gd name="connsiteX5" fmla="*/ 2624435 w 5249656"/>
              <a:gd name="connsiteY5" fmla="*/ 5671968 h 5671968"/>
              <a:gd name="connsiteX6" fmla="*/ 34437 w 5249656"/>
              <a:gd name="connsiteY6" fmla="*/ 4442132 h 5671968"/>
              <a:gd name="connsiteX7" fmla="*/ 786 w 5249656"/>
              <a:gd name="connsiteY7" fmla="*/ 4442132 h 5671968"/>
              <a:gd name="connsiteX8" fmla="*/ 786 w 5249656"/>
              <a:gd name="connsiteY8" fmla="*/ 4426154 h 5671968"/>
              <a:gd name="connsiteX9" fmla="*/ 0 w 5249656"/>
              <a:gd name="connsiteY9" fmla="*/ 4425780 h 5671968"/>
              <a:gd name="connsiteX10" fmla="*/ 786 w 5249656"/>
              <a:gd name="connsiteY10" fmla="*/ 4425780 h 5671968"/>
              <a:gd name="connsiteX11" fmla="*/ 786 w 5249656"/>
              <a:gd name="connsiteY11" fmla="*/ 1246188 h 5671968"/>
              <a:gd name="connsiteX12" fmla="*/ 0 w 5249656"/>
              <a:gd name="connsiteY12" fmla="*/ 1246188 h 5671968"/>
              <a:gd name="connsiteX13" fmla="*/ 786 w 5249656"/>
              <a:gd name="connsiteY13" fmla="*/ 1245815 h 5671968"/>
              <a:gd name="connsiteX14" fmla="*/ 786 w 5249656"/>
              <a:gd name="connsiteY14" fmla="*/ 1226983 h 5671968"/>
              <a:gd name="connsiteX15" fmla="*/ 40445 w 5249656"/>
              <a:gd name="connsiteY15" fmla="*/ 1226983 h 5671968"/>
              <a:gd name="connsiteX16" fmla="*/ 2624435 w 5249656"/>
              <a:gd name="connsiteY16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40445 w 5249656"/>
              <a:gd name="connsiteY14" fmla="*/ 1226983 h 5671968"/>
              <a:gd name="connsiteX15" fmla="*/ 2624435 w 5249656"/>
              <a:gd name="connsiteY15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34437 w 5249656"/>
              <a:gd name="connsiteY5" fmla="*/ 4442132 h 5671968"/>
              <a:gd name="connsiteX6" fmla="*/ 786 w 5249656"/>
              <a:gd name="connsiteY6" fmla="*/ 4442132 h 5671968"/>
              <a:gd name="connsiteX7" fmla="*/ 786 w 5249656"/>
              <a:gd name="connsiteY7" fmla="*/ 4426154 h 5671968"/>
              <a:gd name="connsiteX8" fmla="*/ 0 w 5249656"/>
              <a:gd name="connsiteY8" fmla="*/ 4425780 h 5671968"/>
              <a:gd name="connsiteX9" fmla="*/ 786 w 5249656"/>
              <a:gd name="connsiteY9" fmla="*/ 4425780 h 5671968"/>
              <a:gd name="connsiteX10" fmla="*/ 786 w 5249656"/>
              <a:gd name="connsiteY10" fmla="*/ 1246188 h 5671968"/>
              <a:gd name="connsiteX11" fmla="*/ 0 w 5249656"/>
              <a:gd name="connsiteY11" fmla="*/ 1246188 h 5671968"/>
              <a:gd name="connsiteX12" fmla="*/ 786 w 5249656"/>
              <a:gd name="connsiteY12" fmla="*/ 1245815 h 5671968"/>
              <a:gd name="connsiteX13" fmla="*/ 786 w 5249656"/>
              <a:gd name="connsiteY13" fmla="*/ 1226983 h 5671968"/>
              <a:gd name="connsiteX14" fmla="*/ 2624435 w 5249656"/>
              <a:gd name="connsiteY14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5214433 w 5249656"/>
              <a:gd name="connsiteY3" fmla="*/ 4442132 h 5671968"/>
              <a:gd name="connsiteX4" fmla="*/ 2624435 w 5249656"/>
              <a:gd name="connsiteY4" fmla="*/ 5671968 h 5671968"/>
              <a:gd name="connsiteX5" fmla="*/ 786 w 5249656"/>
              <a:gd name="connsiteY5" fmla="*/ 4442132 h 5671968"/>
              <a:gd name="connsiteX6" fmla="*/ 786 w 5249656"/>
              <a:gd name="connsiteY6" fmla="*/ 4426154 h 5671968"/>
              <a:gd name="connsiteX7" fmla="*/ 0 w 5249656"/>
              <a:gd name="connsiteY7" fmla="*/ 4425780 h 5671968"/>
              <a:gd name="connsiteX8" fmla="*/ 786 w 5249656"/>
              <a:gd name="connsiteY8" fmla="*/ 4425780 h 5671968"/>
              <a:gd name="connsiteX9" fmla="*/ 786 w 5249656"/>
              <a:gd name="connsiteY9" fmla="*/ 1246188 h 5671968"/>
              <a:gd name="connsiteX10" fmla="*/ 0 w 5249656"/>
              <a:gd name="connsiteY10" fmla="*/ 1246188 h 5671968"/>
              <a:gd name="connsiteX11" fmla="*/ 786 w 5249656"/>
              <a:gd name="connsiteY11" fmla="*/ 1245815 h 5671968"/>
              <a:gd name="connsiteX12" fmla="*/ 786 w 5249656"/>
              <a:gd name="connsiteY12" fmla="*/ 1226983 h 5671968"/>
              <a:gd name="connsiteX13" fmla="*/ 2624435 w 5249656"/>
              <a:gd name="connsiteY13" fmla="*/ 0 h 5671968"/>
              <a:gd name="connsiteX0" fmla="*/ 2624435 w 5249656"/>
              <a:gd name="connsiteY0" fmla="*/ 0 h 5671968"/>
              <a:gd name="connsiteX1" fmla="*/ 5249656 w 5249656"/>
              <a:gd name="connsiteY1" fmla="*/ 1226983 h 5671968"/>
              <a:gd name="connsiteX2" fmla="*/ 5249656 w 5249656"/>
              <a:gd name="connsiteY2" fmla="*/ 4442132 h 5671968"/>
              <a:gd name="connsiteX3" fmla="*/ 2624435 w 5249656"/>
              <a:gd name="connsiteY3" fmla="*/ 5671968 h 5671968"/>
              <a:gd name="connsiteX4" fmla="*/ 786 w 5249656"/>
              <a:gd name="connsiteY4" fmla="*/ 4442132 h 5671968"/>
              <a:gd name="connsiteX5" fmla="*/ 786 w 5249656"/>
              <a:gd name="connsiteY5" fmla="*/ 4426154 h 5671968"/>
              <a:gd name="connsiteX6" fmla="*/ 0 w 5249656"/>
              <a:gd name="connsiteY6" fmla="*/ 4425780 h 5671968"/>
              <a:gd name="connsiteX7" fmla="*/ 786 w 5249656"/>
              <a:gd name="connsiteY7" fmla="*/ 4425780 h 5671968"/>
              <a:gd name="connsiteX8" fmla="*/ 786 w 5249656"/>
              <a:gd name="connsiteY8" fmla="*/ 1246188 h 5671968"/>
              <a:gd name="connsiteX9" fmla="*/ 0 w 5249656"/>
              <a:gd name="connsiteY9" fmla="*/ 1246188 h 5671968"/>
              <a:gd name="connsiteX10" fmla="*/ 786 w 5249656"/>
              <a:gd name="connsiteY10" fmla="*/ 1245815 h 5671968"/>
              <a:gd name="connsiteX11" fmla="*/ 786 w 5249656"/>
              <a:gd name="connsiteY11" fmla="*/ 1226983 h 5671968"/>
              <a:gd name="connsiteX12" fmla="*/ 2624435 w 5249656"/>
              <a:gd name="connsiteY12" fmla="*/ 0 h 567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49656" h="5671968">
                <a:moveTo>
                  <a:pt x="2624435" y="0"/>
                </a:moveTo>
                <a:lnTo>
                  <a:pt x="5249656" y="1226983"/>
                </a:lnTo>
                <a:lnTo>
                  <a:pt x="5249656" y="4442132"/>
                </a:lnTo>
                <a:lnTo>
                  <a:pt x="2624435" y="5671968"/>
                </a:lnTo>
                <a:lnTo>
                  <a:pt x="786" y="4442132"/>
                </a:lnTo>
                <a:lnTo>
                  <a:pt x="786" y="4426154"/>
                </a:lnTo>
                <a:lnTo>
                  <a:pt x="0" y="4425780"/>
                </a:lnTo>
                <a:lnTo>
                  <a:pt x="786" y="4425780"/>
                </a:lnTo>
                <a:lnTo>
                  <a:pt x="786" y="1246188"/>
                </a:lnTo>
                <a:lnTo>
                  <a:pt x="0" y="1246188"/>
                </a:lnTo>
                <a:lnTo>
                  <a:pt x="786" y="1245815"/>
                </a:lnTo>
                <a:lnTo>
                  <a:pt x="786" y="1226983"/>
                </a:lnTo>
                <a:lnTo>
                  <a:pt x="262443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noFill/>
          </a:ln>
          <a:effectLst>
            <a:outerShdw blurRad="50800" dist="1905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 rot="16200000">
            <a:off x="65636" y="894354"/>
            <a:ext cx="5878287" cy="5611097"/>
          </a:xfrm>
          <a:prstGeom prst="hexagon">
            <a:avLst>
              <a:gd name="adj" fmla="val 19466"/>
              <a:gd name="vf" fmla="val 115470"/>
            </a:avLst>
          </a:prstGeom>
          <a:solidFill>
            <a:schemeClr val="bg1"/>
          </a:solidFill>
          <a:ln w="7620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6000" cap="all" baseline="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POSTER</a:t>
            </a:r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CC6B8D34-F876-4690-BD45-A0A21164C4FA}"/>
              </a:ext>
            </a:extLst>
          </p:cNvPr>
          <p:cNvSpPr/>
          <p:nvPr userDrawn="1"/>
        </p:nvSpPr>
        <p:spPr>
          <a:xfrm flipV="1">
            <a:off x="3004780" y="-3"/>
            <a:ext cx="5126850" cy="1073394"/>
          </a:xfrm>
          <a:custGeom>
            <a:avLst/>
            <a:gdLst>
              <a:gd name="connsiteX0" fmla="*/ 0 w 4963564"/>
              <a:gd name="connsiteY0" fmla="*/ 1057065 h 1057065"/>
              <a:gd name="connsiteX1" fmla="*/ 2537126 w 4963564"/>
              <a:gd name="connsiteY1" fmla="*/ 0 h 1057065"/>
              <a:gd name="connsiteX2" fmla="*/ 4963564 w 4963564"/>
              <a:gd name="connsiteY2" fmla="*/ 1057065 h 1057065"/>
              <a:gd name="connsiteX3" fmla="*/ 0 w 4963564"/>
              <a:gd name="connsiteY3" fmla="*/ 1057065 h 1057065"/>
              <a:gd name="connsiteX0" fmla="*/ 0 w 4963564"/>
              <a:gd name="connsiteY0" fmla="*/ 1073394 h 1073394"/>
              <a:gd name="connsiteX1" fmla="*/ 2635097 w 4963564"/>
              <a:gd name="connsiteY1" fmla="*/ 0 h 1073394"/>
              <a:gd name="connsiteX2" fmla="*/ 4963564 w 4963564"/>
              <a:gd name="connsiteY2" fmla="*/ 1073394 h 1073394"/>
              <a:gd name="connsiteX3" fmla="*/ 0 w 4963564"/>
              <a:gd name="connsiteY3" fmla="*/ 1073394 h 1073394"/>
              <a:gd name="connsiteX0" fmla="*/ 0 w 5126850"/>
              <a:gd name="connsiteY0" fmla="*/ 1057066 h 1073394"/>
              <a:gd name="connsiteX1" fmla="*/ 2798383 w 5126850"/>
              <a:gd name="connsiteY1" fmla="*/ 0 h 1073394"/>
              <a:gd name="connsiteX2" fmla="*/ 5126850 w 5126850"/>
              <a:gd name="connsiteY2" fmla="*/ 1073394 h 1073394"/>
              <a:gd name="connsiteX3" fmla="*/ 0 w 5126850"/>
              <a:gd name="connsiteY3" fmla="*/ 1057066 h 107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850" h="1073394">
                <a:moveTo>
                  <a:pt x="0" y="1057066"/>
                </a:moveTo>
                <a:lnTo>
                  <a:pt x="2798383" y="0"/>
                </a:lnTo>
                <a:lnTo>
                  <a:pt x="5126850" y="1073394"/>
                </a:lnTo>
                <a:lnTo>
                  <a:pt x="0" y="1057066"/>
                </a:lnTo>
                <a:close/>
              </a:path>
            </a:pathLst>
          </a:custGeom>
          <a:solidFill>
            <a:srgbClr val="3D76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23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527A54A-6D84-48FB-AE74-376132EAE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09588" y="1357500"/>
            <a:ext cx="3988323" cy="3882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6200000">
            <a:off x="6331525" y="598590"/>
            <a:ext cx="5400000" cy="5400000"/>
          </a:xfrm>
          <a:prstGeom prst="hexagon">
            <a:avLst>
              <a:gd name="adj" fmla="val 19466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txBody>
          <a:bodyPr vert="vert"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6E897C98-5500-49D0-B4C9-886398D60916}"/>
              </a:ext>
            </a:extLst>
          </p:cNvPr>
          <p:cNvSpPr/>
          <p:nvPr userDrawn="1"/>
        </p:nvSpPr>
        <p:spPr>
          <a:xfrm rot="5400000">
            <a:off x="655900" y="598589"/>
            <a:ext cx="5400000" cy="5400000"/>
          </a:xfrm>
          <a:prstGeom prst="hexagon">
            <a:avLst>
              <a:gd name="adj" fmla="val 18809"/>
              <a:gd name="vf" fmla="val 115470"/>
            </a:avLst>
          </a:prstGeom>
          <a:noFill/>
          <a:ln w="571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1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7CF879C-BA88-4E53-96F1-09A38335F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DC9EA-E9D0-47A9-AB46-2B367319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7149" y="491614"/>
            <a:ext cx="6469624" cy="5496231"/>
          </a:xfrm>
          <a:prstGeom prst="hexagon">
            <a:avLst>
              <a:gd name="adj" fmla="val 23120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652A32-737B-421F-9246-EE801E57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2413" y="344130"/>
            <a:ext cx="4975121" cy="5112774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rgbClr val="3D767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E23587F9-17E6-4D2B-A231-7628AC2BEA3F}"/>
              </a:ext>
            </a:extLst>
          </p:cNvPr>
          <p:cNvSpPr/>
          <p:nvPr userDrawn="1"/>
        </p:nvSpPr>
        <p:spPr>
          <a:xfrm rot="16200000">
            <a:off x="211393" y="267927"/>
            <a:ext cx="6248400" cy="5948517"/>
          </a:xfrm>
          <a:prstGeom prst="hexagon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3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mesa&#10;&#10;Descrição gerada automaticamente">
            <a:extLst>
              <a:ext uri="{FF2B5EF4-FFF2-40B4-BE49-F238E27FC236}">
                <a16:creationId xmlns:a16="http://schemas.microsoft.com/office/drawing/2014/main" id="{AFCA31F6-9DC1-47B2-BC3C-4BA601077F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F486F2-F342-4C0F-B3F8-F84635590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115" y="3971835"/>
            <a:ext cx="9655279" cy="2605945"/>
          </a:xfrm>
        </p:spPr>
        <p:txBody>
          <a:bodyPr anchor="b">
            <a:noAutofit/>
          </a:bodyPr>
          <a:lstStyle>
            <a:lvl1pPr algn="l">
              <a:defRPr sz="8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A1C2F8-3FD7-4166-9E68-68B92DDB6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1572" y="3811015"/>
            <a:ext cx="943896" cy="10800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00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C092F3D7-0855-43F8-8345-41607D0DCCA3}"/>
              </a:ext>
            </a:extLst>
          </p:cNvPr>
          <p:cNvSpPr/>
          <p:nvPr userDrawn="1"/>
        </p:nvSpPr>
        <p:spPr>
          <a:xfrm rot="5400000">
            <a:off x="10809577" y="3804512"/>
            <a:ext cx="1267887" cy="1093006"/>
          </a:xfrm>
          <a:prstGeom prst="hexagon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1E300390-5EA5-4366-AE3C-E096EB1645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1813" y="-9834"/>
            <a:ext cx="6980187" cy="3632961"/>
          </a:xfrm>
          <a:custGeom>
            <a:avLst/>
            <a:gdLst>
              <a:gd name="connsiteX0" fmla="*/ 0 w 6931025"/>
              <a:gd name="connsiteY0" fmla="*/ 0 h 3716338"/>
              <a:gd name="connsiteX1" fmla="*/ 6931025 w 6931025"/>
              <a:gd name="connsiteY1" fmla="*/ 0 h 3716338"/>
              <a:gd name="connsiteX2" fmla="*/ 6931025 w 6931025"/>
              <a:gd name="connsiteY2" fmla="*/ 3716338 h 3716338"/>
              <a:gd name="connsiteX3" fmla="*/ 0 w 6931025"/>
              <a:gd name="connsiteY3" fmla="*/ 3716338 h 3716338"/>
              <a:gd name="connsiteX4" fmla="*/ 0 w 6931025"/>
              <a:gd name="connsiteY4" fmla="*/ 0 h 3716338"/>
              <a:gd name="connsiteX0" fmla="*/ 2359742 w 6931025"/>
              <a:gd name="connsiteY0" fmla="*/ 0 h 3726171"/>
              <a:gd name="connsiteX1" fmla="*/ 6931025 w 6931025"/>
              <a:gd name="connsiteY1" fmla="*/ 9833 h 3726171"/>
              <a:gd name="connsiteX2" fmla="*/ 6931025 w 6931025"/>
              <a:gd name="connsiteY2" fmla="*/ 3726171 h 3726171"/>
              <a:gd name="connsiteX3" fmla="*/ 0 w 6931025"/>
              <a:gd name="connsiteY3" fmla="*/ 3726171 h 3726171"/>
              <a:gd name="connsiteX4" fmla="*/ 2359742 w 6931025"/>
              <a:gd name="connsiteY4" fmla="*/ 0 h 3726171"/>
              <a:gd name="connsiteX0" fmla="*/ 2408904 w 6980187"/>
              <a:gd name="connsiteY0" fmla="*/ 0 h 3726171"/>
              <a:gd name="connsiteX1" fmla="*/ 6980187 w 6980187"/>
              <a:gd name="connsiteY1" fmla="*/ 9833 h 3726171"/>
              <a:gd name="connsiteX2" fmla="*/ 6980187 w 6980187"/>
              <a:gd name="connsiteY2" fmla="*/ 3726171 h 3726171"/>
              <a:gd name="connsiteX3" fmla="*/ 0 w 6980187"/>
              <a:gd name="connsiteY3" fmla="*/ 3726171 h 3726171"/>
              <a:gd name="connsiteX4" fmla="*/ 2408904 w 6980187"/>
              <a:gd name="connsiteY4" fmla="*/ 0 h 372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187" h="3726171">
                <a:moveTo>
                  <a:pt x="2408904" y="0"/>
                </a:moveTo>
                <a:lnTo>
                  <a:pt x="6980187" y="9833"/>
                </a:lnTo>
                <a:lnTo>
                  <a:pt x="6980187" y="3726171"/>
                </a:lnTo>
                <a:lnTo>
                  <a:pt x="0" y="3726171"/>
                </a:lnTo>
                <a:lnTo>
                  <a:pt x="2408904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97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620421F-9BDF-4305-8E66-39FCB72B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B0910B-B769-45FD-8B04-A62A48F1C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A9C845-5313-48D7-8476-69E0761D7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0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6280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715219F-EA5C-4E8E-8F99-9DAD04AD8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C307B3-1001-449C-AD43-8122A020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696" y="274228"/>
            <a:ext cx="8574753" cy="234115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333FC93-82C5-4618-96EE-261BAF5A09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5148"/>
            <a:ext cx="6961239" cy="3642851"/>
          </a:xfrm>
          <a:custGeom>
            <a:avLst/>
            <a:gdLst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6961239 w 6961239"/>
              <a:gd name="connsiteY2" fmla="*/ 3667124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  <a:gd name="connsiteX0" fmla="*/ 0 w 6961239"/>
              <a:gd name="connsiteY0" fmla="*/ 0 h 3667124"/>
              <a:gd name="connsiteX1" fmla="*/ 6961239 w 6961239"/>
              <a:gd name="connsiteY1" fmla="*/ 0 h 3667124"/>
              <a:gd name="connsiteX2" fmla="*/ 4581832 w 6961239"/>
              <a:gd name="connsiteY2" fmla="*/ 3657292 h 3667124"/>
              <a:gd name="connsiteX3" fmla="*/ 0 w 6961239"/>
              <a:gd name="connsiteY3" fmla="*/ 3667124 h 3667124"/>
              <a:gd name="connsiteX4" fmla="*/ 0 w 6961239"/>
              <a:gd name="connsiteY4" fmla="*/ 0 h 366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239" h="3667124">
                <a:moveTo>
                  <a:pt x="0" y="0"/>
                </a:moveTo>
                <a:lnTo>
                  <a:pt x="6961239" y="0"/>
                </a:lnTo>
                <a:lnTo>
                  <a:pt x="4581832" y="3657292"/>
                </a:lnTo>
                <a:lnTo>
                  <a:pt x="0" y="366712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26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96300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laptop, computador, mesa&#10;&#10;Descrição gerada automaticamente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8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673512"/>
            <a:ext cx="9828517" cy="3898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D7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126377" y="4046516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5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2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E2808973-6D61-4324-ACC6-691F03E94476}"/>
              </a:ext>
            </a:extLst>
          </p:cNvPr>
          <p:cNvSpPr/>
          <p:nvPr userDrawn="1"/>
        </p:nvSpPr>
        <p:spPr>
          <a:xfrm flipV="1">
            <a:off x="737419" y="1047136"/>
            <a:ext cx="10461528" cy="3770668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08A647-D4F8-4627-8A80-5B080C9E5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28415-FF57-491E-A558-3FFADA5EC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1" y="5230762"/>
            <a:ext cx="6931746" cy="378546"/>
          </a:xfrm>
        </p:spPr>
        <p:txBody>
          <a:bodyPr>
            <a:normAutofit/>
          </a:bodyPr>
          <a:lstStyle>
            <a:lvl1pPr>
              <a:defRPr sz="2000" cap="none" baseline="0">
                <a:solidFill>
                  <a:srgbClr val="3D767F"/>
                </a:solidFill>
              </a:defRPr>
            </a:lvl1pPr>
          </a:lstStyle>
          <a:p>
            <a:r>
              <a:rPr lang="pt-BR" dirty="0"/>
              <a:t>REFERÊNCIA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2D273B-A119-4146-AD1E-BCE8D646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860" y="530945"/>
            <a:ext cx="9681980" cy="401155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695697A-78A9-4105-91D9-54B39E221A8B}"/>
              </a:ext>
            </a:extLst>
          </p:cNvPr>
          <p:cNvSpPr/>
          <p:nvPr userDrawn="1"/>
        </p:nvSpPr>
        <p:spPr>
          <a:xfrm flipH="1">
            <a:off x="1258525" y="368709"/>
            <a:ext cx="10461528" cy="3604073"/>
          </a:xfrm>
          <a:custGeom>
            <a:avLst/>
            <a:gdLst>
              <a:gd name="connsiteX0" fmla="*/ 0 w 10677832"/>
              <a:gd name="connsiteY0" fmla="*/ 3785419 h 3785419"/>
              <a:gd name="connsiteX1" fmla="*/ 0 w 10677832"/>
              <a:gd name="connsiteY1" fmla="*/ 0 h 3785419"/>
              <a:gd name="connsiteX2" fmla="*/ 10677832 w 10677832"/>
              <a:gd name="connsiteY2" fmla="*/ 0 h 37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7832" h="3785419">
                <a:moveTo>
                  <a:pt x="0" y="3785419"/>
                </a:moveTo>
                <a:lnTo>
                  <a:pt x="0" y="0"/>
                </a:lnTo>
                <a:lnTo>
                  <a:pt x="10677832" y="0"/>
                </a:lnTo>
              </a:path>
            </a:pathLst>
          </a:custGeom>
          <a:noFill/>
          <a:ln w="19050">
            <a:solidFill>
              <a:srgbClr val="3A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CE631FD-1E0D-4798-997E-C9E3E3C77E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14" y="318474"/>
            <a:ext cx="905210" cy="85648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389D8BE-C597-4072-8C41-CC457CA23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11126377" y="4076012"/>
            <a:ext cx="919086" cy="869611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BF500ABF-31DD-4136-986A-D08150A96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98"/>
            <a:ext cx="3696929" cy="1932602"/>
          </a:xfrm>
          <a:custGeom>
            <a:avLst/>
            <a:gdLst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3775075 w 3775075"/>
              <a:gd name="connsiteY2" fmla="*/ 1912937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75075"/>
              <a:gd name="connsiteY0" fmla="*/ 0 h 1912937"/>
              <a:gd name="connsiteX1" fmla="*/ 3775075 w 3775075"/>
              <a:gd name="connsiteY1" fmla="*/ 0 h 1912937"/>
              <a:gd name="connsiteX2" fmla="*/ 2496881 w 3775075"/>
              <a:gd name="connsiteY2" fmla="*/ 1883440 h 1912937"/>
              <a:gd name="connsiteX3" fmla="*/ 0 w 3775075"/>
              <a:gd name="connsiteY3" fmla="*/ 1912937 h 1912937"/>
              <a:gd name="connsiteX4" fmla="*/ 0 w 3775075"/>
              <a:gd name="connsiteY4" fmla="*/ 0 h 1912937"/>
              <a:gd name="connsiteX0" fmla="*/ 0 w 3725913"/>
              <a:gd name="connsiteY0" fmla="*/ 19665 h 1932602"/>
              <a:gd name="connsiteX1" fmla="*/ 3725913 w 3725913"/>
              <a:gd name="connsiteY1" fmla="*/ 0 h 1932602"/>
              <a:gd name="connsiteX2" fmla="*/ 2496881 w 3725913"/>
              <a:gd name="connsiteY2" fmla="*/ 1903105 h 1932602"/>
              <a:gd name="connsiteX3" fmla="*/ 0 w 3725913"/>
              <a:gd name="connsiteY3" fmla="*/ 1932602 h 1932602"/>
              <a:gd name="connsiteX4" fmla="*/ 0 w 3725913"/>
              <a:gd name="connsiteY4" fmla="*/ 19665 h 193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913" h="1932602">
                <a:moveTo>
                  <a:pt x="0" y="19665"/>
                </a:moveTo>
                <a:lnTo>
                  <a:pt x="3725913" y="0"/>
                </a:lnTo>
                <a:lnTo>
                  <a:pt x="2496881" y="1903105"/>
                </a:lnTo>
                <a:lnTo>
                  <a:pt x="0" y="1932602"/>
                </a:lnTo>
                <a:lnTo>
                  <a:pt x="0" y="19665"/>
                </a:lnTo>
                <a:close/>
              </a:path>
            </a:pathLst>
          </a:cu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97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3011F-FB2A-422B-83E6-591B40A6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B0B91D-2DE9-4970-9A61-0C7C4D16A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7C6D44-0233-4598-9361-4EE188A33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275216-42BF-45ED-A69F-57C33C0FB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D99326-B667-4E7A-9066-5BA2C0BEE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49B316-F904-4A07-8C13-57DFDC02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ADA02-ED60-4AE0-A451-9C5829518BDC}" type="datetimeFigureOut">
              <a:rPr lang="pt-BR" smtClean="0"/>
              <a:t>01/01/2020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AF47B6-A0C9-4372-B57F-5AEFE685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D7C17A-F2E3-48B6-ADC7-26522EEC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14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3EF31-51F3-4C7A-9E87-38995198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D526F5A-C348-413C-8C91-CB310CD8C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C8C93E-10E2-47E5-B430-08DE1D2D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8FF9AE-B832-4E6A-8181-DF4A6DD1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24734D-4DBE-4DE0-BE62-2F0FC36A8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A02-ED60-4AE0-A451-9C5829518BDC}" type="datetimeFigureOut">
              <a:rPr lang="pt-BR" smtClean="0"/>
              <a:t>01/01/2020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A73222-8BB3-4124-8A4E-FD114AF69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B3134-CB93-4F06-B35D-4E89800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1258-6851-42EB-A9E6-20DBA2BE6A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78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51" r:id="rId4"/>
    <p:sldLayoutId id="2147483652" r:id="rId5"/>
    <p:sldLayoutId id="2147483660" r:id="rId6"/>
    <p:sldLayoutId id="2147483661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6" r:id="rId13"/>
    <p:sldLayoutId id="2147483662" r:id="rId14"/>
    <p:sldLayoutId id="2147483667" r:id="rId15"/>
    <p:sldLayoutId id="2147483665" r:id="rId16"/>
    <p:sldLayoutId id="21474836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57575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life.ca/audio/andrew-fountain-gods-joy-over-you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79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C5AE2D8-4CD4-4860-A033-D45E95B8D62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D70E2D-092F-4295-B5E0-A175E1770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é o filho pródigo?</a:t>
            </a:r>
          </a:p>
        </p:txBody>
      </p:sp>
    </p:spTree>
    <p:extLst>
      <p:ext uri="{BB962C8B-B14F-4D97-AF65-F5344CB8AC3E}">
        <p14:creationId xmlns:p14="http://schemas.microsoft.com/office/powerpoint/2010/main" val="395483270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E9B2C0-B09B-4B98-971E-C1AABFBA9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Ou você é uma ovelha, ou uma dracma, ou um filho pródigo.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771FEC5-DC01-477D-A5A3-72832DB6B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7990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026E4BA-3743-4995-93AF-D39B70CF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QUEM É A OVELHA PERDIDA, E QUEM É O PASTOR?</a:t>
            </a:r>
          </a:p>
        </p:txBody>
      </p:sp>
      <p:pic>
        <p:nvPicPr>
          <p:cNvPr id="9" name="Espaço Reservado para Imagem 8" descr="Animal em pé na grama&#10;&#10;Descrição gerada automaticamente">
            <a:extLst>
              <a:ext uri="{FF2B5EF4-FFF2-40B4-BE49-F238E27FC236}">
                <a16:creationId xmlns:a16="http://schemas.microsoft.com/office/drawing/2014/main" id="{0870D57A-50FF-42EC-BFDC-13B51BA569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385329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Ovelhas na grama&#10;&#10;Descrição gerada automaticamente">
            <a:extLst>
              <a:ext uri="{FF2B5EF4-FFF2-40B4-BE49-F238E27FC236}">
                <a16:creationId xmlns:a16="http://schemas.microsoft.com/office/drawing/2014/main" id="{B4858B6A-F692-4580-85D8-48CFB8DB38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CD5F4C0-206A-4DD2-AACB-4626C897D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ovelha perdida representa aquela pessoa que sabe que está perdida, porém, não sabe o caminho de volta.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5FE4B2F-6F46-4D46-BC3F-F91FABBCB4A0}"/>
              </a:ext>
            </a:extLst>
          </p:cNvPr>
          <p:cNvSpPr txBox="1"/>
          <p:nvPr/>
        </p:nvSpPr>
        <p:spPr>
          <a:xfrm>
            <a:off x="1" y="6243484"/>
            <a:ext cx="6095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nlife.ca/audio/andrew-fountain-gods-joy-over-you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96352302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5852B28-6049-4F33-A2F2-906EBEEF9D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EFD4F1F-633A-4D51-8ADF-4B143360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ovelha perdida também representa nosso planeta. </a:t>
            </a:r>
            <a:br>
              <a:rPr lang="pt-BR" dirty="0"/>
            </a:br>
            <a:r>
              <a:rPr lang="pt-BR" dirty="0"/>
              <a:t>De todos os planetas que existem no universo, apenas a Terra pecou.</a:t>
            </a:r>
          </a:p>
        </p:txBody>
      </p:sp>
    </p:spTree>
    <p:extLst>
      <p:ext uri="{BB962C8B-B14F-4D97-AF65-F5344CB8AC3E}">
        <p14:creationId xmlns:p14="http://schemas.microsoft.com/office/powerpoint/2010/main" val="41407224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segurando, em pé&#10;&#10;Descrição gerada automaticamente">
            <a:extLst>
              <a:ext uri="{FF2B5EF4-FFF2-40B4-BE49-F238E27FC236}">
                <a16:creationId xmlns:a16="http://schemas.microsoft.com/office/drawing/2014/main" id="{F43DB5D7-A0A9-4A7F-8008-5AA45E21F6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F5F367-26E6-4753-865F-8B550B4B2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pastor da parábola é Jesus, que veio aqui e deu a vida para resgatar a você e a mim.</a:t>
            </a:r>
          </a:p>
        </p:txBody>
      </p:sp>
    </p:spTree>
    <p:extLst>
      <p:ext uri="{BB962C8B-B14F-4D97-AF65-F5344CB8AC3E}">
        <p14:creationId xmlns:p14="http://schemas.microsoft.com/office/powerpoint/2010/main" val="2680816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A9C3A3-8B9B-4F89-811D-E657B113C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Veio também para resgatar a Terra e transformá-la em uma Nova Terra</a:t>
            </a:r>
          </a:p>
        </p:txBody>
      </p:sp>
      <p:pic>
        <p:nvPicPr>
          <p:cNvPr id="16" name="Espaço Reservado para Imagem 15" descr="Lago com árvores em volta&#10;&#10;Descrição gerada automaticamente">
            <a:extLst>
              <a:ext uri="{FF2B5EF4-FFF2-40B4-BE49-F238E27FC236}">
                <a16:creationId xmlns:a16="http://schemas.microsoft.com/office/drawing/2014/main" id="{E928A075-44BA-4963-B4C2-6068AD7B34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67129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D80F51-28AA-4CBD-88DE-1EB8648A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É A DRACMA PERDIDA?</a:t>
            </a:r>
          </a:p>
        </p:txBody>
      </p:sp>
      <p:pic>
        <p:nvPicPr>
          <p:cNvPr id="7" name="Espaço Reservado para Imagem 6" descr="Uma imagem contendo de madeira, marrom, preto, mesa&#10;&#10;Descrição gerada automaticamente">
            <a:extLst>
              <a:ext uri="{FF2B5EF4-FFF2-40B4-BE49-F238E27FC236}">
                <a16:creationId xmlns:a16="http://schemas.microsoft.com/office/drawing/2014/main" id="{C3D45132-A361-4FC6-A484-CFC65450F7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971170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DEC8DE0-80EC-4D46-A5EC-BB4238E9CF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91F961-5E11-4229-89C9-223BA7EE4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dracma é um objeto inanimado. Portanto, não sabe que está perdida, não sabe</a:t>
            </a:r>
          </a:p>
          <a:p>
            <a:r>
              <a:rPr lang="pt-BR" dirty="0"/>
              <a:t>nada.</a:t>
            </a:r>
          </a:p>
        </p:txBody>
      </p:sp>
    </p:spTree>
    <p:extLst>
      <p:ext uri="{BB962C8B-B14F-4D97-AF65-F5344CB8AC3E}">
        <p14:creationId xmlns:p14="http://schemas.microsoft.com/office/powerpoint/2010/main" val="287564723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no interior, segurando&#10;&#10;Descrição gerada automaticamente">
            <a:extLst>
              <a:ext uri="{FF2B5EF4-FFF2-40B4-BE49-F238E27FC236}">
                <a16:creationId xmlns:a16="http://schemas.microsoft.com/office/drawing/2014/main" id="{D6C6BC26-186F-443D-99B9-337E39FE5C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841D9B-B229-4647-926A-BF3A46409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Existem pessoas perdidas dentro de nossa própria casa e também dentro da igreja.</a:t>
            </a:r>
          </a:p>
        </p:txBody>
      </p:sp>
    </p:spTree>
    <p:extLst>
      <p:ext uri="{BB962C8B-B14F-4D97-AF65-F5344CB8AC3E}">
        <p14:creationId xmlns:p14="http://schemas.microsoft.com/office/powerpoint/2010/main" val="310824158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58347A7B-E4F1-490B-90B3-9F3D9578E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ENCONTROS E REENCONTROS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D11E0C-2436-4E65-8099-729847512F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10</a:t>
            </a:r>
          </a:p>
        </p:txBody>
      </p:sp>
      <p:pic>
        <p:nvPicPr>
          <p:cNvPr id="27" name="Espaço Reservado para Imagem 26" descr="Homem de camisa branca&#10;&#10;Descrição gerada automaticamente">
            <a:extLst>
              <a:ext uri="{FF2B5EF4-FFF2-40B4-BE49-F238E27FC236}">
                <a16:creationId xmlns:a16="http://schemas.microsoft.com/office/drawing/2014/main" id="{9BA52E07-D4DD-429D-BF60-AC5CF84538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813" y="-9834"/>
            <a:ext cx="6980187" cy="3632961"/>
          </a:xfrm>
        </p:spPr>
      </p:pic>
    </p:spTree>
    <p:extLst>
      <p:ext uri="{BB962C8B-B14F-4D97-AF65-F5344CB8AC3E}">
        <p14:creationId xmlns:p14="http://schemas.microsoft.com/office/powerpoint/2010/main" val="18072334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F5AE80-B04B-41DD-B69A-03C676CBF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 pelo fato de estarem dentro de uma igreja, essas pessoas não sabem que estão terrivelmente perdidas.</a:t>
            </a:r>
          </a:p>
        </p:txBody>
      </p:sp>
      <p:pic>
        <p:nvPicPr>
          <p:cNvPr id="14" name="Espaço Reservado para Imagem 13" descr="Pernas de pessoa&#10;&#10;Descrição gerada automaticamente">
            <a:extLst>
              <a:ext uri="{FF2B5EF4-FFF2-40B4-BE49-F238E27FC236}">
                <a16:creationId xmlns:a16="http://schemas.microsoft.com/office/drawing/2014/main" id="{4593130A-85DD-4611-97A4-E51B70180E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2381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4AFF81-0274-4C77-990D-B6D6707D8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igreja deve realizar todos os programas, de todos os departamentos, para varrer a casa e encontrar a moeda valorosa, mas perdida.</a:t>
            </a:r>
          </a:p>
        </p:txBody>
      </p:sp>
      <p:pic>
        <p:nvPicPr>
          <p:cNvPr id="5" name="Picture 1" descr="NT_Lost_Coin_05_1920.jpg">
            <a:extLst>
              <a:ext uri="{FF2B5EF4-FFF2-40B4-BE49-F238E27FC236}">
                <a16:creationId xmlns:a16="http://schemas.microsoft.com/office/drawing/2014/main" id="{8848DC09-3FF7-4639-9251-98E41B836C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9312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A0D65E3-608F-4A16-8AC5-74B370B2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É O FILHO PRÓDIGO PERDIDO?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858E4BA-AE3F-4885-92AE-1CF60EBE230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210933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AE36A6-385A-4DB9-817E-F14B52CDB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filho pródigo sabe que está perdido, sabe o caminho de volta, conhece a igreja e até o endereço, mas não tem forças para voltar.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F05D3A5-B7E8-47FE-9FC3-6865879DADE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06488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0E678F-74C6-40FB-97A3-3A5256331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 trata de um filho, alguém da família, mas que se afastou, se perdeu, foi longe demais e agora se complicou tanto que não tem forças para voltar.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58B8B68-0EA9-4712-AAF7-B6C8C733EA5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73445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BED0ED70-E01A-4D43-9EAD-7D1C66AF80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14" b="131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23FFE6-1376-47F2-8C52-6BB98631F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trouxe o filho de volta foi a intercessão do pai e da igreja.</a:t>
            </a:r>
          </a:p>
        </p:txBody>
      </p:sp>
    </p:spTree>
    <p:extLst>
      <p:ext uri="{BB962C8B-B14F-4D97-AF65-F5344CB8AC3E}">
        <p14:creationId xmlns:p14="http://schemas.microsoft.com/office/powerpoint/2010/main" val="365366212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8A22E0B6-E77E-43F4-BE20-128625E48C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B7ACC4-B4E8-4632-AD8C-A7B98A544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Em casos como esse, o que realmente funciona é a oração intercessora.</a:t>
            </a:r>
          </a:p>
        </p:txBody>
      </p:sp>
    </p:spTree>
    <p:extLst>
      <p:ext uri="{BB962C8B-B14F-4D97-AF65-F5344CB8AC3E}">
        <p14:creationId xmlns:p14="http://schemas.microsoft.com/office/powerpoint/2010/main" val="154355106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2F99BD-9D3E-4694-8BDD-AF53A0274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pare de orar por seus queridos. Mesmo que pareça que eles nunca vão aceitar, continue orando e clamando por eles. Um dia desses eles voltarão.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E47B34D-DE0A-4DB9-834B-41E4D12F65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998359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E7C612D-3005-4049-8425-BD8045CB7A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700896-9701-486E-8B55-28F5A5964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MENSAGEM DO EVANGELHO É PARA OS DE FORA, SIM, MAS TAMBÉM É PARA OS DE DENTRO E AINDA PARA AQUELES QUE SAÍRAM DE CASA.</a:t>
            </a:r>
          </a:p>
        </p:txBody>
      </p:sp>
    </p:spTree>
    <p:extLst>
      <p:ext uri="{BB962C8B-B14F-4D97-AF65-F5344CB8AC3E}">
        <p14:creationId xmlns:p14="http://schemas.microsoft.com/office/powerpoint/2010/main" val="236000096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8575FA-D5F6-47E0-9ADA-F9C0DBF6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COMPREENDENDO O TEXTO BÍBLICO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F389755-28AB-4FB1-8E3A-5CB6651DBD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44374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D427D59-6524-4D05-8AE0-97F95D8F0A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EDBEE1-247C-41CE-BB37-19AA91B9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Conta-se uma história de um garoto que estava viajando de avião.</a:t>
            </a:r>
          </a:p>
        </p:txBody>
      </p:sp>
    </p:spTree>
    <p:extLst>
      <p:ext uri="{BB962C8B-B14F-4D97-AF65-F5344CB8AC3E}">
        <p14:creationId xmlns:p14="http://schemas.microsoft.com/office/powerpoint/2010/main" val="361324030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Homem de camisa e gravata&#10;&#10;Descrição gerada automaticamente">
            <a:extLst>
              <a:ext uri="{FF2B5EF4-FFF2-40B4-BE49-F238E27FC236}">
                <a16:creationId xmlns:a16="http://schemas.microsoft.com/office/drawing/2014/main" id="{6E18EB16-B3A7-481E-8EE2-62B71F01EB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2403A8-59CD-4982-BEDA-E9C70C543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pecado original</a:t>
            </a:r>
          </a:p>
          <a:p>
            <a:r>
              <a:rPr lang="pt-BR" dirty="0"/>
              <a:t>é querer organizar nossa vida longe de DEUS.</a:t>
            </a:r>
          </a:p>
        </p:txBody>
      </p:sp>
    </p:spTree>
    <p:extLst>
      <p:ext uri="{BB962C8B-B14F-4D97-AF65-F5344CB8AC3E}">
        <p14:creationId xmlns:p14="http://schemas.microsoft.com/office/powerpoint/2010/main" val="256623195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segurando, frente&#10;&#10;Descrição gerada automaticamente">
            <a:extLst>
              <a:ext uri="{FF2B5EF4-FFF2-40B4-BE49-F238E27FC236}">
                <a16:creationId xmlns:a16="http://schemas.microsoft.com/office/drawing/2014/main" id="{FC56934E-FAAA-4027-93D6-50356CAD27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947FFC-EEEA-451F-BA92-EC6F30312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 sempre que fizermos isso, fracassaremos na vida.</a:t>
            </a:r>
          </a:p>
        </p:txBody>
      </p:sp>
    </p:spTree>
    <p:extLst>
      <p:ext uri="{BB962C8B-B14F-4D97-AF65-F5344CB8AC3E}">
        <p14:creationId xmlns:p14="http://schemas.microsoft.com/office/powerpoint/2010/main" val="30725953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CE45CC-055C-4A55-A8C7-8BB53680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conversão do filho: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EDE635A-8164-4FED-9CF0-AA9F1386D29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5535386" cy="6213987"/>
          </a:xfr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F9715A1-002E-4DE2-A14A-22AB238C3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pt-BR" dirty="0"/>
              <a:t>Primeiro, o filho refletiu sobre sua condição (Lucas 15:17a);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Depois, o filho se lembrou de quão bom era seu pai (Lucas 15:17b);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Então, o filho se arrependeu, decidiu voltar e voltou para seu pai (Lucas 15:18-20a);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Em seguida, o filho confessou sua culpa (Lucas 15:21);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Por fim, o filho arrependido aceitou o que lhe foi dado (Lucas 15:22-24).</a:t>
            </a:r>
          </a:p>
        </p:txBody>
      </p:sp>
    </p:spTree>
    <p:extLst>
      <p:ext uri="{BB962C8B-B14F-4D97-AF65-F5344CB8AC3E}">
        <p14:creationId xmlns:p14="http://schemas.microsoft.com/office/powerpoint/2010/main" val="71046483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B7B6565-81A4-448F-8B85-728C0163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um quadro verdadeiro do que todos nós precisamos fazer: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62E45BF-A785-4016-871F-7AD93F7F8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355272"/>
            <a:ext cx="5848483" cy="434656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lphaLcPeriod"/>
            </a:pPr>
            <a:r>
              <a:rPr lang="pt-BR" dirty="0"/>
              <a:t>Tomar consciência de nossa condição de pecadores (Romanos 3:23);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eriod"/>
            </a:pPr>
            <a:r>
              <a:rPr lang="pt-BR" dirty="0"/>
              <a:t>Lembrar que DEUS nos espera e nos ama (Lucas 15:20b);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eriod"/>
            </a:pPr>
            <a:r>
              <a:rPr lang="pt-BR" dirty="0"/>
              <a:t>Voltar para DEUS (Lucas 15:20a);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eriod"/>
            </a:pPr>
            <a:r>
              <a:rPr lang="pt-BR" dirty="0"/>
              <a:t>Confessar os pecados sinceramente a DEUS (Lucas 15:21; I João 1:9);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eriod"/>
            </a:pPr>
            <a:r>
              <a:rPr lang="pt-BR" dirty="0"/>
              <a:t>Aceitar a salvação e o perdão dos pecados em CRISTO (Lucas 15:22-24).</a:t>
            </a:r>
          </a:p>
        </p:txBody>
      </p:sp>
      <p:pic>
        <p:nvPicPr>
          <p:cNvPr id="16" name="Espaço Reservado para Imagem 15" descr="Uma imagem contendo cama, óculos, comida&#10;&#10;Descrição gerada automaticamente">
            <a:extLst>
              <a:ext uri="{FF2B5EF4-FFF2-40B4-BE49-F238E27FC236}">
                <a16:creationId xmlns:a16="http://schemas.microsoft.com/office/drawing/2014/main" id="{617CAD3B-74A9-4D01-97BE-33CA817C1E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974966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0D553C4-4B04-44AF-94AA-19E71D14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4" y="290051"/>
            <a:ext cx="5848483" cy="554775"/>
          </a:xfrm>
        </p:spPr>
        <p:txBody>
          <a:bodyPr/>
          <a:lstStyle/>
          <a:p>
            <a:r>
              <a:rPr lang="pt-BR" dirty="0"/>
              <a:t>O recebimento do filho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93AD0C0-287F-48D2-82A4-9CA023C94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924340"/>
            <a:ext cx="5848483" cy="47775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lphaLcPeriod"/>
            </a:pPr>
            <a:r>
              <a:rPr lang="pt-BR" dirty="0"/>
              <a:t>O pai esperava o filho e o buscava. O pai viu o filho ao longe e correu para </a:t>
            </a:r>
            <a:r>
              <a:rPr lang="pt-BR" dirty="0" err="1"/>
              <a:t>encontrá</a:t>
            </a:r>
            <a:r>
              <a:rPr lang="pt-BR" dirty="0"/>
              <a:t>- </a:t>
            </a:r>
            <a:r>
              <a:rPr lang="pt-BR" dirty="0" err="1"/>
              <a:t>lo</a:t>
            </a:r>
            <a:r>
              <a:rPr lang="pt-BR" dirty="0"/>
              <a:t> (Lucas 15:20b);</a:t>
            </a:r>
          </a:p>
          <a:p>
            <a:pPr marL="514350" indent="-514350">
              <a:lnSpc>
                <a:spcPct val="110000"/>
              </a:lnSpc>
              <a:buFont typeface="+mj-lt"/>
              <a:buAutoNum type="alphaLcPeriod"/>
            </a:pPr>
            <a:r>
              <a:rPr lang="pt-BR" dirty="0"/>
              <a:t>O pai beijou e abraçou o filho (Lucas 15:20b);</a:t>
            </a:r>
          </a:p>
          <a:p>
            <a:pPr marL="514350" indent="-514350">
              <a:lnSpc>
                <a:spcPct val="110000"/>
              </a:lnSpc>
              <a:buFont typeface="+mj-lt"/>
              <a:buAutoNum type="alphaLcPeriod"/>
            </a:pPr>
            <a:r>
              <a:rPr lang="pt-BR" dirty="0"/>
              <a:t>condição de filho querido (Lucas 15:22);</a:t>
            </a:r>
          </a:p>
          <a:p>
            <a:pPr marL="514350" indent="-514350">
              <a:lnSpc>
                <a:spcPct val="110000"/>
              </a:lnSpc>
              <a:buFont typeface="+mj-lt"/>
              <a:buAutoNum type="alphaLcPeriod"/>
            </a:pPr>
            <a:r>
              <a:rPr lang="pt-BR" dirty="0"/>
              <a:t>O pai fez uma festa para mostrar sua alegria a todos (Lucas 15:23,24).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97B63D0-83AD-4F36-BB74-8B5EBF3848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5613" cy="621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22578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95C8C7-7023-4C5D-8C5C-C1E951D7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DEUS faz a mesma coisa conosco:</a:t>
            </a:r>
          </a:p>
        </p:txBody>
      </p:sp>
      <p:pic>
        <p:nvPicPr>
          <p:cNvPr id="8" name="Espaço Reservado para Imagem 7" descr="Homem em pé em frente a montanha&#10;&#10;Descrição gerada automaticamente">
            <a:extLst>
              <a:ext uri="{FF2B5EF4-FFF2-40B4-BE49-F238E27FC236}">
                <a16:creationId xmlns:a16="http://schemas.microsoft.com/office/drawing/2014/main" id="{785DEDD8-DDD1-44E6-8EF4-561E2CA076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535613" cy="6213475"/>
          </a:xfr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8166EDF-26AB-493C-941F-5A0CE2BA6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500810"/>
            <a:ext cx="5848483" cy="420103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pt-BR" dirty="0"/>
              <a:t>DEUS nos ama (João 3:16);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DEUS nos busca (Lucas 19:10);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Quando nos arrependemos e aceitamos a CRISTO, DEUS nos faz SEUS filhos (João 1:12);</a:t>
            </a:r>
          </a:p>
          <a:p>
            <a:pPr marL="514350" indent="-514350">
              <a:buFont typeface="+mj-lt"/>
              <a:buAutoNum type="alphaLcPeriod"/>
            </a:pPr>
            <a:r>
              <a:rPr lang="pt-BR" dirty="0"/>
              <a:t>DEUS faz com que nossa vida seja uma festa espiritual. Os anjos de DEUS cantam no Céu por todos os pecadores que se arrependem (Lucas 15:10).</a:t>
            </a:r>
          </a:p>
        </p:txBody>
      </p:sp>
    </p:spTree>
    <p:extLst>
      <p:ext uri="{BB962C8B-B14F-4D97-AF65-F5344CB8AC3E}">
        <p14:creationId xmlns:p14="http://schemas.microsoft.com/office/powerpoint/2010/main" val="2681464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9D58E39-3F0C-46C4-BD3D-078CDC823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PERGUNTAS PARA NOS FAZER PENSAR</a:t>
            </a:r>
          </a:p>
        </p:txBody>
      </p:sp>
      <p:pic>
        <p:nvPicPr>
          <p:cNvPr id="8" name="Espaço Reservado para Imagem 7" descr="Uma imagem contendo pessoa, no interior, homem, segurando&#10;&#10;Descrição gerada automaticamente">
            <a:extLst>
              <a:ext uri="{FF2B5EF4-FFF2-40B4-BE49-F238E27FC236}">
                <a16:creationId xmlns:a16="http://schemas.microsoft.com/office/drawing/2014/main" id="{51804A87-C427-4622-B2B2-65D7699B67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5535386" cy="6213987"/>
          </a:xfr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C165C8-3DA9-4DB2-A034-217F28599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614" y="1441174"/>
            <a:ext cx="5848483" cy="4260665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Há alguma coisa no filho perdido que parece conosco?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Por que fazer as coisas da nossa maneira e não da maneira de DEUS?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Temos sabedoria para aprender com o filho perdido que não podemos andar longe de DEUS?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Quando vemos que erramos, somos humildes para voltar e pedir perdão?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Compreendemos que o PAI providenciou em CRISTO uma festa para nossa reconciliação e cabe a nós aceitar a oferta do PAI?</a:t>
            </a:r>
          </a:p>
        </p:txBody>
      </p:sp>
    </p:spTree>
    <p:extLst>
      <p:ext uri="{BB962C8B-B14F-4D97-AF65-F5344CB8AC3E}">
        <p14:creationId xmlns:p14="http://schemas.microsoft.com/office/powerpoint/2010/main" val="129001220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A585D12-B900-4BA4-860B-99E0665180E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57BF30-F6DF-41F1-ADF4-809455FA8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tenha a atitude do filho que recusou receber o irmão</a:t>
            </a:r>
          </a:p>
          <a:p>
            <a:r>
              <a:rPr lang="pt-BR" dirty="0"/>
              <a:t>arrependido.</a:t>
            </a:r>
          </a:p>
        </p:txBody>
      </p:sp>
    </p:spTree>
    <p:extLst>
      <p:ext uri="{BB962C8B-B14F-4D97-AF65-F5344CB8AC3E}">
        <p14:creationId xmlns:p14="http://schemas.microsoft.com/office/powerpoint/2010/main" val="392872731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569E9E-3D91-4779-971A-678EDE914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perdido é achado; o morto recebe vida; o que estava caído é restaurado.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D78E957-4E0C-4AE2-8FBE-3FCFA7F312C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75409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B1AB123-5B48-4C06-ACE8-1D9E5A3B6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onde havia choro, há alegria; onde havia condenação há salvação; onde havia separação há uma comunhão inquebrável, inviolável e imutável baseada em Cristo e no que Ele fez.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8F364CF-9614-4428-A555-CB2BF4C01A4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7250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FB3B15-A7FA-499E-B1B6-9CB9D06D5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estou com medo, não. Estou em paz e tranquilo, pois o piloto é o meu PAI”.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E8A477B-0F01-4CB1-B196-FF83DCC535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840075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0C611F-25E8-48C0-BFDE-6DFFB1D65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o aceita como você está. Ele o ama, o chama, o inclui e o transforma.</a:t>
            </a:r>
          </a:p>
        </p:txBody>
      </p:sp>
      <p:pic>
        <p:nvPicPr>
          <p:cNvPr id="9" name="Espaço Reservado para Imagem 8" descr="Uma imagem contendo vestuário, pessoa, homem, olhando&#10;&#10;Descrição gerada automaticamente">
            <a:extLst>
              <a:ext uri="{FF2B5EF4-FFF2-40B4-BE49-F238E27FC236}">
                <a16:creationId xmlns:a16="http://schemas.microsoft.com/office/drawing/2014/main" id="{D01CA781-0DB5-4AA0-8551-973EE1829A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423754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F9F7F8-6FBC-470F-BC04-8891FD555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está chamando você para voltar aos Seus maravilhosos braços de amor.</a:t>
            </a:r>
          </a:p>
        </p:txBody>
      </p:sp>
      <p:pic>
        <p:nvPicPr>
          <p:cNvPr id="9" name="Espaço Reservado para Imagem 8" descr="Uma imagem contendo pessoa, homem, segurando, em pé&#10;&#10;Descrição gerada automaticamente">
            <a:extLst>
              <a:ext uri="{FF2B5EF4-FFF2-40B4-BE49-F238E27FC236}">
                <a16:creationId xmlns:a16="http://schemas.microsoft.com/office/drawing/2014/main" id="{3E14FBAF-3312-4721-8A1B-4A8CC660AB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177662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Uma imagem contendo pessoa, no interior, vestuário, homem&#10;&#10;Descrição gerada automaticamente">
            <a:extLst>
              <a:ext uri="{FF2B5EF4-FFF2-40B4-BE49-F238E27FC236}">
                <a16:creationId xmlns:a16="http://schemas.microsoft.com/office/drawing/2014/main" id="{C9AD1C63-9CD1-4D4F-AE8F-824768C760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E9EA42-19CA-4A21-A0E5-68B0C1E38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importa quão longe você tenha ido, não importa como estão sua vida, seu corpo, sua saúde, suas perspectivas e seus sonhos. Apenas venha. Jesus está aqui de braços abertos esperando por você.</a:t>
            </a:r>
          </a:p>
        </p:txBody>
      </p:sp>
    </p:spTree>
    <p:extLst>
      <p:ext uri="{BB962C8B-B14F-4D97-AF65-F5344CB8AC3E}">
        <p14:creationId xmlns:p14="http://schemas.microsoft.com/office/powerpoint/2010/main" val="319858657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vestuário, homem, vestindo, em pé&#10;&#10;Descrição gerada automaticamente">
            <a:extLst>
              <a:ext uri="{FF2B5EF4-FFF2-40B4-BE49-F238E27FC236}">
                <a16:creationId xmlns:a16="http://schemas.microsoft.com/office/drawing/2014/main" id="{B3D3F26E-1712-4B58-BAAF-47F1519A44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B35B55-8C27-44DF-8480-D77FD1664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Hoje é o dia de voltar, de recomeçar, de dar a volta por cima, de se reencontrar com o Pai, com a Bíblia, com a maior esperança, com o Céu, com a vida!</a:t>
            </a:r>
          </a:p>
        </p:txBody>
      </p:sp>
    </p:spTree>
    <p:extLst>
      <p:ext uri="{BB962C8B-B14F-4D97-AF65-F5344CB8AC3E}">
        <p14:creationId xmlns:p14="http://schemas.microsoft.com/office/powerpoint/2010/main" val="324026440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3138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AD1E99C-7354-4AAB-A54D-36976CD8EF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8761F2-320B-44AE-A6AA-921AF1CBB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Em Lucas 15, encontramos três importantes parábolas que mostram os três tipos de pessoas que vivem neste planeta.</a:t>
            </a:r>
          </a:p>
        </p:txBody>
      </p:sp>
    </p:spTree>
    <p:extLst>
      <p:ext uri="{BB962C8B-B14F-4D97-AF65-F5344CB8AC3E}">
        <p14:creationId xmlns:p14="http://schemas.microsoft.com/office/powerpoint/2010/main" val="124925951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F48370-1C39-41B2-A931-18321425B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pecado entrou na vida humana causando um estrago terrível, levando o ser humano a uma vida longe de Deus e trazendo dor, medo, angústia, separações, doenças e, finalmente, a morte.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9D00DF1-19D3-4E21-A6F2-A7748D1B4F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6095999" cy="6243485"/>
          </a:xfrm>
        </p:spPr>
      </p:pic>
    </p:spTree>
    <p:extLst>
      <p:ext uri="{BB962C8B-B14F-4D97-AF65-F5344CB8AC3E}">
        <p14:creationId xmlns:p14="http://schemas.microsoft.com/office/powerpoint/2010/main" val="110595844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FBD080-767C-4EF0-B2A5-EC7D7A62B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mostra a real situação do homem e mostra, sobretudo, o plano de Deus para resgatar e salvar, conduzindo cada um de nós de volta aos braços do PAI e ao Reino de Deus.</a:t>
            </a:r>
          </a:p>
        </p:txBody>
      </p:sp>
      <p:pic>
        <p:nvPicPr>
          <p:cNvPr id="10" name="Espaço Reservado para Imagem 9" descr="Uma imagem contendo pessoa, edifício, ao ar livre, grupo&#10;&#10;Descrição gerada automaticamente">
            <a:extLst>
              <a:ext uri="{FF2B5EF4-FFF2-40B4-BE49-F238E27FC236}">
                <a16:creationId xmlns:a16="http://schemas.microsoft.com/office/drawing/2014/main" id="{467BF698-D07C-4C4E-BA78-EAB3E885A3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18896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D70E2D-092F-4295-B5E0-A175E1770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é a ovelha perdida?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C50DA7A-0513-484B-A254-354870ED15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986848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D70E2D-092F-4295-B5E0-A175E1770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é a dracma perdida? </a:t>
            </a:r>
          </a:p>
        </p:txBody>
      </p:sp>
      <p:pic>
        <p:nvPicPr>
          <p:cNvPr id="4" name="Espaço Reservado para Imagem 12">
            <a:extLst>
              <a:ext uri="{FF2B5EF4-FFF2-40B4-BE49-F238E27FC236}">
                <a16:creationId xmlns:a16="http://schemas.microsoft.com/office/drawing/2014/main" id="{296F8745-F924-43A3-B782-1488AD7BEA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7575" y="0"/>
            <a:ext cx="5854700" cy="6326188"/>
          </a:xfrm>
        </p:spPr>
      </p:pic>
    </p:spTree>
    <p:extLst>
      <p:ext uri="{BB962C8B-B14F-4D97-AF65-F5344CB8AC3E}">
        <p14:creationId xmlns:p14="http://schemas.microsoft.com/office/powerpoint/2010/main" val="9127373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E693A8-947A-4A07-98CA-DEE162AA64D0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1069</Words>
  <Application>Microsoft Office PowerPoint</Application>
  <PresentationFormat>Widescreen</PresentationFormat>
  <Paragraphs>70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Franklin Gothic Book</vt:lpstr>
      <vt:lpstr>Franklin Gothic Medium</vt:lpstr>
      <vt:lpstr>Tema do Office</vt:lpstr>
      <vt:lpstr>Apresentação do PowerPoint</vt:lpstr>
      <vt:lpstr>ENCONTROS E REENCONTROS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QUEM É A OVELHA PERDIDA, E QUEM É O PASTOR?</vt:lpstr>
      <vt:lpstr>Apresentação do PowerPoint</vt:lpstr>
      <vt:lpstr>Apresentação do PowerPoint</vt:lpstr>
      <vt:lpstr>Apresentação do PowerPoint</vt:lpstr>
      <vt:lpstr>Apresentação do PowerPoint</vt:lpstr>
      <vt:lpstr>QUEM É A DRACMA PERDIDA?</vt:lpstr>
      <vt:lpstr>Apresentação do PowerPoint</vt:lpstr>
      <vt:lpstr>Apresentação do PowerPoint</vt:lpstr>
      <vt:lpstr>Apresentação do PowerPoint</vt:lpstr>
      <vt:lpstr>Apresentação do PowerPoint</vt:lpstr>
      <vt:lpstr>QUEM É O FILHO PRÓDIGO PERDIDO?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COMPREENDENDO O TEXTO BÍBLICO</vt:lpstr>
      <vt:lpstr>Apresentação do PowerPoint</vt:lpstr>
      <vt:lpstr>Apresentação do PowerPoint</vt:lpstr>
      <vt:lpstr>A conversão do filho:</vt:lpstr>
      <vt:lpstr>um quadro verdadeiro do que todos nós precisamos fazer:</vt:lpstr>
      <vt:lpstr>O recebimento do filho</vt:lpstr>
      <vt:lpstr>DEUS faz a mesma coisa conosco:</vt:lpstr>
      <vt:lpstr>PERGUNTAS PARA NOS FAZER PENSAR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6</cp:revision>
  <dcterms:created xsi:type="dcterms:W3CDTF">2019-12-20T15:40:38Z</dcterms:created>
  <dcterms:modified xsi:type="dcterms:W3CDTF">2020-01-01T22:38:04Z</dcterms:modified>
</cp:coreProperties>
</file>