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8.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82"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5" r:id="rId21"/>
    <p:sldId id="277" r:id="rId22"/>
    <p:sldId id="278" r:id="rId23"/>
    <p:sldId id="279" r:id="rId24"/>
    <p:sldId id="280" r:id="rId25"/>
    <p:sldId id="281" r:id="rId26"/>
    <p:sldId id="283" r:id="rId27"/>
    <p:sldId id="284" r:id="rId28"/>
    <p:sldId id="295"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260" r:id="rId5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2C88"/>
    <a:srgbClr val="B78FC1"/>
    <a:srgbClr val="3558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30761B-06AD-40AD-9174-EEE37715AB39}" v="353" dt="2019-10-17T01:57:39.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0"/>
  </p:normalViewPr>
  <p:slideViewPr>
    <p:cSldViewPr snapToGrid="0">
      <p:cViewPr>
        <p:scale>
          <a:sx n="63" d="100"/>
          <a:sy n="63" d="100"/>
        </p:scale>
        <p:origin x="752"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aurelio gularte de castro" userId="67f50566e2aee3b4" providerId="LiveId" clId="{1730761B-06AD-40AD-9174-EEE37715AB39}"/>
    <pc:docChg chg="undo custSel addSld delSld modSld sldOrd modMainMaster">
      <pc:chgData name="marcos aurelio gularte de castro" userId="67f50566e2aee3b4" providerId="LiveId" clId="{1730761B-06AD-40AD-9174-EEE37715AB39}" dt="2019-10-17T01:57:00.322" v="668" actId="962"/>
      <pc:docMkLst>
        <pc:docMk/>
      </pc:docMkLst>
      <pc:sldChg chg="modTransition">
        <pc:chgData name="marcos aurelio gularte de castro" userId="67f50566e2aee3b4" providerId="LiveId" clId="{1730761B-06AD-40AD-9174-EEE37715AB39}" dt="2019-10-17T00:32:46.726" v="595"/>
        <pc:sldMkLst>
          <pc:docMk/>
          <pc:sldMk cId="662869156" sldId="257"/>
        </pc:sldMkLst>
      </pc:sldChg>
      <pc:sldChg chg="modTransition">
        <pc:chgData name="marcos aurelio gularte de castro" userId="67f50566e2aee3b4" providerId="LiveId" clId="{1730761B-06AD-40AD-9174-EEE37715AB39}" dt="2019-10-17T00:32:46.726" v="595"/>
        <pc:sldMkLst>
          <pc:docMk/>
          <pc:sldMk cId="3264360015" sldId="258"/>
        </pc:sldMkLst>
      </pc:sldChg>
      <pc:sldChg chg="addSp delSp modSp add modTransition">
        <pc:chgData name="marcos aurelio gularte de castro" userId="67f50566e2aee3b4" providerId="LiveId" clId="{1730761B-06AD-40AD-9174-EEE37715AB39}" dt="2019-10-17T00:43:58.096" v="596"/>
        <pc:sldMkLst>
          <pc:docMk/>
          <pc:sldMk cId="4086127911" sldId="259"/>
        </pc:sldMkLst>
        <pc:spChg chg="add del mod">
          <ac:chgData name="marcos aurelio gularte de castro" userId="67f50566e2aee3b4" providerId="LiveId" clId="{1730761B-06AD-40AD-9174-EEE37715AB39}" dt="2019-10-11T20:46:04.187" v="31"/>
          <ac:spMkLst>
            <pc:docMk/>
            <pc:sldMk cId="4086127911" sldId="259"/>
            <ac:spMk id="2" creationId="{45179B30-BCBB-4535-A597-A25CFDBE17FC}"/>
          </ac:spMkLst>
        </pc:spChg>
        <pc:spChg chg="add del mod">
          <ac:chgData name="marcos aurelio gularte de castro" userId="67f50566e2aee3b4" providerId="LiveId" clId="{1730761B-06AD-40AD-9174-EEE37715AB39}" dt="2019-10-16T03:31:19.829" v="54"/>
          <ac:spMkLst>
            <pc:docMk/>
            <pc:sldMk cId="4086127911" sldId="259"/>
            <ac:spMk id="2" creationId="{7EC6C121-AFB9-4226-AD6D-C8CDC51F3D53}"/>
          </ac:spMkLst>
        </pc:spChg>
        <pc:spChg chg="add del mod">
          <ac:chgData name="marcos aurelio gularte de castro" userId="67f50566e2aee3b4" providerId="LiveId" clId="{1730761B-06AD-40AD-9174-EEE37715AB39}" dt="2019-10-11T20:46:04.187" v="31"/>
          <ac:spMkLst>
            <pc:docMk/>
            <pc:sldMk cId="4086127911" sldId="259"/>
            <ac:spMk id="3" creationId="{5504CD7B-49B5-48B5-8F0F-5D9BAEF52D85}"/>
          </ac:spMkLst>
        </pc:spChg>
        <pc:spChg chg="add del mod">
          <ac:chgData name="marcos aurelio gularte de castro" userId="67f50566e2aee3b4" providerId="LiveId" clId="{1730761B-06AD-40AD-9174-EEE37715AB39}" dt="2019-10-16T03:32:49.933" v="61"/>
          <ac:spMkLst>
            <pc:docMk/>
            <pc:sldMk cId="4086127911" sldId="259"/>
            <ac:spMk id="3" creationId="{6A96F88D-DA93-4BAB-A9AF-FBD68ABF89A2}"/>
          </ac:spMkLst>
        </pc:spChg>
        <pc:spChg chg="add del mod">
          <ac:chgData name="marcos aurelio gularte de castro" userId="67f50566e2aee3b4" providerId="LiveId" clId="{1730761B-06AD-40AD-9174-EEE37715AB39}" dt="2019-10-16T03:32:49.933" v="61"/>
          <ac:spMkLst>
            <pc:docMk/>
            <pc:sldMk cId="4086127911" sldId="259"/>
            <ac:spMk id="4" creationId="{28FD9EF8-2079-4631-9F9A-BDD94FD24520}"/>
          </ac:spMkLst>
        </pc:spChg>
        <pc:spChg chg="add del mod">
          <ac:chgData name="marcos aurelio gularte de castro" userId="67f50566e2aee3b4" providerId="LiveId" clId="{1730761B-06AD-40AD-9174-EEE37715AB39}" dt="2019-10-11T20:51:26.008" v="43"/>
          <ac:spMkLst>
            <pc:docMk/>
            <pc:sldMk cId="4086127911" sldId="259"/>
            <ac:spMk id="4" creationId="{6086E485-7211-460D-B33A-FF42D204A68A}"/>
          </ac:spMkLst>
        </pc:spChg>
        <pc:spChg chg="add mod">
          <ac:chgData name="marcos aurelio gularte de castro" userId="67f50566e2aee3b4" providerId="LiveId" clId="{1730761B-06AD-40AD-9174-EEE37715AB39}" dt="2019-10-16T03:37:11.364" v="64" actId="20577"/>
          <ac:spMkLst>
            <pc:docMk/>
            <pc:sldMk cId="4086127911" sldId="259"/>
            <ac:spMk id="5" creationId="{6E597046-84D4-4C1F-A1DA-406BB4630D9C}"/>
          </ac:spMkLst>
        </pc:spChg>
        <pc:spChg chg="add del mod">
          <ac:chgData name="marcos aurelio gularte de castro" userId="67f50566e2aee3b4" providerId="LiveId" clId="{1730761B-06AD-40AD-9174-EEE37715AB39}" dt="2019-10-11T20:51:26.008" v="43"/>
          <ac:spMkLst>
            <pc:docMk/>
            <pc:sldMk cId="4086127911" sldId="259"/>
            <ac:spMk id="5" creationId="{E7A406E1-994B-4E0A-B8B0-B7A24C410B96}"/>
          </ac:spMkLst>
        </pc:spChg>
        <pc:spChg chg="add del mod">
          <ac:chgData name="marcos aurelio gularte de castro" userId="67f50566e2aee3b4" providerId="LiveId" clId="{1730761B-06AD-40AD-9174-EEE37715AB39}" dt="2019-10-11T20:47:25.381" v="32" actId="931"/>
          <ac:spMkLst>
            <pc:docMk/>
            <pc:sldMk cId="4086127911" sldId="259"/>
            <ac:spMk id="6" creationId="{DE8C5C85-F60D-4085-944E-E8CF8E940899}"/>
          </ac:spMkLst>
        </pc:spChg>
        <pc:spChg chg="add del mod">
          <ac:chgData name="marcos aurelio gularte de castro" userId="67f50566e2aee3b4" providerId="LiveId" clId="{1730761B-06AD-40AD-9174-EEE37715AB39}" dt="2019-10-17T00:43:58.096" v="596"/>
          <ac:spMkLst>
            <pc:docMk/>
            <pc:sldMk cId="4086127911" sldId="259"/>
            <ac:spMk id="7" creationId="{35A2D599-242D-47EC-B5BE-CBD28F5F3AF0}"/>
          </ac:spMkLst>
        </pc:spChg>
        <pc:spChg chg="add del mod">
          <ac:chgData name="marcos aurelio gularte de castro" userId="67f50566e2aee3b4" providerId="LiveId" clId="{1730761B-06AD-40AD-9174-EEE37715AB39}" dt="2019-10-11T20:49:01.906" v="36" actId="478"/>
          <ac:spMkLst>
            <pc:docMk/>
            <pc:sldMk cId="4086127911" sldId="259"/>
            <ac:spMk id="10" creationId="{A5AEB413-E503-4B91-A93D-CF6785B18672}"/>
          </ac:spMkLst>
        </pc:spChg>
        <pc:spChg chg="add del mod">
          <ac:chgData name="marcos aurelio gularte de castro" userId="67f50566e2aee3b4" providerId="LiveId" clId="{1730761B-06AD-40AD-9174-EEE37715AB39}" dt="2019-10-16T03:31:19.829" v="54"/>
          <ac:spMkLst>
            <pc:docMk/>
            <pc:sldMk cId="4086127911" sldId="259"/>
            <ac:spMk id="11" creationId="{AB2F9CD3-75D3-42BE-8CF3-45E9FB5F5A83}"/>
          </ac:spMkLst>
        </pc:spChg>
        <pc:spChg chg="add del mod">
          <ac:chgData name="marcos aurelio gularte de castro" userId="67f50566e2aee3b4" providerId="LiveId" clId="{1730761B-06AD-40AD-9174-EEE37715AB39}" dt="2019-10-16T03:31:19.829" v="54"/>
          <ac:spMkLst>
            <pc:docMk/>
            <pc:sldMk cId="4086127911" sldId="259"/>
            <ac:spMk id="12" creationId="{B4D10F2C-08EF-4547-84E7-4B6A76007F61}"/>
          </ac:spMkLst>
        </pc:spChg>
        <pc:spChg chg="add del mod">
          <ac:chgData name="marcos aurelio gularte de castro" userId="67f50566e2aee3b4" providerId="LiveId" clId="{1730761B-06AD-40AD-9174-EEE37715AB39}" dt="2019-10-11T20:51:54.555" v="44" actId="931"/>
          <ac:spMkLst>
            <pc:docMk/>
            <pc:sldMk cId="4086127911" sldId="259"/>
            <ac:spMk id="13" creationId="{B5747F15-7FB7-44E7-8DD4-14B72A9B09B7}"/>
          </ac:spMkLst>
        </pc:spChg>
        <pc:spChg chg="add del mod">
          <ac:chgData name="marcos aurelio gularte de castro" userId="67f50566e2aee3b4" providerId="LiveId" clId="{1730761B-06AD-40AD-9174-EEE37715AB39}" dt="2019-10-11T20:52:16.429" v="48" actId="931"/>
          <ac:spMkLst>
            <pc:docMk/>
            <pc:sldMk cId="4086127911" sldId="259"/>
            <ac:spMk id="17" creationId="{74A8C3AD-8121-4262-9CE0-5FA314057139}"/>
          </ac:spMkLst>
        </pc:spChg>
        <pc:picChg chg="add">
          <ac:chgData name="marcos aurelio gularte de castro" userId="67f50566e2aee3b4" providerId="LiveId" clId="{1730761B-06AD-40AD-9174-EEE37715AB39}" dt="2019-10-17T00:43:58.096" v="596"/>
          <ac:picMkLst>
            <pc:docMk/>
            <pc:sldMk cId="4086127911" sldId="259"/>
            <ac:picMk id="4" creationId="{229EF1DA-4007-4A59-BF42-601CFA95DE4F}"/>
          </ac:picMkLst>
        </pc:picChg>
        <pc:picChg chg="add del mod">
          <ac:chgData name="marcos aurelio gularte de castro" userId="67f50566e2aee3b4" providerId="LiveId" clId="{1730761B-06AD-40AD-9174-EEE37715AB39}" dt="2019-10-11T20:48:57.166" v="35" actId="478"/>
          <ac:picMkLst>
            <pc:docMk/>
            <pc:sldMk cId="4086127911" sldId="259"/>
            <ac:picMk id="8" creationId="{AB0D5B36-148B-43F3-875A-D90CA034A834}"/>
          </ac:picMkLst>
        </pc:picChg>
        <pc:picChg chg="add del mod">
          <ac:chgData name="marcos aurelio gularte de castro" userId="67f50566e2aee3b4" providerId="LiveId" clId="{1730761B-06AD-40AD-9174-EEE37715AB39}" dt="2019-10-11T20:51:59.021" v="47" actId="478"/>
          <ac:picMkLst>
            <pc:docMk/>
            <pc:sldMk cId="4086127911" sldId="259"/>
            <ac:picMk id="15" creationId="{C8F5B6F0-767F-4A31-848A-20EF8241BAC5}"/>
          </ac:picMkLst>
        </pc:picChg>
        <pc:picChg chg="add del mod">
          <ac:chgData name="marcos aurelio gularte de castro" userId="67f50566e2aee3b4" providerId="LiveId" clId="{1730761B-06AD-40AD-9174-EEE37715AB39}" dt="2019-10-16T03:37:03.876" v="62" actId="478"/>
          <ac:picMkLst>
            <pc:docMk/>
            <pc:sldMk cId="4086127911" sldId="259"/>
            <ac:picMk id="19" creationId="{D361C6DF-03CD-4DC7-8498-DE15B998028C}"/>
          </ac:picMkLst>
        </pc:picChg>
      </pc:sldChg>
      <pc:sldChg chg="add modTransition">
        <pc:chgData name="marcos aurelio gularte de castro" userId="67f50566e2aee3b4" providerId="LiveId" clId="{1730761B-06AD-40AD-9174-EEE37715AB39}" dt="2019-10-17T00:32:46.726" v="595"/>
        <pc:sldMkLst>
          <pc:docMk/>
          <pc:sldMk cId="796141587" sldId="260"/>
        </pc:sldMkLst>
      </pc:sldChg>
      <pc:sldChg chg="add del">
        <pc:chgData name="marcos aurelio gularte de castro" userId="67f50566e2aee3b4" providerId="LiveId" clId="{1730761B-06AD-40AD-9174-EEE37715AB39}" dt="2019-10-16T03:37:17.175" v="65" actId="2696"/>
        <pc:sldMkLst>
          <pc:docMk/>
          <pc:sldMk cId="2438927964" sldId="261"/>
        </pc:sldMkLst>
      </pc:sldChg>
      <pc:sldChg chg="addSp delSp modSp add modTransition">
        <pc:chgData name="marcos aurelio gularte de castro" userId="67f50566e2aee3b4" providerId="LiveId" clId="{1730761B-06AD-40AD-9174-EEE37715AB39}" dt="2019-10-17T00:52:57.567" v="599" actId="18131"/>
        <pc:sldMkLst>
          <pc:docMk/>
          <pc:sldMk cId="3061602357" sldId="261"/>
        </pc:sldMkLst>
        <pc:spChg chg="mod">
          <ac:chgData name="marcos aurelio gularte de castro" userId="67f50566e2aee3b4" providerId="LiveId" clId="{1730761B-06AD-40AD-9174-EEE37715AB39}" dt="2019-10-16T03:40:50.569" v="90"/>
          <ac:spMkLst>
            <pc:docMk/>
            <pc:sldMk cId="3061602357" sldId="261"/>
            <ac:spMk id="2" creationId="{70165F77-4778-4A2A-85E7-024D822A436A}"/>
          </ac:spMkLst>
        </pc:spChg>
        <pc:spChg chg="del">
          <ac:chgData name="marcos aurelio gularte de castro" userId="67f50566e2aee3b4" providerId="LiveId" clId="{1730761B-06AD-40AD-9174-EEE37715AB39}" dt="2019-10-17T00:52:46.808" v="598"/>
          <ac:spMkLst>
            <pc:docMk/>
            <pc:sldMk cId="3061602357" sldId="261"/>
            <ac:spMk id="3" creationId="{ABBF6C80-1F56-4B6A-B68D-65FEDE31230E}"/>
          </ac:spMkLst>
        </pc:spChg>
        <pc:picChg chg="add mod">
          <ac:chgData name="marcos aurelio gularte de castro" userId="67f50566e2aee3b4" providerId="LiveId" clId="{1730761B-06AD-40AD-9174-EEE37715AB39}" dt="2019-10-17T00:52:57.567" v="599" actId="18131"/>
          <ac:picMkLst>
            <pc:docMk/>
            <pc:sldMk cId="3061602357" sldId="261"/>
            <ac:picMk id="4" creationId="{88EA374A-0981-47A4-AE15-713191D2C026}"/>
          </ac:picMkLst>
        </pc:picChg>
      </pc:sldChg>
      <pc:sldChg chg="addSp delSp modSp add modTransition">
        <pc:chgData name="marcos aurelio gularte de castro" userId="67f50566e2aee3b4" providerId="LiveId" clId="{1730761B-06AD-40AD-9174-EEE37715AB39}" dt="2019-10-17T00:53:17.515" v="600"/>
        <pc:sldMkLst>
          <pc:docMk/>
          <pc:sldMk cId="4214851862" sldId="262"/>
        </pc:sldMkLst>
        <pc:spChg chg="mod">
          <ac:chgData name="marcos aurelio gularte de castro" userId="67f50566e2aee3b4" providerId="LiveId" clId="{1730761B-06AD-40AD-9174-EEE37715AB39}" dt="2019-10-16T03:41:50.147" v="91"/>
          <ac:spMkLst>
            <pc:docMk/>
            <pc:sldMk cId="4214851862" sldId="262"/>
            <ac:spMk id="2" creationId="{5E35B6C8-54D5-4AC7-BD76-E3095F3C4919}"/>
          </ac:spMkLst>
        </pc:spChg>
        <pc:spChg chg="del">
          <ac:chgData name="marcos aurelio gularte de castro" userId="67f50566e2aee3b4" providerId="LiveId" clId="{1730761B-06AD-40AD-9174-EEE37715AB39}" dt="2019-10-17T00:53:17.515" v="600"/>
          <ac:spMkLst>
            <pc:docMk/>
            <pc:sldMk cId="4214851862" sldId="262"/>
            <ac:spMk id="3" creationId="{4BB9B556-E6C9-48C5-BBED-1E29CBDBDF1A}"/>
          </ac:spMkLst>
        </pc:spChg>
        <pc:picChg chg="add">
          <ac:chgData name="marcos aurelio gularte de castro" userId="67f50566e2aee3b4" providerId="LiveId" clId="{1730761B-06AD-40AD-9174-EEE37715AB39}" dt="2019-10-17T00:53:17.515" v="600"/>
          <ac:picMkLst>
            <pc:docMk/>
            <pc:sldMk cId="4214851862" sldId="262"/>
            <ac:picMk id="4" creationId="{5E800C92-D837-4397-B6DE-6B6A8630FB4F}"/>
          </ac:picMkLst>
        </pc:picChg>
      </pc:sldChg>
      <pc:sldChg chg="addSp delSp modSp add modTransition">
        <pc:chgData name="marcos aurelio gularte de castro" userId="67f50566e2aee3b4" providerId="LiveId" clId="{1730761B-06AD-40AD-9174-EEE37715AB39}" dt="2019-10-17T01:27:55.651" v="603" actId="962"/>
        <pc:sldMkLst>
          <pc:docMk/>
          <pc:sldMk cId="1186267657" sldId="263"/>
        </pc:sldMkLst>
        <pc:spChg chg="mod">
          <ac:chgData name="marcos aurelio gularte de castro" userId="67f50566e2aee3b4" providerId="LiveId" clId="{1730761B-06AD-40AD-9174-EEE37715AB39}" dt="2019-10-16T03:44:49.422" v="93" actId="20577"/>
          <ac:spMkLst>
            <pc:docMk/>
            <pc:sldMk cId="1186267657" sldId="263"/>
            <ac:spMk id="2" creationId="{A36894A9-DF17-4CFF-B70F-51491868C399}"/>
          </ac:spMkLst>
        </pc:spChg>
        <pc:spChg chg="del">
          <ac:chgData name="marcos aurelio gularte de castro" userId="67f50566e2aee3b4" providerId="LiveId" clId="{1730761B-06AD-40AD-9174-EEE37715AB39}" dt="2019-10-17T01:27:54.144" v="601" actId="931"/>
          <ac:spMkLst>
            <pc:docMk/>
            <pc:sldMk cId="1186267657" sldId="263"/>
            <ac:spMk id="3" creationId="{05F068BD-C708-4057-8FC6-00FB87A16331}"/>
          </ac:spMkLst>
        </pc:spChg>
        <pc:picChg chg="add mod">
          <ac:chgData name="marcos aurelio gularte de castro" userId="67f50566e2aee3b4" providerId="LiveId" clId="{1730761B-06AD-40AD-9174-EEE37715AB39}" dt="2019-10-17T01:27:55.651" v="603" actId="962"/>
          <ac:picMkLst>
            <pc:docMk/>
            <pc:sldMk cId="1186267657" sldId="263"/>
            <ac:picMk id="5" creationId="{D83961FB-6021-4227-A1B2-AE0D411E1EC2}"/>
          </ac:picMkLst>
        </pc:picChg>
      </pc:sldChg>
      <pc:sldChg chg="addSp delSp modSp add modTransition">
        <pc:chgData name="marcos aurelio gularte de castro" userId="67f50566e2aee3b4" providerId="LiveId" clId="{1730761B-06AD-40AD-9174-EEE37715AB39}" dt="2019-10-17T01:28:21.946" v="604"/>
        <pc:sldMkLst>
          <pc:docMk/>
          <pc:sldMk cId="2598775351" sldId="264"/>
        </pc:sldMkLst>
        <pc:spChg chg="mod">
          <ac:chgData name="marcos aurelio gularte de castro" userId="67f50566e2aee3b4" providerId="LiveId" clId="{1730761B-06AD-40AD-9174-EEE37715AB39}" dt="2019-10-16T03:46:21.401" v="96" actId="20577"/>
          <ac:spMkLst>
            <pc:docMk/>
            <pc:sldMk cId="2598775351" sldId="264"/>
            <ac:spMk id="2" creationId="{E9444E18-32B7-415D-9B1C-6AE4C67D7CE8}"/>
          </ac:spMkLst>
        </pc:spChg>
        <pc:spChg chg="del">
          <ac:chgData name="marcos aurelio gularte de castro" userId="67f50566e2aee3b4" providerId="LiveId" clId="{1730761B-06AD-40AD-9174-EEE37715AB39}" dt="2019-10-17T01:28:21.946" v="604"/>
          <ac:spMkLst>
            <pc:docMk/>
            <pc:sldMk cId="2598775351" sldId="264"/>
            <ac:spMk id="3" creationId="{97267C61-808A-4EAD-9E8A-F940914CCF37}"/>
          </ac:spMkLst>
        </pc:spChg>
        <pc:picChg chg="add">
          <ac:chgData name="marcos aurelio gularte de castro" userId="67f50566e2aee3b4" providerId="LiveId" clId="{1730761B-06AD-40AD-9174-EEE37715AB39}" dt="2019-10-17T01:28:21.946" v="604"/>
          <ac:picMkLst>
            <pc:docMk/>
            <pc:sldMk cId="2598775351" sldId="264"/>
            <ac:picMk id="4" creationId="{623EA622-5B08-479E-B9E5-917AC203A452}"/>
          </ac:picMkLst>
        </pc:picChg>
      </pc:sldChg>
      <pc:sldChg chg="addSp delSp modSp add modTransition">
        <pc:chgData name="marcos aurelio gularte de castro" userId="67f50566e2aee3b4" providerId="LiveId" clId="{1730761B-06AD-40AD-9174-EEE37715AB39}" dt="2019-10-17T01:29:43.550" v="607" actId="962"/>
        <pc:sldMkLst>
          <pc:docMk/>
          <pc:sldMk cId="138812015" sldId="265"/>
        </pc:sldMkLst>
        <pc:spChg chg="mod">
          <ac:chgData name="marcos aurelio gularte de castro" userId="67f50566e2aee3b4" providerId="LiveId" clId="{1730761B-06AD-40AD-9174-EEE37715AB39}" dt="2019-10-16T03:49:31.292" v="112" actId="20577"/>
          <ac:spMkLst>
            <pc:docMk/>
            <pc:sldMk cId="138812015" sldId="265"/>
            <ac:spMk id="2" creationId="{8AB0E828-DBE2-48B9-AC0E-A9FA4A0371FB}"/>
          </ac:spMkLst>
        </pc:spChg>
        <pc:spChg chg="del">
          <ac:chgData name="marcos aurelio gularte de castro" userId="67f50566e2aee3b4" providerId="LiveId" clId="{1730761B-06AD-40AD-9174-EEE37715AB39}" dt="2019-10-17T01:29:42.353" v="605" actId="931"/>
          <ac:spMkLst>
            <pc:docMk/>
            <pc:sldMk cId="138812015" sldId="265"/>
            <ac:spMk id="3" creationId="{96E61B10-41CA-44F2-8A7B-BB6071EDB0FE}"/>
          </ac:spMkLst>
        </pc:spChg>
        <pc:picChg chg="add mod">
          <ac:chgData name="marcos aurelio gularte de castro" userId="67f50566e2aee3b4" providerId="LiveId" clId="{1730761B-06AD-40AD-9174-EEE37715AB39}" dt="2019-10-17T01:29:43.550" v="607" actId="962"/>
          <ac:picMkLst>
            <pc:docMk/>
            <pc:sldMk cId="138812015" sldId="265"/>
            <ac:picMk id="5" creationId="{F1AA265C-C5A1-4531-894D-1C4F1B7C2D39}"/>
          </ac:picMkLst>
        </pc:picChg>
      </pc:sldChg>
      <pc:sldChg chg="addSp delSp modSp add modTransition">
        <pc:chgData name="marcos aurelio gularte de castro" userId="67f50566e2aee3b4" providerId="LiveId" clId="{1730761B-06AD-40AD-9174-EEE37715AB39}" dt="2019-10-17T00:32:46.726" v="595"/>
        <pc:sldMkLst>
          <pc:docMk/>
          <pc:sldMk cId="937875445" sldId="266"/>
        </pc:sldMkLst>
        <pc:spChg chg="del">
          <ac:chgData name="marcos aurelio gularte de castro" userId="67f50566e2aee3b4" providerId="LiveId" clId="{1730761B-06AD-40AD-9174-EEE37715AB39}" dt="2019-10-16T03:49:51.693" v="113"/>
          <ac:spMkLst>
            <pc:docMk/>
            <pc:sldMk cId="937875445" sldId="266"/>
            <ac:spMk id="2" creationId="{AA5F714E-BFA2-4232-BCD6-6692FD62DECA}"/>
          </ac:spMkLst>
        </pc:spChg>
        <pc:spChg chg="add del mod">
          <ac:chgData name="marcos aurelio gularte de castro" userId="67f50566e2aee3b4" providerId="LiveId" clId="{1730761B-06AD-40AD-9174-EEE37715AB39}" dt="2019-10-16T23:37:55.388" v="180"/>
          <ac:spMkLst>
            <pc:docMk/>
            <pc:sldMk cId="937875445" sldId="266"/>
            <ac:spMk id="2" creationId="{AEA6FD4D-329D-4756-8B4B-BAB11BFE2105}"/>
          </ac:spMkLst>
        </pc:spChg>
        <pc:spChg chg="del">
          <ac:chgData name="marcos aurelio gularte de castro" userId="67f50566e2aee3b4" providerId="LiveId" clId="{1730761B-06AD-40AD-9174-EEE37715AB39}" dt="2019-10-16T03:49:51.693" v="113"/>
          <ac:spMkLst>
            <pc:docMk/>
            <pc:sldMk cId="937875445" sldId="266"/>
            <ac:spMk id="3" creationId="{0A5AC90B-C5A7-4EA0-89C0-E4E0F8A0EAA0}"/>
          </ac:spMkLst>
        </pc:spChg>
        <pc:spChg chg="add mod">
          <ac:chgData name="marcos aurelio gularte de castro" userId="67f50566e2aee3b4" providerId="LiveId" clId="{1730761B-06AD-40AD-9174-EEE37715AB39}" dt="2019-10-16T23:37:58.044" v="181" actId="113"/>
          <ac:spMkLst>
            <pc:docMk/>
            <pc:sldMk cId="937875445" sldId="266"/>
            <ac:spMk id="4" creationId="{AF547611-079F-422C-A130-B69B43CD7800}"/>
          </ac:spMkLst>
        </pc:spChg>
      </pc:sldChg>
      <pc:sldChg chg="addSp delSp modSp add modTransition">
        <pc:chgData name="marcos aurelio gularte de castro" userId="67f50566e2aee3b4" providerId="LiveId" clId="{1730761B-06AD-40AD-9174-EEE37715AB39}" dt="2019-10-17T00:32:46.726" v="595"/>
        <pc:sldMkLst>
          <pc:docMk/>
          <pc:sldMk cId="1500459834" sldId="267"/>
        </pc:sldMkLst>
        <pc:spChg chg="del">
          <ac:chgData name="marcos aurelio gularte de castro" userId="67f50566e2aee3b4" providerId="LiveId" clId="{1730761B-06AD-40AD-9174-EEE37715AB39}" dt="2019-10-16T21:51:08.578" v="164"/>
          <ac:spMkLst>
            <pc:docMk/>
            <pc:sldMk cId="1500459834" sldId="267"/>
            <ac:spMk id="2" creationId="{53DAB4BB-AB23-4369-B13B-DFB9CD44F7C8}"/>
          </ac:spMkLst>
        </pc:spChg>
        <pc:spChg chg="del">
          <ac:chgData name="marcos aurelio gularte de castro" userId="67f50566e2aee3b4" providerId="LiveId" clId="{1730761B-06AD-40AD-9174-EEE37715AB39}" dt="2019-10-16T21:51:08.578" v="164"/>
          <ac:spMkLst>
            <pc:docMk/>
            <pc:sldMk cId="1500459834" sldId="267"/>
            <ac:spMk id="3" creationId="{FCDAF0F7-7A65-428D-AE11-650BF81E07A2}"/>
          </ac:spMkLst>
        </pc:spChg>
        <pc:spChg chg="add mod">
          <ac:chgData name="marcos aurelio gularte de castro" userId="67f50566e2aee3b4" providerId="LiveId" clId="{1730761B-06AD-40AD-9174-EEE37715AB39}" dt="2019-10-16T23:36:46.873" v="171"/>
          <ac:spMkLst>
            <pc:docMk/>
            <pc:sldMk cId="1500459834" sldId="267"/>
            <ac:spMk id="4" creationId="{071D2732-A432-4ADA-BD08-C0C6A609FF2D}"/>
          </ac:spMkLst>
        </pc:spChg>
        <pc:spChg chg="add mod">
          <ac:chgData name="marcos aurelio gularte de castro" userId="67f50566e2aee3b4" providerId="LiveId" clId="{1730761B-06AD-40AD-9174-EEE37715AB39}" dt="2019-10-16T23:36:56.707" v="175" actId="115"/>
          <ac:spMkLst>
            <pc:docMk/>
            <pc:sldMk cId="1500459834" sldId="267"/>
            <ac:spMk id="5" creationId="{556659BC-3F1C-4997-82C0-617FCFE95610}"/>
          </ac:spMkLst>
        </pc:spChg>
      </pc:sldChg>
      <pc:sldChg chg="addSp delSp modSp add modTransition">
        <pc:chgData name="marcos aurelio gularte de castro" userId="67f50566e2aee3b4" providerId="LiveId" clId="{1730761B-06AD-40AD-9174-EEE37715AB39}" dt="2019-10-17T00:32:46.726" v="595"/>
        <pc:sldMkLst>
          <pc:docMk/>
          <pc:sldMk cId="2427947585" sldId="268"/>
        </pc:sldMkLst>
        <pc:spChg chg="mod">
          <ac:chgData name="marcos aurelio gularte de castro" userId="67f50566e2aee3b4" providerId="LiveId" clId="{1730761B-06AD-40AD-9174-EEE37715AB39}" dt="2019-10-16T23:54:30.548" v="365" actId="20577"/>
          <ac:spMkLst>
            <pc:docMk/>
            <pc:sldMk cId="2427947585" sldId="268"/>
            <ac:spMk id="2" creationId="{C0912D59-BDD5-4DDB-8D03-63E7454F794E}"/>
          </ac:spMkLst>
        </pc:spChg>
        <pc:spChg chg="del">
          <ac:chgData name="marcos aurelio gularte de castro" userId="67f50566e2aee3b4" providerId="LiveId" clId="{1730761B-06AD-40AD-9174-EEE37715AB39}" dt="2019-10-16T23:39:22.663" v="183"/>
          <ac:spMkLst>
            <pc:docMk/>
            <pc:sldMk cId="2427947585" sldId="268"/>
            <ac:spMk id="3" creationId="{6C16E3C3-6F8E-4F38-B543-7806193CA21A}"/>
          </ac:spMkLst>
        </pc:spChg>
        <pc:spChg chg="add mod">
          <ac:chgData name="marcos aurelio gularte de castro" userId="67f50566e2aee3b4" providerId="LiveId" clId="{1730761B-06AD-40AD-9174-EEE37715AB39}" dt="2019-10-16T23:45:22.735" v="244" actId="20577"/>
          <ac:spMkLst>
            <pc:docMk/>
            <pc:sldMk cId="2427947585" sldId="268"/>
            <ac:spMk id="4" creationId="{80C1C4B8-DBC6-410E-9F4B-6FA3FF9D76F2}"/>
          </ac:spMkLst>
        </pc:spChg>
        <pc:spChg chg="add del mod">
          <ac:chgData name="marcos aurelio gularte de castro" userId="67f50566e2aee3b4" providerId="LiveId" clId="{1730761B-06AD-40AD-9174-EEE37715AB39}" dt="2019-10-16T23:45:19.768" v="242"/>
          <ac:spMkLst>
            <pc:docMk/>
            <pc:sldMk cId="2427947585" sldId="268"/>
            <ac:spMk id="5" creationId="{83CB8257-6E3F-4245-91DB-883977C76B3A}"/>
          </ac:spMkLst>
        </pc:spChg>
        <pc:spChg chg="add del mod">
          <ac:chgData name="marcos aurelio gularte de castro" userId="67f50566e2aee3b4" providerId="LiveId" clId="{1730761B-06AD-40AD-9174-EEE37715AB39}" dt="2019-10-16T23:46:24.710" v="261"/>
          <ac:spMkLst>
            <pc:docMk/>
            <pc:sldMk cId="2427947585" sldId="268"/>
            <ac:spMk id="6" creationId="{5AFC597F-FCFD-45EE-8009-FED77BD5C0CC}"/>
          </ac:spMkLst>
        </pc:spChg>
        <pc:spChg chg="add del mod">
          <ac:chgData name="marcos aurelio gularte de castro" userId="67f50566e2aee3b4" providerId="LiveId" clId="{1730761B-06AD-40AD-9174-EEE37715AB39}" dt="2019-10-16T23:46:24.710" v="261"/>
          <ac:spMkLst>
            <pc:docMk/>
            <pc:sldMk cId="2427947585" sldId="268"/>
            <ac:spMk id="7" creationId="{18B57413-70F0-4393-9316-A6259198BBB4}"/>
          </ac:spMkLst>
        </pc:spChg>
        <pc:spChg chg="add del mod">
          <ac:chgData name="marcos aurelio gularte de castro" userId="67f50566e2aee3b4" providerId="LiveId" clId="{1730761B-06AD-40AD-9174-EEE37715AB39}" dt="2019-10-16T23:46:48.408" v="265"/>
          <ac:spMkLst>
            <pc:docMk/>
            <pc:sldMk cId="2427947585" sldId="268"/>
            <ac:spMk id="8" creationId="{05591CBE-2358-414F-9B71-1522BF4909ED}"/>
          </ac:spMkLst>
        </pc:spChg>
        <pc:spChg chg="add del mod">
          <ac:chgData name="marcos aurelio gularte de castro" userId="67f50566e2aee3b4" providerId="LiveId" clId="{1730761B-06AD-40AD-9174-EEE37715AB39}" dt="2019-10-16T23:46:48.408" v="265"/>
          <ac:spMkLst>
            <pc:docMk/>
            <pc:sldMk cId="2427947585" sldId="268"/>
            <ac:spMk id="9" creationId="{88C2ECB5-8D99-40D5-B712-8FF79F716A55}"/>
          </ac:spMkLst>
        </pc:spChg>
      </pc:sldChg>
      <pc:sldChg chg="addSp delSp modSp add modTransition">
        <pc:chgData name="marcos aurelio gularte de castro" userId="67f50566e2aee3b4" providerId="LiveId" clId="{1730761B-06AD-40AD-9174-EEE37715AB39}" dt="2019-10-17T01:30:48.737" v="610" actId="962"/>
        <pc:sldMkLst>
          <pc:docMk/>
          <pc:sldMk cId="1131693577" sldId="269"/>
        </pc:sldMkLst>
        <pc:spChg chg="mod">
          <ac:chgData name="marcos aurelio gularte de castro" userId="67f50566e2aee3b4" providerId="LiveId" clId="{1730761B-06AD-40AD-9174-EEE37715AB39}" dt="2019-10-16T23:48:41.621" v="303" actId="20577"/>
          <ac:spMkLst>
            <pc:docMk/>
            <pc:sldMk cId="1131693577" sldId="269"/>
            <ac:spMk id="2" creationId="{087C95E7-2571-4482-874F-60378D357914}"/>
          </ac:spMkLst>
        </pc:spChg>
        <pc:spChg chg="del">
          <ac:chgData name="marcos aurelio gularte de castro" userId="67f50566e2aee3b4" providerId="LiveId" clId="{1730761B-06AD-40AD-9174-EEE37715AB39}" dt="2019-10-16T23:48:23.347" v="298"/>
          <ac:spMkLst>
            <pc:docMk/>
            <pc:sldMk cId="1131693577" sldId="269"/>
            <ac:spMk id="3" creationId="{74DF04E1-B2C1-4065-91A3-E726987477B9}"/>
          </ac:spMkLst>
        </pc:spChg>
        <pc:spChg chg="add del mod">
          <ac:chgData name="marcos aurelio gularte de castro" userId="67f50566e2aee3b4" providerId="LiveId" clId="{1730761B-06AD-40AD-9174-EEE37715AB39}" dt="2019-10-16T23:48:36.612" v="301"/>
          <ac:spMkLst>
            <pc:docMk/>
            <pc:sldMk cId="1131693577" sldId="269"/>
            <ac:spMk id="4" creationId="{7056A690-D533-40AF-BA3D-36718E0EFE38}"/>
          </ac:spMkLst>
        </pc:spChg>
        <pc:spChg chg="add del mod">
          <ac:chgData name="marcos aurelio gularte de castro" userId="67f50566e2aee3b4" providerId="LiveId" clId="{1730761B-06AD-40AD-9174-EEE37715AB39}" dt="2019-10-16T23:48:36.612" v="301"/>
          <ac:spMkLst>
            <pc:docMk/>
            <pc:sldMk cId="1131693577" sldId="269"/>
            <ac:spMk id="5" creationId="{57DB6380-9B2C-4609-B5C5-C0554B30A931}"/>
          </ac:spMkLst>
        </pc:spChg>
        <pc:spChg chg="add del mod">
          <ac:chgData name="marcos aurelio gularte de castro" userId="67f50566e2aee3b4" providerId="LiveId" clId="{1730761B-06AD-40AD-9174-EEE37715AB39}" dt="2019-10-17T01:30:47.339" v="608" actId="931"/>
          <ac:spMkLst>
            <pc:docMk/>
            <pc:sldMk cId="1131693577" sldId="269"/>
            <ac:spMk id="6" creationId="{30B69B45-587B-4511-B42D-9ECBE0D38FF5}"/>
          </ac:spMkLst>
        </pc:spChg>
        <pc:picChg chg="add mod">
          <ac:chgData name="marcos aurelio gularte de castro" userId="67f50566e2aee3b4" providerId="LiveId" clId="{1730761B-06AD-40AD-9174-EEE37715AB39}" dt="2019-10-17T01:30:48.737" v="610" actId="962"/>
          <ac:picMkLst>
            <pc:docMk/>
            <pc:sldMk cId="1131693577" sldId="269"/>
            <ac:picMk id="8" creationId="{B1E4E2E3-559D-4B9F-950B-2CEE58021954}"/>
          </ac:picMkLst>
        </pc:picChg>
      </pc:sldChg>
      <pc:sldChg chg="addSp delSp modSp add modTransition">
        <pc:chgData name="marcos aurelio gularte de castro" userId="67f50566e2aee3b4" providerId="LiveId" clId="{1730761B-06AD-40AD-9174-EEE37715AB39}" dt="2019-10-17T00:32:46.726" v="595"/>
        <pc:sldMkLst>
          <pc:docMk/>
          <pc:sldMk cId="4167892496" sldId="270"/>
        </pc:sldMkLst>
        <pc:spChg chg="del">
          <ac:chgData name="marcos aurelio gularte de castro" userId="67f50566e2aee3b4" providerId="LiveId" clId="{1730761B-06AD-40AD-9174-EEE37715AB39}" dt="2019-10-16T23:48:57.169" v="304"/>
          <ac:spMkLst>
            <pc:docMk/>
            <pc:sldMk cId="4167892496" sldId="270"/>
            <ac:spMk id="2" creationId="{2751D50D-4F21-4CD9-A9AE-F33909E78747}"/>
          </ac:spMkLst>
        </pc:spChg>
        <pc:spChg chg="del">
          <ac:chgData name="marcos aurelio gularte de castro" userId="67f50566e2aee3b4" providerId="LiveId" clId="{1730761B-06AD-40AD-9174-EEE37715AB39}" dt="2019-10-16T23:48:57.169" v="304"/>
          <ac:spMkLst>
            <pc:docMk/>
            <pc:sldMk cId="4167892496" sldId="270"/>
            <ac:spMk id="3" creationId="{F3362498-FA7E-4A2B-8C70-E2912DCB6E19}"/>
          </ac:spMkLst>
        </pc:spChg>
        <pc:spChg chg="add mod">
          <ac:chgData name="marcos aurelio gularte de castro" userId="67f50566e2aee3b4" providerId="LiveId" clId="{1730761B-06AD-40AD-9174-EEE37715AB39}" dt="2019-10-16T23:49:23.897" v="308"/>
          <ac:spMkLst>
            <pc:docMk/>
            <pc:sldMk cId="4167892496" sldId="270"/>
            <ac:spMk id="4" creationId="{BCF80B53-B785-4BC7-A623-E7118B4E262C}"/>
          </ac:spMkLst>
        </pc:spChg>
        <pc:spChg chg="add mod">
          <ac:chgData name="marcos aurelio gularte de castro" userId="67f50566e2aee3b4" providerId="LiveId" clId="{1730761B-06AD-40AD-9174-EEE37715AB39}" dt="2019-10-17T00:27:01.466" v="563" actId="27636"/>
          <ac:spMkLst>
            <pc:docMk/>
            <pc:sldMk cId="4167892496" sldId="270"/>
            <ac:spMk id="5" creationId="{3C0E4BD5-88EB-4AD0-ABC4-49E19C5ED5EA}"/>
          </ac:spMkLst>
        </pc:spChg>
      </pc:sldChg>
      <pc:sldChg chg="addSp delSp modSp add modTransition">
        <pc:chgData name="marcos aurelio gularte de castro" userId="67f50566e2aee3b4" providerId="LiveId" clId="{1730761B-06AD-40AD-9174-EEE37715AB39}" dt="2019-10-17T01:31:06.945" v="612" actId="27614"/>
        <pc:sldMkLst>
          <pc:docMk/>
          <pc:sldMk cId="3231692127" sldId="271"/>
        </pc:sldMkLst>
        <pc:spChg chg="mod">
          <ac:chgData name="marcos aurelio gularte de castro" userId="67f50566e2aee3b4" providerId="LiveId" clId="{1730761B-06AD-40AD-9174-EEE37715AB39}" dt="2019-10-16T23:51:16.181" v="326" actId="20577"/>
          <ac:spMkLst>
            <pc:docMk/>
            <pc:sldMk cId="3231692127" sldId="271"/>
            <ac:spMk id="2" creationId="{D4109834-DA51-4A12-B685-1E9BDBBEB15A}"/>
          </ac:spMkLst>
        </pc:spChg>
        <pc:spChg chg="del">
          <ac:chgData name="marcos aurelio gularte de castro" userId="67f50566e2aee3b4" providerId="LiveId" clId="{1730761B-06AD-40AD-9174-EEE37715AB39}" dt="2019-10-17T01:31:04.178" v="611" actId="931"/>
          <ac:spMkLst>
            <pc:docMk/>
            <pc:sldMk cId="3231692127" sldId="271"/>
            <ac:spMk id="3" creationId="{880D6E8E-B1CC-40C4-A778-847411DAB330}"/>
          </ac:spMkLst>
        </pc:spChg>
        <pc:picChg chg="add mod">
          <ac:chgData name="marcos aurelio gularte de castro" userId="67f50566e2aee3b4" providerId="LiveId" clId="{1730761B-06AD-40AD-9174-EEE37715AB39}" dt="2019-10-17T01:31:06.945" v="612" actId="27614"/>
          <ac:picMkLst>
            <pc:docMk/>
            <pc:sldMk cId="3231692127" sldId="271"/>
            <ac:picMk id="5" creationId="{008BB86B-151D-4ADF-9250-66FF895EB449}"/>
          </ac:picMkLst>
        </pc:picChg>
      </pc:sldChg>
      <pc:sldChg chg="addSp delSp modSp add modTransition">
        <pc:chgData name="marcos aurelio gularte de castro" userId="67f50566e2aee3b4" providerId="LiveId" clId="{1730761B-06AD-40AD-9174-EEE37715AB39}" dt="2019-10-17T01:31:35.993" v="614" actId="18131"/>
        <pc:sldMkLst>
          <pc:docMk/>
          <pc:sldMk cId="351731721" sldId="272"/>
        </pc:sldMkLst>
        <pc:spChg chg="del">
          <ac:chgData name="marcos aurelio gularte de castro" userId="67f50566e2aee3b4" providerId="LiveId" clId="{1730761B-06AD-40AD-9174-EEE37715AB39}" dt="2019-10-16T23:51:36.383" v="327"/>
          <ac:spMkLst>
            <pc:docMk/>
            <pc:sldMk cId="351731721" sldId="272"/>
            <ac:spMk id="2" creationId="{482BAFA5-04ED-4449-B596-F9CBFBBFD146}"/>
          </ac:spMkLst>
        </pc:spChg>
        <pc:spChg chg="del">
          <ac:chgData name="marcos aurelio gularte de castro" userId="67f50566e2aee3b4" providerId="LiveId" clId="{1730761B-06AD-40AD-9174-EEE37715AB39}" dt="2019-10-16T23:51:36.383" v="327"/>
          <ac:spMkLst>
            <pc:docMk/>
            <pc:sldMk cId="351731721" sldId="272"/>
            <ac:spMk id="3" creationId="{9B403E0F-CBB0-4C44-8568-FEA7250FB78D}"/>
          </ac:spMkLst>
        </pc:spChg>
        <pc:spChg chg="add mod">
          <ac:chgData name="marcos aurelio gularte de castro" userId="67f50566e2aee3b4" providerId="LiveId" clId="{1730761B-06AD-40AD-9174-EEE37715AB39}" dt="2019-10-16T23:51:40.570" v="329" actId="20577"/>
          <ac:spMkLst>
            <pc:docMk/>
            <pc:sldMk cId="351731721" sldId="272"/>
            <ac:spMk id="4" creationId="{2E441D4C-9376-4695-95AA-EFA322CFAF55}"/>
          </ac:spMkLst>
        </pc:spChg>
        <pc:spChg chg="add del mod">
          <ac:chgData name="marcos aurelio gularte de castro" userId="67f50566e2aee3b4" providerId="LiveId" clId="{1730761B-06AD-40AD-9174-EEE37715AB39}" dt="2019-10-17T01:31:25.912" v="613" actId="931"/>
          <ac:spMkLst>
            <pc:docMk/>
            <pc:sldMk cId="351731721" sldId="272"/>
            <ac:spMk id="5" creationId="{4631D77B-28DA-4FEC-B59A-AF1537ACE986}"/>
          </ac:spMkLst>
        </pc:spChg>
        <pc:picChg chg="add mod modCrop">
          <ac:chgData name="marcos aurelio gularte de castro" userId="67f50566e2aee3b4" providerId="LiveId" clId="{1730761B-06AD-40AD-9174-EEE37715AB39}" dt="2019-10-17T01:31:35.993" v="614" actId="18131"/>
          <ac:picMkLst>
            <pc:docMk/>
            <pc:sldMk cId="351731721" sldId="272"/>
            <ac:picMk id="7" creationId="{0A93A43A-0A3F-490E-8409-A00C0D7A6B82}"/>
          </ac:picMkLst>
        </pc:picChg>
      </pc:sldChg>
      <pc:sldChg chg="addSp delSp modSp add modTransition">
        <pc:chgData name="marcos aurelio gularte de castro" userId="67f50566e2aee3b4" providerId="LiveId" clId="{1730761B-06AD-40AD-9174-EEE37715AB39}" dt="2019-10-17T00:32:46.726" v="595"/>
        <pc:sldMkLst>
          <pc:docMk/>
          <pc:sldMk cId="1981773402" sldId="273"/>
        </pc:sldMkLst>
        <pc:spChg chg="del">
          <ac:chgData name="marcos aurelio gularte de castro" userId="67f50566e2aee3b4" providerId="LiveId" clId="{1730761B-06AD-40AD-9174-EEE37715AB39}" dt="2019-10-16T23:51:53.341" v="330"/>
          <ac:spMkLst>
            <pc:docMk/>
            <pc:sldMk cId="1981773402" sldId="273"/>
            <ac:spMk id="2" creationId="{3DC03331-9CB5-4ADE-92DF-FC6CB0BB2429}"/>
          </ac:spMkLst>
        </pc:spChg>
        <pc:spChg chg="del">
          <ac:chgData name="marcos aurelio gularte de castro" userId="67f50566e2aee3b4" providerId="LiveId" clId="{1730761B-06AD-40AD-9174-EEE37715AB39}" dt="2019-10-16T23:51:53.341" v="330"/>
          <ac:spMkLst>
            <pc:docMk/>
            <pc:sldMk cId="1981773402" sldId="273"/>
            <ac:spMk id="3" creationId="{BD8AD726-F8FE-49D6-8587-BBF37C328798}"/>
          </ac:spMkLst>
        </pc:spChg>
        <pc:spChg chg="add mod">
          <ac:chgData name="marcos aurelio gularte de castro" userId="67f50566e2aee3b4" providerId="LiveId" clId="{1730761B-06AD-40AD-9174-EEE37715AB39}" dt="2019-10-16T23:52:00.078" v="334" actId="20577"/>
          <ac:spMkLst>
            <pc:docMk/>
            <pc:sldMk cId="1981773402" sldId="273"/>
            <ac:spMk id="4" creationId="{69E2A439-D202-4E91-8190-2329287641F1}"/>
          </ac:spMkLst>
        </pc:spChg>
        <pc:spChg chg="add mod">
          <ac:chgData name="marcos aurelio gularte de castro" userId="67f50566e2aee3b4" providerId="LiveId" clId="{1730761B-06AD-40AD-9174-EEE37715AB39}" dt="2019-10-16T23:51:55.805" v="331" actId="20577"/>
          <ac:spMkLst>
            <pc:docMk/>
            <pc:sldMk cId="1981773402" sldId="273"/>
            <ac:spMk id="5" creationId="{C29EB2F7-314A-4F7E-BE1E-6E0DD213C185}"/>
          </ac:spMkLst>
        </pc:spChg>
      </pc:sldChg>
      <pc:sldChg chg="addSp delSp modSp add modTransition">
        <pc:chgData name="marcos aurelio gularte de castro" userId="67f50566e2aee3b4" providerId="LiveId" clId="{1730761B-06AD-40AD-9174-EEE37715AB39}" dt="2019-10-17T01:40:22.274" v="621" actId="962"/>
        <pc:sldMkLst>
          <pc:docMk/>
          <pc:sldMk cId="3410935479" sldId="274"/>
        </pc:sldMkLst>
        <pc:spChg chg="mod">
          <ac:chgData name="marcos aurelio gularte de castro" userId="67f50566e2aee3b4" providerId="LiveId" clId="{1730761B-06AD-40AD-9174-EEE37715AB39}" dt="2019-10-16T23:52:27.263" v="335"/>
          <ac:spMkLst>
            <pc:docMk/>
            <pc:sldMk cId="3410935479" sldId="274"/>
            <ac:spMk id="2" creationId="{F7FFAD13-9375-43E8-92D0-29C1BBE810AD}"/>
          </ac:spMkLst>
        </pc:spChg>
        <pc:spChg chg="del">
          <ac:chgData name="marcos aurelio gularte de castro" userId="67f50566e2aee3b4" providerId="LiveId" clId="{1730761B-06AD-40AD-9174-EEE37715AB39}" dt="2019-10-16T23:52:32.824" v="336"/>
          <ac:spMkLst>
            <pc:docMk/>
            <pc:sldMk cId="3410935479" sldId="274"/>
            <ac:spMk id="3" creationId="{FE7E5EB7-ABF7-447E-8A25-CA98980C29F9}"/>
          </ac:spMkLst>
        </pc:spChg>
        <pc:spChg chg="add del mod">
          <ac:chgData name="marcos aurelio gularte de castro" userId="67f50566e2aee3b4" providerId="LiveId" clId="{1730761B-06AD-40AD-9174-EEE37715AB39}" dt="2019-10-17T01:32:47.787" v="615" actId="931"/>
          <ac:spMkLst>
            <pc:docMk/>
            <pc:sldMk cId="3410935479" sldId="274"/>
            <ac:spMk id="4" creationId="{0AA9D130-0CBC-4DE9-9CB8-7267CE662111}"/>
          </ac:spMkLst>
        </pc:spChg>
        <pc:spChg chg="add del mod">
          <ac:chgData name="marcos aurelio gularte de castro" userId="67f50566e2aee3b4" providerId="LiveId" clId="{1730761B-06AD-40AD-9174-EEE37715AB39}" dt="2019-10-17T01:40:20.772" v="619" actId="931"/>
          <ac:spMkLst>
            <pc:docMk/>
            <pc:sldMk cId="3410935479" sldId="274"/>
            <ac:spMk id="8" creationId="{5F56AE79-85D7-4FB4-BAF3-30DA0B1DA1CE}"/>
          </ac:spMkLst>
        </pc:spChg>
        <pc:picChg chg="add del mod">
          <ac:chgData name="marcos aurelio gularte de castro" userId="67f50566e2aee3b4" providerId="LiveId" clId="{1730761B-06AD-40AD-9174-EEE37715AB39}" dt="2019-10-17T01:32:56.953" v="618" actId="478"/>
          <ac:picMkLst>
            <pc:docMk/>
            <pc:sldMk cId="3410935479" sldId="274"/>
            <ac:picMk id="6" creationId="{7680FE8B-8FC6-4651-B6F2-0BF827295071}"/>
          </ac:picMkLst>
        </pc:picChg>
        <pc:picChg chg="add mod">
          <ac:chgData name="marcos aurelio gularte de castro" userId="67f50566e2aee3b4" providerId="LiveId" clId="{1730761B-06AD-40AD-9174-EEE37715AB39}" dt="2019-10-17T01:40:22.274" v="621" actId="962"/>
          <ac:picMkLst>
            <pc:docMk/>
            <pc:sldMk cId="3410935479" sldId="274"/>
            <ac:picMk id="10" creationId="{78EAF3B0-A1A2-4B7C-B5D2-8698C5D5FCA4}"/>
          </ac:picMkLst>
        </pc:picChg>
      </pc:sldChg>
      <pc:sldChg chg="addSp delSp modSp add modTransition">
        <pc:chgData name="marcos aurelio gularte de castro" userId="67f50566e2aee3b4" providerId="LiveId" clId="{1730761B-06AD-40AD-9174-EEE37715AB39}" dt="2019-10-17T01:40:55.182" v="624" actId="962"/>
        <pc:sldMkLst>
          <pc:docMk/>
          <pc:sldMk cId="2324064225" sldId="275"/>
        </pc:sldMkLst>
        <pc:spChg chg="mod">
          <ac:chgData name="marcos aurelio gularte de castro" userId="67f50566e2aee3b4" providerId="LiveId" clId="{1730761B-06AD-40AD-9174-EEE37715AB39}" dt="2019-10-16T23:53:03.400" v="344"/>
          <ac:spMkLst>
            <pc:docMk/>
            <pc:sldMk cId="2324064225" sldId="275"/>
            <ac:spMk id="2" creationId="{CBE77041-635F-4530-9CB8-AD553FEE3133}"/>
          </ac:spMkLst>
        </pc:spChg>
        <pc:spChg chg="del">
          <ac:chgData name="marcos aurelio gularte de castro" userId="67f50566e2aee3b4" providerId="LiveId" clId="{1730761B-06AD-40AD-9174-EEE37715AB39}" dt="2019-10-16T23:53:08.285" v="345"/>
          <ac:spMkLst>
            <pc:docMk/>
            <pc:sldMk cId="2324064225" sldId="275"/>
            <ac:spMk id="3" creationId="{92392D3C-7242-42DF-B6AB-DE06EE44E4A6}"/>
          </ac:spMkLst>
        </pc:spChg>
        <pc:spChg chg="add del mod">
          <ac:chgData name="marcos aurelio gularte de castro" userId="67f50566e2aee3b4" providerId="LiveId" clId="{1730761B-06AD-40AD-9174-EEE37715AB39}" dt="2019-10-17T01:40:54.091" v="622" actId="931"/>
          <ac:spMkLst>
            <pc:docMk/>
            <pc:sldMk cId="2324064225" sldId="275"/>
            <ac:spMk id="4" creationId="{A20B37B8-57F1-47D3-89BD-8E3AD1A5A9AD}"/>
          </ac:spMkLst>
        </pc:spChg>
        <pc:picChg chg="add mod">
          <ac:chgData name="marcos aurelio gularte de castro" userId="67f50566e2aee3b4" providerId="LiveId" clId="{1730761B-06AD-40AD-9174-EEE37715AB39}" dt="2019-10-17T01:40:55.182" v="624" actId="962"/>
          <ac:picMkLst>
            <pc:docMk/>
            <pc:sldMk cId="2324064225" sldId="275"/>
            <ac:picMk id="6" creationId="{D8A4158E-B2DD-4B93-8551-F5C199AC1342}"/>
          </ac:picMkLst>
        </pc:picChg>
      </pc:sldChg>
      <pc:sldChg chg="addSp delSp modSp add ord modTransition">
        <pc:chgData name="marcos aurelio gularte de castro" userId="67f50566e2aee3b4" providerId="LiveId" clId="{1730761B-06AD-40AD-9174-EEE37715AB39}" dt="2019-10-17T00:32:46.726" v="595"/>
        <pc:sldMkLst>
          <pc:docMk/>
          <pc:sldMk cId="431697765" sldId="276"/>
        </pc:sldMkLst>
        <pc:spChg chg="del">
          <ac:chgData name="marcos aurelio gularte de castro" userId="67f50566e2aee3b4" providerId="LiveId" clId="{1730761B-06AD-40AD-9174-EEE37715AB39}" dt="2019-10-16T23:52:37.777" v="337"/>
          <ac:spMkLst>
            <pc:docMk/>
            <pc:sldMk cId="431697765" sldId="276"/>
            <ac:spMk id="2" creationId="{0E9F23E3-3425-454C-9D89-FE3A7987EB99}"/>
          </ac:spMkLst>
        </pc:spChg>
        <pc:spChg chg="del">
          <ac:chgData name="marcos aurelio gularte de castro" userId="67f50566e2aee3b4" providerId="LiveId" clId="{1730761B-06AD-40AD-9174-EEE37715AB39}" dt="2019-10-16T23:52:37.777" v="337"/>
          <ac:spMkLst>
            <pc:docMk/>
            <pc:sldMk cId="431697765" sldId="276"/>
            <ac:spMk id="3" creationId="{EC6EB58C-C26A-4424-9F59-78096507BF6A}"/>
          </ac:spMkLst>
        </pc:spChg>
        <pc:spChg chg="add mod">
          <ac:chgData name="marcos aurelio gularte de castro" userId="67f50566e2aee3b4" providerId="LiveId" clId="{1730761B-06AD-40AD-9174-EEE37715AB39}" dt="2019-10-16T23:52:49.487" v="341"/>
          <ac:spMkLst>
            <pc:docMk/>
            <pc:sldMk cId="431697765" sldId="276"/>
            <ac:spMk id="4" creationId="{44A5D634-D5B4-4F87-896E-2A727BF9645D}"/>
          </ac:spMkLst>
        </pc:spChg>
        <pc:spChg chg="add mod">
          <ac:chgData name="marcos aurelio gularte de castro" userId="67f50566e2aee3b4" providerId="LiveId" clId="{1730761B-06AD-40AD-9174-EEE37715AB39}" dt="2019-10-16T23:52:47.749" v="340"/>
          <ac:spMkLst>
            <pc:docMk/>
            <pc:sldMk cId="431697765" sldId="276"/>
            <ac:spMk id="5" creationId="{E5A13B21-EBAF-463B-957B-1EC16E0D8E05}"/>
          </ac:spMkLst>
        </pc:spChg>
        <pc:spChg chg="add del mod">
          <ac:chgData name="marcos aurelio gularte de castro" userId="67f50566e2aee3b4" providerId="LiveId" clId="{1730761B-06AD-40AD-9174-EEE37715AB39}" dt="2019-10-16T23:52:53.109" v="342"/>
          <ac:spMkLst>
            <pc:docMk/>
            <pc:sldMk cId="431697765" sldId="276"/>
            <ac:spMk id="6" creationId="{88F69416-9A7D-4DAA-A7DD-A93EA6FBF5BC}"/>
          </ac:spMkLst>
        </pc:spChg>
        <pc:spChg chg="add del mod">
          <ac:chgData name="marcos aurelio gularte de castro" userId="67f50566e2aee3b4" providerId="LiveId" clId="{1730761B-06AD-40AD-9174-EEE37715AB39}" dt="2019-10-16T23:52:53.109" v="342"/>
          <ac:spMkLst>
            <pc:docMk/>
            <pc:sldMk cId="431697765" sldId="276"/>
            <ac:spMk id="7" creationId="{0B6049AF-414B-4FC1-8E40-3F832AAF8659}"/>
          </ac:spMkLst>
        </pc:spChg>
      </pc:sldChg>
      <pc:sldChg chg="addSp delSp modSp add modTransition">
        <pc:chgData name="marcos aurelio gularte de castro" userId="67f50566e2aee3b4" providerId="LiveId" clId="{1730761B-06AD-40AD-9174-EEE37715AB39}" dt="2019-10-17T00:32:46.726" v="595"/>
        <pc:sldMkLst>
          <pc:docMk/>
          <pc:sldMk cId="3393890663" sldId="277"/>
        </pc:sldMkLst>
        <pc:spChg chg="del">
          <ac:chgData name="marcos aurelio gularte de castro" userId="67f50566e2aee3b4" providerId="LiveId" clId="{1730761B-06AD-40AD-9174-EEE37715AB39}" dt="2019-10-16T23:53:19.981" v="346"/>
          <ac:spMkLst>
            <pc:docMk/>
            <pc:sldMk cId="3393890663" sldId="277"/>
            <ac:spMk id="2" creationId="{121AD22E-54D3-4132-8716-DF9B808E7A06}"/>
          </ac:spMkLst>
        </pc:spChg>
        <pc:spChg chg="del">
          <ac:chgData name="marcos aurelio gularte de castro" userId="67f50566e2aee3b4" providerId="LiveId" clId="{1730761B-06AD-40AD-9174-EEE37715AB39}" dt="2019-10-16T23:53:19.981" v="346"/>
          <ac:spMkLst>
            <pc:docMk/>
            <pc:sldMk cId="3393890663" sldId="277"/>
            <ac:spMk id="3" creationId="{00FED61B-A2C7-4AB5-A0FC-FADD5F9C2706}"/>
          </ac:spMkLst>
        </pc:spChg>
        <pc:spChg chg="add mod">
          <ac:chgData name="marcos aurelio gularte de castro" userId="67f50566e2aee3b4" providerId="LiveId" clId="{1730761B-06AD-40AD-9174-EEE37715AB39}" dt="2019-10-16T23:53:40.573" v="351" actId="20577"/>
          <ac:spMkLst>
            <pc:docMk/>
            <pc:sldMk cId="3393890663" sldId="277"/>
            <ac:spMk id="4" creationId="{DB9AF001-D7C9-4A97-8EAB-EA9C195E4997}"/>
          </ac:spMkLst>
        </pc:spChg>
        <pc:spChg chg="add mod">
          <ac:chgData name="marcos aurelio gularte de castro" userId="67f50566e2aee3b4" providerId="LiveId" clId="{1730761B-06AD-40AD-9174-EEE37715AB39}" dt="2019-10-16T23:53:25.889" v="349"/>
          <ac:spMkLst>
            <pc:docMk/>
            <pc:sldMk cId="3393890663" sldId="277"/>
            <ac:spMk id="5" creationId="{E535F061-35D7-4AD3-B901-75BBFE365B5A}"/>
          </ac:spMkLst>
        </pc:spChg>
      </pc:sldChg>
      <pc:sldChg chg="addSp delSp modSp add modTransition">
        <pc:chgData name="marcos aurelio gularte de castro" userId="67f50566e2aee3b4" providerId="LiveId" clId="{1730761B-06AD-40AD-9174-EEE37715AB39}" dt="2019-10-17T00:32:46.726" v="595"/>
        <pc:sldMkLst>
          <pc:docMk/>
          <pc:sldMk cId="219979619" sldId="278"/>
        </pc:sldMkLst>
        <pc:spChg chg="del">
          <ac:chgData name="marcos aurelio gularte de castro" userId="67f50566e2aee3b4" providerId="LiveId" clId="{1730761B-06AD-40AD-9174-EEE37715AB39}" dt="2019-10-16T23:53:19.981" v="346"/>
          <ac:spMkLst>
            <pc:docMk/>
            <pc:sldMk cId="219979619" sldId="278"/>
            <ac:spMk id="2" creationId="{8214892C-C8A5-4BB2-926E-238EB84AF64B}"/>
          </ac:spMkLst>
        </pc:spChg>
        <pc:spChg chg="del">
          <ac:chgData name="marcos aurelio gularte de castro" userId="67f50566e2aee3b4" providerId="LiveId" clId="{1730761B-06AD-40AD-9174-EEE37715AB39}" dt="2019-10-16T23:53:19.981" v="346"/>
          <ac:spMkLst>
            <pc:docMk/>
            <pc:sldMk cId="219979619" sldId="278"/>
            <ac:spMk id="3" creationId="{A84B08E4-765F-4665-98BE-E7E0D4DFC8A8}"/>
          </ac:spMkLst>
        </pc:spChg>
        <pc:spChg chg="add mod">
          <ac:chgData name="marcos aurelio gularte de castro" userId="67f50566e2aee3b4" providerId="LiveId" clId="{1730761B-06AD-40AD-9174-EEE37715AB39}" dt="2019-10-16T23:53:57.521" v="356"/>
          <ac:spMkLst>
            <pc:docMk/>
            <pc:sldMk cId="219979619" sldId="278"/>
            <ac:spMk id="4" creationId="{7E11F0CA-E39C-4DAB-949D-9CC98B5FD231}"/>
          </ac:spMkLst>
        </pc:spChg>
        <pc:spChg chg="add mod">
          <ac:chgData name="marcos aurelio gularte de castro" userId="67f50566e2aee3b4" providerId="LiveId" clId="{1730761B-06AD-40AD-9174-EEE37715AB39}" dt="2019-10-16T23:53:55.710" v="355" actId="20577"/>
          <ac:spMkLst>
            <pc:docMk/>
            <pc:sldMk cId="219979619" sldId="278"/>
            <ac:spMk id="5" creationId="{3C0982D4-064C-4AA9-BCF2-C56D6BD98D15}"/>
          </ac:spMkLst>
        </pc:spChg>
      </pc:sldChg>
      <pc:sldChg chg="addSp delSp modSp add modTransition">
        <pc:chgData name="marcos aurelio gularte de castro" userId="67f50566e2aee3b4" providerId="LiveId" clId="{1730761B-06AD-40AD-9174-EEE37715AB39}" dt="2019-10-17T00:32:46.726" v="595"/>
        <pc:sldMkLst>
          <pc:docMk/>
          <pc:sldMk cId="4048005155" sldId="279"/>
        </pc:sldMkLst>
        <pc:spChg chg="del">
          <ac:chgData name="marcos aurelio gularte de castro" userId="67f50566e2aee3b4" providerId="LiveId" clId="{1730761B-06AD-40AD-9174-EEE37715AB39}" dt="2019-10-16T23:54:13.816" v="357"/>
          <ac:spMkLst>
            <pc:docMk/>
            <pc:sldMk cId="4048005155" sldId="279"/>
            <ac:spMk id="2" creationId="{4ADEA3F5-6664-41B4-84E3-627E8CB4B0E9}"/>
          </ac:spMkLst>
        </pc:spChg>
        <pc:spChg chg="del">
          <ac:chgData name="marcos aurelio gularte de castro" userId="67f50566e2aee3b4" providerId="LiveId" clId="{1730761B-06AD-40AD-9174-EEE37715AB39}" dt="2019-10-16T23:54:13.816" v="357"/>
          <ac:spMkLst>
            <pc:docMk/>
            <pc:sldMk cId="4048005155" sldId="279"/>
            <ac:spMk id="3" creationId="{FA1B96BD-D8BF-41D2-8E2F-4568628EF65F}"/>
          </ac:spMkLst>
        </pc:spChg>
        <pc:spChg chg="add mod">
          <ac:chgData name="marcos aurelio gularte de castro" userId="67f50566e2aee3b4" providerId="LiveId" clId="{1730761B-06AD-40AD-9174-EEE37715AB39}" dt="2019-10-16T23:54:21.928" v="364" actId="20577"/>
          <ac:spMkLst>
            <pc:docMk/>
            <pc:sldMk cId="4048005155" sldId="279"/>
            <ac:spMk id="4" creationId="{9D1555E5-BD0A-4F0D-B794-14F91079BE78}"/>
          </ac:spMkLst>
        </pc:spChg>
        <pc:spChg chg="add mod">
          <ac:chgData name="marcos aurelio gularte de castro" userId="67f50566e2aee3b4" providerId="LiveId" clId="{1730761B-06AD-40AD-9174-EEE37715AB39}" dt="2019-10-16T23:54:18.405" v="362" actId="20577"/>
          <ac:spMkLst>
            <pc:docMk/>
            <pc:sldMk cId="4048005155" sldId="279"/>
            <ac:spMk id="5" creationId="{BB46354C-FEE3-4454-AEF7-6BFCB3BBE389}"/>
          </ac:spMkLst>
        </pc:spChg>
      </pc:sldChg>
      <pc:sldChg chg="addSp delSp modSp add modTransition">
        <pc:chgData name="marcos aurelio gularte de castro" userId="67f50566e2aee3b4" providerId="LiveId" clId="{1730761B-06AD-40AD-9174-EEE37715AB39}" dt="2019-10-17T01:45:13.703" v="630" actId="931"/>
        <pc:sldMkLst>
          <pc:docMk/>
          <pc:sldMk cId="2968503641" sldId="280"/>
        </pc:sldMkLst>
        <pc:spChg chg="mod">
          <ac:chgData name="marcos aurelio gularte de castro" userId="67f50566e2aee3b4" providerId="LiveId" clId="{1730761B-06AD-40AD-9174-EEE37715AB39}" dt="2019-10-16T23:58:12.353" v="366"/>
          <ac:spMkLst>
            <pc:docMk/>
            <pc:sldMk cId="2968503641" sldId="280"/>
            <ac:spMk id="2" creationId="{50CE9665-879F-4688-8350-44F609C779DE}"/>
          </ac:spMkLst>
        </pc:spChg>
        <pc:spChg chg="del">
          <ac:chgData name="marcos aurelio gularte de castro" userId="67f50566e2aee3b4" providerId="LiveId" clId="{1730761B-06AD-40AD-9174-EEE37715AB39}" dt="2019-10-17T01:43:04.520" v="625" actId="931"/>
          <ac:spMkLst>
            <pc:docMk/>
            <pc:sldMk cId="2968503641" sldId="280"/>
            <ac:spMk id="3" creationId="{CCEE6E8C-DEA6-433E-8A8F-12D27CD470CE}"/>
          </ac:spMkLst>
        </pc:spChg>
        <pc:spChg chg="add del mod">
          <ac:chgData name="marcos aurelio gularte de castro" userId="67f50566e2aee3b4" providerId="LiveId" clId="{1730761B-06AD-40AD-9174-EEE37715AB39}" dt="2019-10-17T01:43:57.991" v="628" actId="478"/>
          <ac:spMkLst>
            <pc:docMk/>
            <pc:sldMk cId="2968503641" sldId="280"/>
            <ac:spMk id="6" creationId="{585670A2-9AE6-4A4C-829A-B2940DB9E054}"/>
          </ac:spMkLst>
        </pc:spChg>
        <pc:spChg chg="add del mod">
          <ac:chgData name="marcos aurelio gularte de castro" userId="67f50566e2aee3b4" providerId="LiveId" clId="{1730761B-06AD-40AD-9174-EEE37715AB39}" dt="2019-10-17T01:44:00.616" v="629"/>
          <ac:spMkLst>
            <pc:docMk/>
            <pc:sldMk cId="2968503641" sldId="280"/>
            <ac:spMk id="8" creationId="{377D5881-9FA7-4924-825C-5E07D7DC870C}"/>
          </ac:spMkLst>
        </pc:spChg>
        <pc:spChg chg="add del">
          <ac:chgData name="marcos aurelio gularte de castro" userId="67f50566e2aee3b4" providerId="LiveId" clId="{1730761B-06AD-40AD-9174-EEE37715AB39}" dt="2019-10-17T01:45:13.703" v="630" actId="931"/>
          <ac:spMkLst>
            <pc:docMk/>
            <pc:sldMk cId="2968503641" sldId="280"/>
            <ac:spMk id="9" creationId="{34522285-CA06-492F-9679-93347FEFC9FD}"/>
          </ac:spMkLst>
        </pc:spChg>
        <pc:picChg chg="add del mod">
          <ac:chgData name="marcos aurelio gularte de castro" userId="67f50566e2aee3b4" providerId="LiveId" clId="{1730761B-06AD-40AD-9174-EEE37715AB39}" dt="2019-10-17T01:43:57.991" v="628" actId="478"/>
          <ac:picMkLst>
            <pc:docMk/>
            <pc:sldMk cId="2968503641" sldId="280"/>
            <ac:picMk id="5" creationId="{FFFC63FC-81EF-4CB7-9B6D-DC249238BE2F}"/>
          </ac:picMkLst>
        </pc:picChg>
        <pc:picChg chg="add mod">
          <ac:chgData name="marcos aurelio gularte de castro" userId="67f50566e2aee3b4" providerId="LiveId" clId="{1730761B-06AD-40AD-9174-EEE37715AB39}" dt="2019-10-17T01:45:13.703" v="630" actId="931"/>
          <ac:picMkLst>
            <pc:docMk/>
            <pc:sldMk cId="2968503641" sldId="280"/>
            <ac:picMk id="11" creationId="{A52885F4-1062-4A31-B8B1-E5A1D351657E}"/>
          </ac:picMkLst>
        </pc:picChg>
      </pc:sldChg>
      <pc:sldChg chg="addSp delSp modSp add modTransition">
        <pc:chgData name="marcos aurelio gularte de castro" userId="67f50566e2aee3b4" providerId="LiveId" clId="{1730761B-06AD-40AD-9174-EEE37715AB39}" dt="2019-10-17T01:46:22.697" v="636" actId="18131"/>
        <pc:sldMkLst>
          <pc:docMk/>
          <pc:sldMk cId="3472240131" sldId="281"/>
        </pc:sldMkLst>
        <pc:spChg chg="mod">
          <ac:chgData name="marcos aurelio gularte de castro" userId="67f50566e2aee3b4" providerId="LiveId" clId="{1730761B-06AD-40AD-9174-EEE37715AB39}" dt="2019-10-17T01:45:23.467" v="631" actId="14100"/>
          <ac:spMkLst>
            <pc:docMk/>
            <pc:sldMk cId="3472240131" sldId="281"/>
            <ac:spMk id="2" creationId="{F8A05D72-B889-407D-B11C-48A4ADB4F559}"/>
          </ac:spMkLst>
        </pc:spChg>
        <pc:spChg chg="del">
          <ac:chgData name="marcos aurelio gularte de castro" userId="67f50566e2aee3b4" providerId="LiveId" clId="{1730761B-06AD-40AD-9174-EEE37715AB39}" dt="2019-10-16T23:58:36.729" v="369"/>
          <ac:spMkLst>
            <pc:docMk/>
            <pc:sldMk cId="3472240131" sldId="281"/>
            <ac:spMk id="3" creationId="{C20A88E0-B4E1-4310-8691-A7E685775B69}"/>
          </ac:spMkLst>
        </pc:spChg>
        <pc:spChg chg="add del mod">
          <ac:chgData name="marcos aurelio gularte de castro" userId="67f50566e2aee3b4" providerId="LiveId" clId="{1730761B-06AD-40AD-9174-EEE37715AB39}" dt="2019-10-17T01:46:14.225" v="632" actId="931"/>
          <ac:spMkLst>
            <pc:docMk/>
            <pc:sldMk cId="3472240131" sldId="281"/>
            <ac:spMk id="4" creationId="{D12F1F10-BD19-4199-89C4-28965CD9B9A6}"/>
          </ac:spMkLst>
        </pc:spChg>
        <pc:picChg chg="add mod modCrop">
          <ac:chgData name="marcos aurelio gularte de castro" userId="67f50566e2aee3b4" providerId="LiveId" clId="{1730761B-06AD-40AD-9174-EEE37715AB39}" dt="2019-10-17T01:46:22.697" v="636" actId="18131"/>
          <ac:picMkLst>
            <pc:docMk/>
            <pc:sldMk cId="3472240131" sldId="281"/>
            <ac:picMk id="6" creationId="{184582D2-2CDC-4087-9FE9-7A116260DA19}"/>
          </ac:picMkLst>
        </pc:picChg>
      </pc:sldChg>
      <pc:sldChg chg="addSp delSp modSp add ord modTransition">
        <pc:chgData name="marcos aurelio gularte de castro" userId="67f50566e2aee3b4" providerId="LiveId" clId="{1730761B-06AD-40AD-9174-EEE37715AB39}" dt="2019-10-17T00:51:02.772" v="597"/>
        <pc:sldMkLst>
          <pc:docMk/>
          <pc:sldMk cId="1833406050" sldId="282"/>
        </pc:sldMkLst>
        <pc:spChg chg="mod">
          <ac:chgData name="marcos aurelio gularte de castro" userId="67f50566e2aee3b4" providerId="LiveId" clId="{1730761B-06AD-40AD-9174-EEE37715AB39}" dt="2019-10-16T03:38:45.262" v="88"/>
          <ac:spMkLst>
            <pc:docMk/>
            <pc:sldMk cId="1833406050" sldId="282"/>
            <ac:spMk id="2" creationId="{36CCB9DF-7025-4589-B9CC-9D24635AD1DF}"/>
          </ac:spMkLst>
        </pc:spChg>
        <pc:spChg chg="del">
          <ac:chgData name="marcos aurelio gularte de castro" userId="67f50566e2aee3b4" providerId="LiveId" clId="{1730761B-06AD-40AD-9174-EEE37715AB39}" dt="2019-10-17T00:51:02.772" v="597"/>
          <ac:spMkLst>
            <pc:docMk/>
            <pc:sldMk cId="1833406050" sldId="282"/>
            <ac:spMk id="3" creationId="{3EAA40A3-4B88-4E3C-B83B-58FAEDF43817}"/>
          </ac:spMkLst>
        </pc:spChg>
        <pc:picChg chg="add">
          <ac:chgData name="marcos aurelio gularte de castro" userId="67f50566e2aee3b4" providerId="LiveId" clId="{1730761B-06AD-40AD-9174-EEE37715AB39}" dt="2019-10-17T00:51:02.772" v="597"/>
          <ac:picMkLst>
            <pc:docMk/>
            <pc:sldMk cId="1833406050" sldId="282"/>
            <ac:picMk id="4" creationId="{EEED85BF-D506-4F70-A169-9059B14FC36C}"/>
          </ac:picMkLst>
        </pc:picChg>
      </pc:sldChg>
      <pc:sldChg chg="addSp delSp modSp add modTransition">
        <pc:chgData name="marcos aurelio gularte de castro" userId="67f50566e2aee3b4" providerId="LiveId" clId="{1730761B-06AD-40AD-9174-EEE37715AB39}" dt="2019-10-17T00:32:46.726" v="595"/>
        <pc:sldMkLst>
          <pc:docMk/>
          <pc:sldMk cId="1210033765" sldId="283"/>
        </pc:sldMkLst>
        <pc:spChg chg="del">
          <ac:chgData name="marcos aurelio gularte de castro" userId="67f50566e2aee3b4" providerId="LiveId" clId="{1730761B-06AD-40AD-9174-EEE37715AB39}" dt="2019-10-16T23:58:45.874" v="371"/>
          <ac:spMkLst>
            <pc:docMk/>
            <pc:sldMk cId="1210033765" sldId="283"/>
            <ac:spMk id="2" creationId="{4FBC1CAB-079E-4388-8845-754EE33A13F5}"/>
          </ac:spMkLst>
        </pc:spChg>
        <pc:spChg chg="del">
          <ac:chgData name="marcos aurelio gularte de castro" userId="67f50566e2aee3b4" providerId="LiveId" clId="{1730761B-06AD-40AD-9174-EEE37715AB39}" dt="2019-10-16T23:58:45.874" v="371"/>
          <ac:spMkLst>
            <pc:docMk/>
            <pc:sldMk cId="1210033765" sldId="283"/>
            <ac:spMk id="3" creationId="{19970F25-F861-42EF-B0D1-982B0AEFE0F9}"/>
          </ac:spMkLst>
        </pc:spChg>
        <pc:spChg chg="add del mod">
          <ac:chgData name="marcos aurelio gularte de castro" userId="67f50566e2aee3b4" providerId="LiveId" clId="{1730761B-06AD-40AD-9174-EEE37715AB39}" dt="2019-10-16T23:59:18.016" v="383"/>
          <ac:spMkLst>
            <pc:docMk/>
            <pc:sldMk cId="1210033765" sldId="283"/>
            <ac:spMk id="4" creationId="{7DDEB011-E9D3-46CE-84EC-FFE4746B18A3}"/>
          </ac:spMkLst>
        </pc:spChg>
        <pc:spChg chg="add del mod">
          <ac:chgData name="marcos aurelio gularte de castro" userId="67f50566e2aee3b4" providerId="LiveId" clId="{1730761B-06AD-40AD-9174-EEE37715AB39}" dt="2019-10-16T23:59:18.016" v="383"/>
          <ac:spMkLst>
            <pc:docMk/>
            <pc:sldMk cId="1210033765" sldId="283"/>
            <ac:spMk id="5" creationId="{3C06CD22-17E1-4BB6-B7CE-1D51E8B0FDE3}"/>
          </ac:spMkLst>
        </pc:spChg>
        <pc:spChg chg="add mod">
          <ac:chgData name="marcos aurelio gularte de castro" userId="67f50566e2aee3b4" providerId="LiveId" clId="{1730761B-06AD-40AD-9174-EEE37715AB39}" dt="2019-10-16T23:59:38.597" v="389" actId="113"/>
          <ac:spMkLst>
            <pc:docMk/>
            <pc:sldMk cId="1210033765" sldId="283"/>
            <ac:spMk id="6" creationId="{D1A1786E-6BDD-43B9-B9F3-EA800905D29C}"/>
          </ac:spMkLst>
        </pc:spChg>
      </pc:sldChg>
      <pc:sldChg chg="addSp delSp modSp add modTransition">
        <pc:chgData name="marcos aurelio gularte de castro" userId="67f50566e2aee3b4" providerId="LiveId" clId="{1730761B-06AD-40AD-9174-EEE37715AB39}" dt="2019-10-17T00:32:46.726" v="595"/>
        <pc:sldMkLst>
          <pc:docMk/>
          <pc:sldMk cId="581604616" sldId="284"/>
        </pc:sldMkLst>
        <pc:spChg chg="del">
          <ac:chgData name="marcos aurelio gularte de castro" userId="67f50566e2aee3b4" providerId="LiveId" clId="{1730761B-06AD-40AD-9174-EEE37715AB39}" dt="2019-10-16T23:59:59.097" v="390"/>
          <ac:spMkLst>
            <pc:docMk/>
            <pc:sldMk cId="581604616" sldId="284"/>
            <ac:spMk id="2" creationId="{2CDA11F3-D183-4D13-A030-581D4BA770FA}"/>
          </ac:spMkLst>
        </pc:spChg>
        <pc:spChg chg="del">
          <ac:chgData name="marcos aurelio gularte de castro" userId="67f50566e2aee3b4" providerId="LiveId" clId="{1730761B-06AD-40AD-9174-EEE37715AB39}" dt="2019-10-16T23:59:59.097" v="390"/>
          <ac:spMkLst>
            <pc:docMk/>
            <pc:sldMk cId="581604616" sldId="284"/>
            <ac:spMk id="3" creationId="{0DAB19E9-6DC0-40D6-BA72-896C3415B41B}"/>
          </ac:spMkLst>
        </pc:spChg>
        <pc:spChg chg="add mod">
          <ac:chgData name="marcos aurelio gularte de castro" userId="67f50566e2aee3b4" providerId="LiveId" clId="{1730761B-06AD-40AD-9174-EEE37715AB39}" dt="2019-10-17T00:04:11.152" v="404" actId="20577"/>
          <ac:spMkLst>
            <pc:docMk/>
            <pc:sldMk cId="581604616" sldId="284"/>
            <ac:spMk id="4" creationId="{1CDEA6FF-D5E0-4334-A972-CB80EDCA88DC}"/>
          </ac:spMkLst>
        </pc:spChg>
        <pc:spChg chg="add mod">
          <ac:chgData name="marcos aurelio gularte de castro" userId="67f50566e2aee3b4" providerId="LiveId" clId="{1730761B-06AD-40AD-9174-EEE37715AB39}" dt="2019-10-17T00:03:51.061" v="395" actId="113"/>
          <ac:spMkLst>
            <pc:docMk/>
            <pc:sldMk cId="581604616" sldId="284"/>
            <ac:spMk id="5" creationId="{3C47E62D-DECE-4F3D-9C5C-0E4BBFAF7BD7}"/>
          </ac:spMkLst>
        </pc:spChg>
      </pc:sldChg>
      <pc:sldChg chg="addSp delSp modSp add modTransition">
        <pc:chgData name="marcos aurelio gularte de castro" userId="67f50566e2aee3b4" providerId="LiveId" clId="{1730761B-06AD-40AD-9174-EEE37715AB39}" dt="2019-10-17T00:32:46.726" v="595"/>
        <pc:sldMkLst>
          <pc:docMk/>
          <pc:sldMk cId="4181955897" sldId="285"/>
        </pc:sldMkLst>
        <pc:spChg chg="del">
          <ac:chgData name="marcos aurelio gularte de castro" userId="67f50566e2aee3b4" providerId="LiveId" clId="{1730761B-06AD-40AD-9174-EEE37715AB39}" dt="2019-10-17T00:05:59.578" v="419"/>
          <ac:spMkLst>
            <pc:docMk/>
            <pc:sldMk cId="4181955897" sldId="285"/>
            <ac:spMk id="2" creationId="{74DE2C09-0F4A-42A0-B24A-358576ED2A0E}"/>
          </ac:spMkLst>
        </pc:spChg>
        <pc:spChg chg="del">
          <ac:chgData name="marcos aurelio gularte de castro" userId="67f50566e2aee3b4" providerId="LiveId" clId="{1730761B-06AD-40AD-9174-EEE37715AB39}" dt="2019-10-17T00:05:59.578" v="419"/>
          <ac:spMkLst>
            <pc:docMk/>
            <pc:sldMk cId="4181955897" sldId="285"/>
            <ac:spMk id="3" creationId="{D6C2F8BE-4051-4303-A212-AE926312026D}"/>
          </ac:spMkLst>
        </pc:spChg>
        <pc:spChg chg="add mod">
          <ac:chgData name="marcos aurelio gularte de castro" userId="67f50566e2aee3b4" providerId="LiveId" clId="{1730761B-06AD-40AD-9174-EEE37715AB39}" dt="2019-10-17T00:06:17.200" v="422" actId="20577"/>
          <ac:spMkLst>
            <pc:docMk/>
            <pc:sldMk cId="4181955897" sldId="285"/>
            <ac:spMk id="4" creationId="{B5FAED48-0377-45E2-B113-6F611AB20DE8}"/>
          </ac:spMkLst>
        </pc:spChg>
        <pc:spChg chg="add mod">
          <ac:chgData name="marcos aurelio gularte de castro" userId="67f50566e2aee3b4" providerId="LiveId" clId="{1730761B-06AD-40AD-9174-EEE37715AB39}" dt="2019-10-17T00:06:12.417" v="420" actId="20577"/>
          <ac:spMkLst>
            <pc:docMk/>
            <pc:sldMk cId="4181955897" sldId="285"/>
            <ac:spMk id="5" creationId="{F9032278-93A8-48F9-B73C-19C1D7E2DE70}"/>
          </ac:spMkLst>
        </pc:spChg>
      </pc:sldChg>
      <pc:sldChg chg="addSp delSp modSp add modTransition">
        <pc:chgData name="marcos aurelio gularte de castro" userId="67f50566e2aee3b4" providerId="LiveId" clId="{1730761B-06AD-40AD-9174-EEE37715AB39}" dt="2019-10-17T00:32:46.726" v="595"/>
        <pc:sldMkLst>
          <pc:docMk/>
          <pc:sldMk cId="769984308" sldId="286"/>
        </pc:sldMkLst>
        <pc:spChg chg="del">
          <ac:chgData name="marcos aurelio gularte de castro" userId="67f50566e2aee3b4" providerId="LiveId" clId="{1730761B-06AD-40AD-9174-EEE37715AB39}" dt="2019-10-17T00:06:38.395" v="423"/>
          <ac:spMkLst>
            <pc:docMk/>
            <pc:sldMk cId="769984308" sldId="286"/>
            <ac:spMk id="2" creationId="{5438FCAC-64E0-4921-9B09-45AD1929BC4D}"/>
          </ac:spMkLst>
        </pc:spChg>
        <pc:spChg chg="del">
          <ac:chgData name="marcos aurelio gularte de castro" userId="67f50566e2aee3b4" providerId="LiveId" clId="{1730761B-06AD-40AD-9174-EEE37715AB39}" dt="2019-10-17T00:06:38.395" v="423"/>
          <ac:spMkLst>
            <pc:docMk/>
            <pc:sldMk cId="769984308" sldId="286"/>
            <ac:spMk id="3" creationId="{E9EC4617-4BEC-408F-B589-3F885D6131ED}"/>
          </ac:spMkLst>
        </pc:spChg>
        <pc:spChg chg="add mod">
          <ac:chgData name="marcos aurelio gularte de castro" userId="67f50566e2aee3b4" providerId="LiveId" clId="{1730761B-06AD-40AD-9174-EEE37715AB39}" dt="2019-10-17T00:06:50.093" v="428" actId="20577"/>
          <ac:spMkLst>
            <pc:docMk/>
            <pc:sldMk cId="769984308" sldId="286"/>
            <ac:spMk id="4" creationId="{E8D41369-1440-4760-AAA3-AF299F136006}"/>
          </ac:spMkLst>
        </pc:spChg>
        <pc:spChg chg="add mod">
          <ac:chgData name="marcos aurelio gularte de castro" userId="67f50566e2aee3b4" providerId="LiveId" clId="{1730761B-06AD-40AD-9174-EEE37715AB39}" dt="2019-10-17T00:06:46.485" v="426"/>
          <ac:spMkLst>
            <pc:docMk/>
            <pc:sldMk cId="769984308" sldId="286"/>
            <ac:spMk id="5" creationId="{92B67234-9422-471F-AE70-79D2B7336D98}"/>
          </ac:spMkLst>
        </pc:spChg>
      </pc:sldChg>
      <pc:sldChg chg="addSp delSp modSp add modTransition">
        <pc:chgData name="marcos aurelio gularte de castro" userId="67f50566e2aee3b4" providerId="LiveId" clId="{1730761B-06AD-40AD-9174-EEE37715AB39}" dt="2019-10-17T00:32:46.726" v="595"/>
        <pc:sldMkLst>
          <pc:docMk/>
          <pc:sldMk cId="3271838969" sldId="287"/>
        </pc:sldMkLst>
        <pc:spChg chg="del">
          <ac:chgData name="marcos aurelio gularte de castro" userId="67f50566e2aee3b4" providerId="LiveId" clId="{1730761B-06AD-40AD-9174-EEE37715AB39}" dt="2019-10-17T00:07:07.556" v="429"/>
          <ac:spMkLst>
            <pc:docMk/>
            <pc:sldMk cId="3271838969" sldId="287"/>
            <ac:spMk id="2" creationId="{75208EE4-84CC-4619-9AFA-E604E559E8B7}"/>
          </ac:spMkLst>
        </pc:spChg>
        <pc:spChg chg="del">
          <ac:chgData name="marcos aurelio gularte de castro" userId="67f50566e2aee3b4" providerId="LiveId" clId="{1730761B-06AD-40AD-9174-EEE37715AB39}" dt="2019-10-17T00:07:07.556" v="429"/>
          <ac:spMkLst>
            <pc:docMk/>
            <pc:sldMk cId="3271838969" sldId="287"/>
            <ac:spMk id="3" creationId="{3534AB88-C962-4EA1-A47C-4819DFB82DC4}"/>
          </ac:spMkLst>
        </pc:spChg>
        <pc:spChg chg="add mod">
          <ac:chgData name="marcos aurelio gularte de castro" userId="67f50566e2aee3b4" providerId="LiveId" clId="{1730761B-06AD-40AD-9174-EEE37715AB39}" dt="2019-10-17T00:07:11.777" v="431"/>
          <ac:spMkLst>
            <pc:docMk/>
            <pc:sldMk cId="3271838969" sldId="287"/>
            <ac:spMk id="4" creationId="{53C5F74E-23E2-4129-B174-FEF337B2418D}"/>
          </ac:spMkLst>
        </pc:spChg>
        <pc:spChg chg="add mod">
          <ac:chgData name="marcos aurelio gularte de castro" userId="67f50566e2aee3b4" providerId="LiveId" clId="{1730761B-06AD-40AD-9174-EEE37715AB39}" dt="2019-10-17T00:07:09.474" v="430" actId="20577"/>
          <ac:spMkLst>
            <pc:docMk/>
            <pc:sldMk cId="3271838969" sldId="287"/>
            <ac:spMk id="5" creationId="{AAE2B14C-98E4-490A-B227-53D2B8BFC976}"/>
          </ac:spMkLst>
        </pc:spChg>
      </pc:sldChg>
      <pc:sldChg chg="addSp delSp modSp add modTransition">
        <pc:chgData name="marcos aurelio gularte de castro" userId="67f50566e2aee3b4" providerId="LiveId" clId="{1730761B-06AD-40AD-9174-EEE37715AB39}" dt="2019-10-17T00:32:46.726" v="595"/>
        <pc:sldMkLst>
          <pc:docMk/>
          <pc:sldMk cId="2539405115" sldId="288"/>
        </pc:sldMkLst>
        <pc:spChg chg="mod">
          <ac:chgData name="marcos aurelio gularte de castro" userId="67f50566e2aee3b4" providerId="LiveId" clId="{1730761B-06AD-40AD-9174-EEE37715AB39}" dt="2019-10-17T00:07:40.232" v="435"/>
          <ac:spMkLst>
            <pc:docMk/>
            <pc:sldMk cId="2539405115" sldId="288"/>
            <ac:spMk id="2" creationId="{0588C530-E983-4687-840C-16CCEC98BB22}"/>
          </ac:spMkLst>
        </pc:spChg>
        <pc:spChg chg="del">
          <ac:chgData name="marcos aurelio gularte de castro" userId="67f50566e2aee3b4" providerId="LiveId" clId="{1730761B-06AD-40AD-9174-EEE37715AB39}" dt="2019-10-17T00:07:34.048" v="433"/>
          <ac:spMkLst>
            <pc:docMk/>
            <pc:sldMk cId="2539405115" sldId="288"/>
            <ac:spMk id="3" creationId="{E4D595D7-1168-4A0E-A69A-6EB90B236887}"/>
          </ac:spMkLst>
        </pc:spChg>
        <pc:spChg chg="add mod">
          <ac:chgData name="marcos aurelio gularte de castro" userId="67f50566e2aee3b4" providerId="LiveId" clId="{1730761B-06AD-40AD-9174-EEE37715AB39}" dt="2019-10-17T00:07:47.567" v="437" actId="20577"/>
          <ac:spMkLst>
            <pc:docMk/>
            <pc:sldMk cId="2539405115" sldId="288"/>
            <ac:spMk id="4" creationId="{3DD2825D-0D68-4DD4-9E2E-CC57AB801876}"/>
          </ac:spMkLst>
        </pc:spChg>
      </pc:sldChg>
      <pc:sldChg chg="addSp delSp modSp add modTransition">
        <pc:chgData name="marcos aurelio gularte de castro" userId="67f50566e2aee3b4" providerId="LiveId" clId="{1730761B-06AD-40AD-9174-EEE37715AB39}" dt="2019-10-17T01:48:29.614" v="639" actId="962"/>
        <pc:sldMkLst>
          <pc:docMk/>
          <pc:sldMk cId="2383612648" sldId="289"/>
        </pc:sldMkLst>
        <pc:spChg chg="mod">
          <ac:chgData name="marcos aurelio gularte de castro" userId="67f50566e2aee3b4" providerId="LiveId" clId="{1730761B-06AD-40AD-9174-EEE37715AB39}" dt="2019-10-17T00:08:54.450" v="439" actId="20577"/>
          <ac:spMkLst>
            <pc:docMk/>
            <pc:sldMk cId="2383612648" sldId="289"/>
            <ac:spMk id="2" creationId="{B12879E0-D1F3-4338-BA96-CDC4DBF876BC}"/>
          </ac:spMkLst>
        </pc:spChg>
        <pc:spChg chg="del">
          <ac:chgData name="marcos aurelio gularte de castro" userId="67f50566e2aee3b4" providerId="LiveId" clId="{1730761B-06AD-40AD-9174-EEE37715AB39}" dt="2019-10-17T01:48:28.735" v="637" actId="931"/>
          <ac:spMkLst>
            <pc:docMk/>
            <pc:sldMk cId="2383612648" sldId="289"/>
            <ac:spMk id="3" creationId="{AE067528-5B44-4C3F-A452-D2E5BE8FB9A9}"/>
          </ac:spMkLst>
        </pc:spChg>
        <pc:spChg chg="add mod">
          <ac:chgData name="marcos aurelio gularte de castro" userId="67f50566e2aee3b4" providerId="LiveId" clId="{1730761B-06AD-40AD-9174-EEE37715AB39}" dt="2019-10-17T01:48:29.614" v="639" actId="962"/>
          <ac:spMkLst>
            <pc:docMk/>
            <pc:sldMk cId="2383612648" sldId="289"/>
            <ac:spMk id="6" creationId="{9B33DBF8-B5FE-43BC-8004-D9BB9CCC26C0}"/>
          </ac:spMkLst>
        </pc:spChg>
        <pc:picChg chg="add mod">
          <ac:chgData name="marcos aurelio gularte de castro" userId="67f50566e2aee3b4" providerId="LiveId" clId="{1730761B-06AD-40AD-9174-EEE37715AB39}" dt="2019-10-17T01:48:29.614" v="639" actId="962"/>
          <ac:picMkLst>
            <pc:docMk/>
            <pc:sldMk cId="2383612648" sldId="289"/>
            <ac:picMk id="5" creationId="{30B0B135-6988-4A38-BFBD-89610D57E809}"/>
          </ac:picMkLst>
        </pc:picChg>
      </pc:sldChg>
      <pc:sldChg chg="addSp delSp modSp add modTransition">
        <pc:chgData name="marcos aurelio gularte de castro" userId="67f50566e2aee3b4" providerId="LiveId" clId="{1730761B-06AD-40AD-9174-EEE37715AB39}" dt="2019-10-17T00:32:46.726" v="595"/>
        <pc:sldMkLst>
          <pc:docMk/>
          <pc:sldMk cId="287460012" sldId="290"/>
        </pc:sldMkLst>
        <pc:spChg chg="del">
          <ac:chgData name="marcos aurelio gularte de castro" userId="67f50566e2aee3b4" providerId="LiveId" clId="{1730761B-06AD-40AD-9174-EEE37715AB39}" dt="2019-10-17T00:09:09.013" v="440"/>
          <ac:spMkLst>
            <pc:docMk/>
            <pc:sldMk cId="287460012" sldId="290"/>
            <ac:spMk id="2" creationId="{A1CA1142-3D8F-49D7-A984-A9137DA7C3E6}"/>
          </ac:spMkLst>
        </pc:spChg>
        <pc:spChg chg="del">
          <ac:chgData name="marcos aurelio gularte de castro" userId="67f50566e2aee3b4" providerId="LiveId" clId="{1730761B-06AD-40AD-9174-EEE37715AB39}" dt="2019-10-17T00:09:09.013" v="440"/>
          <ac:spMkLst>
            <pc:docMk/>
            <pc:sldMk cId="287460012" sldId="290"/>
            <ac:spMk id="3" creationId="{FA1C2CF5-E643-4ED2-8D70-D0E3B7B6444D}"/>
          </ac:spMkLst>
        </pc:spChg>
        <pc:spChg chg="add mod">
          <ac:chgData name="marcos aurelio gularte de castro" userId="67f50566e2aee3b4" providerId="LiveId" clId="{1730761B-06AD-40AD-9174-EEE37715AB39}" dt="2019-10-17T00:09:18.616" v="443" actId="20577"/>
          <ac:spMkLst>
            <pc:docMk/>
            <pc:sldMk cId="287460012" sldId="290"/>
            <ac:spMk id="4" creationId="{D71499C3-4CAC-4A11-84F7-7C7FDC762586}"/>
          </ac:spMkLst>
        </pc:spChg>
        <pc:spChg chg="add mod">
          <ac:chgData name="marcos aurelio gularte de castro" userId="67f50566e2aee3b4" providerId="LiveId" clId="{1730761B-06AD-40AD-9174-EEE37715AB39}" dt="2019-10-17T00:09:13.995" v="441" actId="20577"/>
          <ac:spMkLst>
            <pc:docMk/>
            <pc:sldMk cId="287460012" sldId="290"/>
            <ac:spMk id="5" creationId="{B4D52A2C-9C2A-4132-ADFB-698661AB40C4}"/>
          </ac:spMkLst>
        </pc:spChg>
      </pc:sldChg>
      <pc:sldChg chg="addSp delSp modSp add modTransition">
        <pc:chgData name="marcos aurelio gularte de castro" userId="67f50566e2aee3b4" providerId="LiveId" clId="{1730761B-06AD-40AD-9174-EEE37715AB39}" dt="2019-10-17T00:32:46.726" v="595"/>
        <pc:sldMkLst>
          <pc:docMk/>
          <pc:sldMk cId="1316053709" sldId="291"/>
        </pc:sldMkLst>
        <pc:spChg chg="del">
          <ac:chgData name="marcos aurelio gularte de castro" userId="67f50566e2aee3b4" providerId="LiveId" clId="{1730761B-06AD-40AD-9174-EEE37715AB39}" dt="2019-10-17T00:10:08.746" v="444"/>
          <ac:spMkLst>
            <pc:docMk/>
            <pc:sldMk cId="1316053709" sldId="291"/>
            <ac:spMk id="2" creationId="{09C3387F-4DE0-4D16-A000-EE915CC0D4EC}"/>
          </ac:spMkLst>
        </pc:spChg>
        <pc:spChg chg="del">
          <ac:chgData name="marcos aurelio gularte de castro" userId="67f50566e2aee3b4" providerId="LiveId" clId="{1730761B-06AD-40AD-9174-EEE37715AB39}" dt="2019-10-17T00:10:08.746" v="444"/>
          <ac:spMkLst>
            <pc:docMk/>
            <pc:sldMk cId="1316053709" sldId="291"/>
            <ac:spMk id="3" creationId="{0583188E-B966-4879-B460-84D186875713}"/>
          </ac:spMkLst>
        </pc:spChg>
        <pc:spChg chg="add mod">
          <ac:chgData name="marcos aurelio gularte de castro" userId="67f50566e2aee3b4" providerId="LiveId" clId="{1730761B-06AD-40AD-9174-EEE37715AB39}" dt="2019-10-17T00:10:17.129" v="449" actId="20577"/>
          <ac:spMkLst>
            <pc:docMk/>
            <pc:sldMk cId="1316053709" sldId="291"/>
            <ac:spMk id="4" creationId="{384A72E7-24CA-4CEB-9C3B-6F45B1EE1146}"/>
          </ac:spMkLst>
        </pc:spChg>
        <pc:spChg chg="add mod">
          <ac:chgData name="marcos aurelio gularte de castro" userId="67f50566e2aee3b4" providerId="LiveId" clId="{1730761B-06AD-40AD-9174-EEE37715AB39}" dt="2019-10-17T00:10:14.640" v="447"/>
          <ac:spMkLst>
            <pc:docMk/>
            <pc:sldMk cId="1316053709" sldId="291"/>
            <ac:spMk id="5" creationId="{6CE46EE1-4280-4D01-9EA5-87FE96F56128}"/>
          </ac:spMkLst>
        </pc:spChg>
      </pc:sldChg>
      <pc:sldChg chg="addSp delSp modSp add modTransition">
        <pc:chgData name="marcos aurelio gularte de castro" userId="67f50566e2aee3b4" providerId="LiveId" clId="{1730761B-06AD-40AD-9174-EEE37715AB39}" dt="2019-10-17T01:49:24.891" v="642" actId="962"/>
        <pc:sldMkLst>
          <pc:docMk/>
          <pc:sldMk cId="1532579589" sldId="292"/>
        </pc:sldMkLst>
        <pc:spChg chg="mod">
          <ac:chgData name="marcos aurelio gularte de castro" userId="67f50566e2aee3b4" providerId="LiveId" clId="{1730761B-06AD-40AD-9174-EEE37715AB39}" dt="2019-10-17T00:10:36.464" v="450"/>
          <ac:spMkLst>
            <pc:docMk/>
            <pc:sldMk cId="1532579589" sldId="292"/>
            <ac:spMk id="2" creationId="{6CF06C10-8997-4149-8555-3D5C781B25C9}"/>
          </ac:spMkLst>
        </pc:spChg>
        <pc:spChg chg="del">
          <ac:chgData name="marcos aurelio gularte de castro" userId="67f50566e2aee3b4" providerId="LiveId" clId="{1730761B-06AD-40AD-9174-EEE37715AB39}" dt="2019-10-17T01:49:23.129" v="640" actId="931"/>
          <ac:spMkLst>
            <pc:docMk/>
            <pc:sldMk cId="1532579589" sldId="292"/>
            <ac:spMk id="3" creationId="{D676D78B-9D1E-4778-9CD3-C52661E86A5C}"/>
          </ac:spMkLst>
        </pc:spChg>
        <pc:picChg chg="add mod">
          <ac:chgData name="marcos aurelio gularte de castro" userId="67f50566e2aee3b4" providerId="LiveId" clId="{1730761B-06AD-40AD-9174-EEE37715AB39}" dt="2019-10-17T01:49:24.891" v="642" actId="962"/>
          <ac:picMkLst>
            <pc:docMk/>
            <pc:sldMk cId="1532579589" sldId="292"/>
            <ac:picMk id="5" creationId="{B67289FB-B6D0-40A4-B378-1F6A96990D17}"/>
          </ac:picMkLst>
        </pc:picChg>
      </pc:sldChg>
      <pc:sldChg chg="addSp delSp modSp add modTransition">
        <pc:chgData name="marcos aurelio gularte de castro" userId="67f50566e2aee3b4" providerId="LiveId" clId="{1730761B-06AD-40AD-9174-EEE37715AB39}" dt="2019-10-17T01:49:42.375" v="643" actId="931"/>
        <pc:sldMkLst>
          <pc:docMk/>
          <pc:sldMk cId="4102878434" sldId="293"/>
        </pc:sldMkLst>
        <pc:spChg chg="mod">
          <ac:chgData name="marcos aurelio gularte de castro" userId="67f50566e2aee3b4" providerId="LiveId" clId="{1730761B-06AD-40AD-9174-EEE37715AB39}" dt="2019-10-17T00:10:46.155" v="452" actId="20577"/>
          <ac:spMkLst>
            <pc:docMk/>
            <pc:sldMk cId="4102878434" sldId="293"/>
            <ac:spMk id="2" creationId="{B7B614B5-CFA6-4924-9B91-046F5757CF8D}"/>
          </ac:spMkLst>
        </pc:spChg>
        <pc:spChg chg="del">
          <ac:chgData name="marcos aurelio gularte de castro" userId="67f50566e2aee3b4" providerId="LiveId" clId="{1730761B-06AD-40AD-9174-EEE37715AB39}" dt="2019-10-17T01:49:42.375" v="643" actId="931"/>
          <ac:spMkLst>
            <pc:docMk/>
            <pc:sldMk cId="4102878434" sldId="293"/>
            <ac:spMk id="3" creationId="{BCA3CC6C-9359-4448-AA8A-328D43E21EBA}"/>
          </ac:spMkLst>
        </pc:spChg>
        <pc:picChg chg="add mod">
          <ac:chgData name="marcos aurelio gularte de castro" userId="67f50566e2aee3b4" providerId="LiveId" clId="{1730761B-06AD-40AD-9174-EEE37715AB39}" dt="2019-10-17T01:49:42.375" v="643" actId="931"/>
          <ac:picMkLst>
            <pc:docMk/>
            <pc:sldMk cId="4102878434" sldId="293"/>
            <ac:picMk id="5" creationId="{FE0EACF7-4E8C-467B-8335-F03DC7DD572C}"/>
          </ac:picMkLst>
        </pc:picChg>
      </pc:sldChg>
      <pc:sldChg chg="addSp delSp modSp add modTransition">
        <pc:chgData name="marcos aurelio gularte de castro" userId="67f50566e2aee3b4" providerId="LiveId" clId="{1730761B-06AD-40AD-9174-EEE37715AB39}" dt="2019-10-17T00:32:46.726" v="595"/>
        <pc:sldMkLst>
          <pc:docMk/>
          <pc:sldMk cId="1167505939" sldId="294"/>
        </pc:sldMkLst>
        <pc:spChg chg="del">
          <ac:chgData name="marcos aurelio gularte de castro" userId="67f50566e2aee3b4" providerId="LiveId" clId="{1730761B-06AD-40AD-9174-EEE37715AB39}" dt="2019-10-17T00:11:37.123" v="475"/>
          <ac:spMkLst>
            <pc:docMk/>
            <pc:sldMk cId="1167505939" sldId="294"/>
            <ac:spMk id="2" creationId="{F64B1707-F2E4-4A55-8836-6343D4514F34}"/>
          </ac:spMkLst>
        </pc:spChg>
        <pc:spChg chg="del">
          <ac:chgData name="marcos aurelio gularte de castro" userId="67f50566e2aee3b4" providerId="LiveId" clId="{1730761B-06AD-40AD-9174-EEE37715AB39}" dt="2019-10-17T00:11:37.123" v="475"/>
          <ac:spMkLst>
            <pc:docMk/>
            <pc:sldMk cId="1167505939" sldId="294"/>
            <ac:spMk id="3" creationId="{185EA117-A25D-4572-BA62-44DAC3C176B5}"/>
          </ac:spMkLst>
        </pc:spChg>
        <pc:spChg chg="add mod">
          <ac:chgData name="marcos aurelio gularte de castro" userId="67f50566e2aee3b4" providerId="LiveId" clId="{1730761B-06AD-40AD-9174-EEE37715AB39}" dt="2019-10-17T00:12:03.599" v="480" actId="404"/>
          <ac:spMkLst>
            <pc:docMk/>
            <pc:sldMk cId="1167505939" sldId="294"/>
            <ac:spMk id="4" creationId="{C6336631-C7F9-44B6-BF38-3743AB3BB037}"/>
          </ac:spMkLst>
        </pc:spChg>
      </pc:sldChg>
      <pc:sldChg chg="modSp add modTransition">
        <pc:chgData name="marcos aurelio gularte de castro" userId="67f50566e2aee3b4" providerId="LiveId" clId="{1730761B-06AD-40AD-9174-EEE37715AB39}" dt="2019-10-17T00:32:46.726" v="595"/>
        <pc:sldMkLst>
          <pc:docMk/>
          <pc:sldMk cId="2702038902" sldId="295"/>
        </pc:sldMkLst>
        <pc:spChg chg="mod">
          <ac:chgData name="marcos aurelio gularte de castro" userId="67f50566e2aee3b4" providerId="LiveId" clId="{1730761B-06AD-40AD-9174-EEE37715AB39}" dt="2019-10-17T00:04:40.008" v="406" actId="20577"/>
          <ac:spMkLst>
            <pc:docMk/>
            <pc:sldMk cId="2702038902" sldId="295"/>
            <ac:spMk id="4" creationId="{1CDEA6FF-D5E0-4334-A972-CB80EDCA88DC}"/>
          </ac:spMkLst>
        </pc:spChg>
        <pc:spChg chg="mod">
          <ac:chgData name="marcos aurelio gularte de castro" userId="67f50566e2aee3b4" providerId="LiveId" clId="{1730761B-06AD-40AD-9174-EEE37715AB39}" dt="2019-10-17T00:05:41.352" v="418" actId="20577"/>
          <ac:spMkLst>
            <pc:docMk/>
            <pc:sldMk cId="2702038902" sldId="295"/>
            <ac:spMk id="5" creationId="{3C47E62D-DECE-4F3D-9C5C-0E4BBFAF7BD7}"/>
          </ac:spMkLst>
        </pc:spChg>
      </pc:sldChg>
      <pc:sldChg chg="addSp delSp modSp add modTransition">
        <pc:chgData name="marcos aurelio gularte de castro" userId="67f50566e2aee3b4" providerId="LiveId" clId="{1730761B-06AD-40AD-9174-EEE37715AB39}" dt="2019-10-17T00:32:46.726" v="595"/>
        <pc:sldMkLst>
          <pc:docMk/>
          <pc:sldMk cId="1218573251" sldId="296"/>
        </pc:sldMkLst>
        <pc:spChg chg="del">
          <ac:chgData name="marcos aurelio gularte de castro" userId="67f50566e2aee3b4" providerId="LiveId" clId="{1730761B-06AD-40AD-9174-EEE37715AB39}" dt="2019-10-17T00:12:35.097" v="481"/>
          <ac:spMkLst>
            <pc:docMk/>
            <pc:sldMk cId="1218573251" sldId="296"/>
            <ac:spMk id="2" creationId="{147F48E3-9957-40B8-BEC0-F6D8214E92D1}"/>
          </ac:spMkLst>
        </pc:spChg>
        <pc:spChg chg="del">
          <ac:chgData name="marcos aurelio gularte de castro" userId="67f50566e2aee3b4" providerId="LiveId" clId="{1730761B-06AD-40AD-9174-EEE37715AB39}" dt="2019-10-17T00:12:35.097" v="481"/>
          <ac:spMkLst>
            <pc:docMk/>
            <pc:sldMk cId="1218573251" sldId="296"/>
            <ac:spMk id="3" creationId="{16C41CF6-EC79-4E8C-A668-46B483134FAF}"/>
          </ac:spMkLst>
        </pc:spChg>
        <pc:spChg chg="add mod">
          <ac:chgData name="marcos aurelio gularte de castro" userId="67f50566e2aee3b4" providerId="LiveId" clId="{1730761B-06AD-40AD-9174-EEE37715AB39}" dt="2019-10-17T00:12:54.342" v="495" actId="20577"/>
          <ac:spMkLst>
            <pc:docMk/>
            <pc:sldMk cId="1218573251" sldId="296"/>
            <ac:spMk id="4" creationId="{803FFECB-E69B-4EC3-932E-1922CFF848AD}"/>
          </ac:spMkLst>
        </pc:spChg>
        <pc:spChg chg="add mod">
          <ac:chgData name="marcos aurelio gularte de castro" userId="67f50566e2aee3b4" providerId="LiveId" clId="{1730761B-06AD-40AD-9174-EEE37715AB39}" dt="2019-10-17T00:12:37.002" v="482"/>
          <ac:spMkLst>
            <pc:docMk/>
            <pc:sldMk cId="1218573251" sldId="296"/>
            <ac:spMk id="5" creationId="{8D47D34B-0F34-4857-8233-3E2646FC8360}"/>
          </ac:spMkLst>
        </pc:spChg>
      </pc:sldChg>
      <pc:sldChg chg="add del">
        <pc:chgData name="marcos aurelio gularte de castro" userId="67f50566e2aee3b4" providerId="LiveId" clId="{1730761B-06AD-40AD-9174-EEE37715AB39}" dt="2019-10-17T00:10:56.562" v="464"/>
        <pc:sldMkLst>
          <pc:docMk/>
          <pc:sldMk cId="2736383584" sldId="296"/>
        </pc:sldMkLst>
      </pc:sldChg>
      <pc:sldChg chg="add del">
        <pc:chgData name="marcos aurelio gularte de castro" userId="67f50566e2aee3b4" providerId="LiveId" clId="{1730761B-06AD-40AD-9174-EEE37715AB39}" dt="2019-10-17T00:10:55.869" v="463"/>
        <pc:sldMkLst>
          <pc:docMk/>
          <pc:sldMk cId="772798105" sldId="297"/>
        </pc:sldMkLst>
      </pc:sldChg>
      <pc:sldChg chg="addSp delSp modSp add modTransition">
        <pc:chgData name="marcos aurelio gularte de castro" userId="67f50566e2aee3b4" providerId="LiveId" clId="{1730761B-06AD-40AD-9174-EEE37715AB39}" dt="2019-10-17T01:50:16.478" v="644"/>
        <pc:sldMkLst>
          <pc:docMk/>
          <pc:sldMk cId="1545058251" sldId="297"/>
        </pc:sldMkLst>
        <pc:spChg chg="del">
          <ac:chgData name="marcos aurelio gularte de castro" userId="67f50566e2aee3b4" providerId="LiveId" clId="{1730761B-06AD-40AD-9174-EEE37715AB39}" dt="2019-10-17T00:13:37.368" v="496"/>
          <ac:spMkLst>
            <pc:docMk/>
            <pc:sldMk cId="1545058251" sldId="297"/>
            <ac:spMk id="2" creationId="{2C0D25BE-B45A-4349-AA7B-75C9A0F696A1}"/>
          </ac:spMkLst>
        </pc:spChg>
        <pc:spChg chg="del">
          <ac:chgData name="marcos aurelio gularte de castro" userId="67f50566e2aee3b4" providerId="LiveId" clId="{1730761B-06AD-40AD-9174-EEE37715AB39}" dt="2019-10-17T00:13:37.368" v="496"/>
          <ac:spMkLst>
            <pc:docMk/>
            <pc:sldMk cId="1545058251" sldId="297"/>
            <ac:spMk id="3" creationId="{F04F03F0-DB31-49C3-B868-B983B8EA2D43}"/>
          </ac:spMkLst>
        </pc:spChg>
        <pc:spChg chg="add mod">
          <ac:chgData name="marcos aurelio gularte de castro" userId="67f50566e2aee3b4" providerId="LiveId" clId="{1730761B-06AD-40AD-9174-EEE37715AB39}" dt="2019-10-17T00:13:42.228" v="499" actId="20577"/>
          <ac:spMkLst>
            <pc:docMk/>
            <pc:sldMk cId="1545058251" sldId="297"/>
            <ac:spMk id="4" creationId="{68C65E0E-761E-44D9-A68C-F44D0B45463B}"/>
          </ac:spMkLst>
        </pc:spChg>
        <pc:spChg chg="add del mod">
          <ac:chgData name="marcos aurelio gularte de castro" userId="67f50566e2aee3b4" providerId="LiveId" clId="{1730761B-06AD-40AD-9174-EEE37715AB39}" dt="2019-10-17T01:50:16.478" v="644"/>
          <ac:spMkLst>
            <pc:docMk/>
            <pc:sldMk cId="1545058251" sldId="297"/>
            <ac:spMk id="5" creationId="{7B4BD28D-B741-48D6-BD06-A6088D256964}"/>
          </ac:spMkLst>
        </pc:spChg>
        <pc:picChg chg="add">
          <ac:chgData name="marcos aurelio gularte de castro" userId="67f50566e2aee3b4" providerId="LiveId" clId="{1730761B-06AD-40AD-9174-EEE37715AB39}" dt="2019-10-17T01:50:16.478" v="644"/>
          <ac:picMkLst>
            <pc:docMk/>
            <pc:sldMk cId="1545058251" sldId="297"/>
            <ac:picMk id="6" creationId="{5A8E7B20-8BE4-4009-AF5F-B9A053F74853}"/>
          </ac:picMkLst>
        </pc:picChg>
      </pc:sldChg>
      <pc:sldChg chg="add del">
        <pc:chgData name="marcos aurelio gularte de castro" userId="67f50566e2aee3b4" providerId="LiveId" clId="{1730761B-06AD-40AD-9174-EEE37715AB39}" dt="2019-10-17T00:10:55.659" v="462"/>
        <pc:sldMkLst>
          <pc:docMk/>
          <pc:sldMk cId="5440237" sldId="298"/>
        </pc:sldMkLst>
      </pc:sldChg>
      <pc:sldChg chg="addSp delSp modSp add modTransition">
        <pc:chgData name="marcos aurelio gularte de castro" userId="67f50566e2aee3b4" providerId="LiveId" clId="{1730761B-06AD-40AD-9174-EEE37715AB39}" dt="2019-10-17T01:52:07.225" v="647" actId="962"/>
        <pc:sldMkLst>
          <pc:docMk/>
          <pc:sldMk cId="2833799830" sldId="298"/>
        </pc:sldMkLst>
        <pc:spChg chg="del">
          <ac:chgData name="marcos aurelio gularte de castro" userId="67f50566e2aee3b4" providerId="LiveId" clId="{1730761B-06AD-40AD-9174-EEE37715AB39}" dt="2019-10-17T00:16:03.258" v="500"/>
          <ac:spMkLst>
            <pc:docMk/>
            <pc:sldMk cId="2833799830" sldId="298"/>
            <ac:spMk id="2" creationId="{1B2351D0-2256-4433-AD1B-3BFF19D79268}"/>
          </ac:spMkLst>
        </pc:spChg>
        <pc:spChg chg="del">
          <ac:chgData name="marcos aurelio gularte de castro" userId="67f50566e2aee3b4" providerId="LiveId" clId="{1730761B-06AD-40AD-9174-EEE37715AB39}" dt="2019-10-17T00:16:03.258" v="500"/>
          <ac:spMkLst>
            <pc:docMk/>
            <pc:sldMk cId="2833799830" sldId="298"/>
            <ac:spMk id="3" creationId="{01B67763-6C65-4DEF-A05B-5FEB13A24A57}"/>
          </ac:spMkLst>
        </pc:spChg>
        <pc:spChg chg="add mod">
          <ac:chgData name="marcos aurelio gularte de castro" userId="67f50566e2aee3b4" providerId="LiveId" clId="{1730761B-06AD-40AD-9174-EEE37715AB39}" dt="2019-10-17T00:16:12.753" v="501"/>
          <ac:spMkLst>
            <pc:docMk/>
            <pc:sldMk cId="2833799830" sldId="298"/>
            <ac:spMk id="4" creationId="{ACB94D9A-220C-462B-B6B1-CE23A9C12593}"/>
          </ac:spMkLst>
        </pc:spChg>
        <pc:spChg chg="add del mod">
          <ac:chgData name="marcos aurelio gularte de castro" userId="67f50566e2aee3b4" providerId="LiveId" clId="{1730761B-06AD-40AD-9174-EEE37715AB39}" dt="2019-10-17T01:52:04.839" v="645" actId="931"/>
          <ac:spMkLst>
            <pc:docMk/>
            <pc:sldMk cId="2833799830" sldId="298"/>
            <ac:spMk id="5" creationId="{70DF6A47-8BF5-44BE-B54F-28EEA4F58555}"/>
          </ac:spMkLst>
        </pc:spChg>
        <pc:picChg chg="add mod">
          <ac:chgData name="marcos aurelio gularte de castro" userId="67f50566e2aee3b4" providerId="LiveId" clId="{1730761B-06AD-40AD-9174-EEE37715AB39}" dt="2019-10-17T01:52:07.225" v="647" actId="962"/>
          <ac:picMkLst>
            <pc:docMk/>
            <pc:sldMk cId="2833799830" sldId="298"/>
            <ac:picMk id="7" creationId="{7ED99F10-DC61-4DF0-AAAC-93D8BFC08139}"/>
          </ac:picMkLst>
        </pc:picChg>
      </pc:sldChg>
      <pc:sldChg chg="add del">
        <pc:chgData name="marcos aurelio gularte de castro" userId="67f50566e2aee3b4" providerId="LiveId" clId="{1730761B-06AD-40AD-9174-EEE37715AB39}" dt="2019-10-17T00:10:55.480" v="461"/>
        <pc:sldMkLst>
          <pc:docMk/>
          <pc:sldMk cId="281860100" sldId="299"/>
        </pc:sldMkLst>
      </pc:sldChg>
      <pc:sldChg chg="addSp delSp modSp add modTransition">
        <pc:chgData name="marcos aurelio gularte de castro" userId="67f50566e2aee3b4" providerId="LiveId" clId="{1730761B-06AD-40AD-9174-EEE37715AB39}" dt="2019-10-17T01:52:28.537" v="648"/>
        <pc:sldMkLst>
          <pc:docMk/>
          <pc:sldMk cId="1568332589" sldId="299"/>
        </pc:sldMkLst>
        <pc:spChg chg="del">
          <ac:chgData name="marcos aurelio gularte de castro" userId="67f50566e2aee3b4" providerId="LiveId" clId="{1730761B-06AD-40AD-9174-EEE37715AB39}" dt="2019-10-17T00:16:03.258" v="500"/>
          <ac:spMkLst>
            <pc:docMk/>
            <pc:sldMk cId="1568332589" sldId="299"/>
            <ac:spMk id="2" creationId="{4213C1AF-8349-4CA4-B3AD-59E6C24B850C}"/>
          </ac:spMkLst>
        </pc:spChg>
        <pc:spChg chg="del">
          <ac:chgData name="marcos aurelio gularte de castro" userId="67f50566e2aee3b4" providerId="LiveId" clId="{1730761B-06AD-40AD-9174-EEE37715AB39}" dt="2019-10-17T00:16:03.258" v="500"/>
          <ac:spMkLst>
            <pc:docMk/>
            <pc:sldMk cId="1568332589" sldId="299"/>
            <ac:spMk id="3" creationId="{8D250A17-FDFE-4760-9E36-35A7D87BC473}"/>
          </ac:spMkLst>
        </pc:spChg>
        <pc:spChg chg="add mod">
          <ac:chgData name="marcos aurelio gularte de castro" userId="67f50566e2aee3b4" providerId="LiveId" clId="{1730761B-06AD-40AD-9174-EEE37715AB39}" dt="2019-10-17T00:16:27.656" v="502"/>
          <ac:spMkLst>
            <pc:docMk/>
            <pc:sldMk cId="1568332589" sldId="299"/>
            <ac:spMk id="4" creationId="{2DC9FE60-FA04-41B6-991D-AAC5C18084AB}"/>
          </ac:spMkLst>
        </pc:spChg>
        <pc:spChg chg="add del mod">
          <ac:chgData name="marcos aurelio gularte de castro" userId="67f50566e2aee3b4" providerId="LiveId" clId="{1730761B-06AD-40AD-9174-EEE37715AB39}" dt="2019-10-17T01:52:28.537" v="648"/>
          <ac:spMkLst>
            <pc:docMk/>
            <pc:sldMk cId="1568332589" sldId="299"/>
            <ac:spMk id="5" creationId="{B2752A84-D4CD-42A1-B206-D2F3E3FC6AFB}"/>
          </ac:spMkLst>
        </pc:spChg>
        <pc:picChg chg="add">
          <ac:chgData name="marcos aurelio gularte de castro" userId="67f50566e2aee3b4" providerId="LiveId" clId="{1730761B-06AD-40AD-9174-EEE37715AB39}" dt="2019-10-17T01:52:28.537" v="648"/>
          <ac:picMkLst>
            <pc:docMk/>
            <pc:sldMk cId="1568332589" sldId="299"/>
            <ac:picMk id="6" creationId="{661B1726-C36A-4213-B0AB-275B8D4706F4}"/>
          </ac:picMkLst>
        </pc:picChg>
      </pc:sldChg>
      <pc:sldChg chg="add del">
        <pc:chgData name="marcos aurelio gularte de castro" userId="67f50566e2aee3b4" providerId="LiveId" clId="{1730761B-06AD-40AD-9174-EEE37715AB39}" dt="2019-10-17T00:10:55.239" v="460"/>
        <pc:sldMkLst>
          <pc:docMk/>
          <pc:sldMk cId="785406583" sldId="300"/>
        </pc:sldMkLst>
      </pc:sldChg>
      <pc:sldChg chg="addSp delSp modSp add modTransition">
        <pc:chgData name="marcos aurelio gularte de castro" userId="67f50566e2aee3b4" providerId="LiveId" clId="{1730761B-06AD-40AD-9174-EEE37715AB39}" dt="2019-10-17T01:52:43.504" v="649"/>
        <pc:sldMkLst>
          <pc:docMk/>
          <pc:sldMk cId="2460758289" sldId="300"/>
        </pc:sldMkLst>
        <pc:spChg chg="mod">
          <ac:chgData name="marcos aurelio gularte de castro" userId="67f50566e2aee3b4" providerId="LiveId" clId="{1730761B-06AD-40AD-9174-EEE37715AB39}" dt="2019-10-17T00:17:04.325" v="504" actId="20577"/>
          <ac:spMkLst>
            <pc:docMk/>
            <pc:sldMk cId="2460758289" sldId="300"/>
            <ac:spMk id="2" creationId="{D8945BAE-E3E4-4BC2-BABD-3C20245E7D22}"/>
          </ac:spMkLst>
        </pc:spChg>
        <pc:spChg chg="add del">
          <ac:chgData name="marcos aurelio gularte de castro" userId="67f50566e2aee3b4" providerId="LiveId" clId="{1730761B-06AD-40AD-9174-EEE37715AB39}" dt="2019-10-17T01:52:43.504" v="649"/>
          <ac:spMkLst>
            <pc:docMk/>
            <pc:sldMk cId="2460758289" sldId="300"/>
            <ac:spMk id="3" creationId="{DAEBF52B-EDE8-4770-A265-6601EA529A43}"/>
          </ac:spMkLst>
        </pc:spChg>
        <pc:spChg chg="add del mod">
          <ac:chgData name="marcos aurelio gularte de castro" userId="67f50566e2aee3b4" providerId="LiveId" clId="{1730761B-06AD-40AD-9174-EEE37715AB39}" dt="2019-10-17T00:17:10.453" v="506"/>
          <ac:spMkLst>
            <pc:docMk/>
            <pc:sldMk cId="2460758289" sldId="300"/>
            <ac:spMk id="4" creationId="{DC1FAFEA-34A5-4952-88FE-1998BBE517E5}"/>
          </ac:spMkLst>
        </pc:spChg>
        <pc:picChg chg="add">
          <ac:chgData name="marcos aurelio gularte de castro" userId="67f50566e2aee3b4" providerId="LiveId" clId="{1730761B-06AD-40AD-9174-EEE37715AB39}" dt="2019-10-17T01:52:43.504" v="649"/>
          <ac:picMkLst>
            <pc:docMk/>
            <pc:sldMk cId="2460758289" sldId="300"/>
            <ac:picMk id="5" creationId="{982230E1-4D8C-4C0A-B328-66147A28F41F}"/>
          </ac:picMkLst>
        </pc:picChg>
      </pc:sldChg>
      <pc:sldChg chg="add del">
        <pc:chgData name="marcos aurelio gularte de castro" userId="67f50566e2aee3b4" providerId="LiveId" clId="{1730761B-06AD-40AD-9174-EEE37715AB39}" dt="2019-10-17T00:10:54.884" v="459"/>
        <pc:sldMkLst>
          <pc:docMk/>
          <pc:sldMk cId="1458553839" sldId="301"/>
        </pc:sldMkLst>
      </pc:sldChg>
      <pc:sldChg chg="addSp delSp modSp add modTransition">
        <pc:chgData name="marcos aurelio gularte de castro" userId="67f50566e2aee3b4" providerId="LiveId" clId="{1730761B-06AD-40AD-9174-EEE37715AB39}" dt="2019-10-17T01:54:13.386" v="652" actId="962"/>
        <pc:sldMkLst>
          <pc:docMk/>
          <pc:sldMk cId="3385751517" sldId="301"/>
        </pc:sldMkLst>
        <pc:spChg chg="mod">
          <ac:chgData name="marcos aurelio gularte de castro" userId="67f50566e2aee3b4" providerId="LiveId" clId="{1730761B-06AD-40AD-9174-EEE37715AB39}" dt="2019-10-17T00:17:29.542" v="507"/>
          <ac:spMkLst>
            <pc:docMk/>
            <pc:sldMk cId="3385751517" sldId="301"/>
            <ac:spMk id="2" creationId="{7580676E-9809-423C-A32E-B59C6811C58C}"/>
          </ac:spMkLst>
        </pc:spChg>
        <pc:spChg chg="del">
          <ac:chgData name="marcos aurelio gularte de castro" userId="67f50566e2aee3b4" providerId="LiveId" clId="{1730761B-06AD-40AD-9174-EEE37715AB39}" dt="2019-10-17T00:17:35.995" v="508"/>
          <ac:spMkLst>
            <pc:docMk/>
            <pc:sldMk cId="3385751517" sldId="301"/>
            <ac:spMk id="3" creationId="{A5F7D82C-E203-412E-9ABC-6B317132FC72}"/>
          </ac:spMkLst>
        </pc:spChg>
        <pc:spChg chg="add del mod">
          <ac:chgData name="marcos aurelio gularte de castro" userId="67f50566e2aee3b4" providerId="LiveId" clId="{1730761B-06AD-40AD-9174-EEE37715AB39}" dt="2019-10-17T01:54:11.999" v="650" actId="931"/>
          <ac:spMkLst>
            <pc:docMk/>
            <pc:sldMk cId="3385751517" sldId="301"/>
            <ac:spMk id="4" creationId="{352AD950-D275-474D-A905-2E872C8CD731}"/>
          </ac:spMkLst>
        </pc:spChg>
        <pc:picChg chg="add mod">
          <ac:chgData name="marcos aurelio gularte de castro" userId="67f50566e2aee3b4" providerId="LiveId" clId="{1730761B-06AD-40AD-9174-EEE37715AB39}" dt="2019-10-17T01:54:13.386" v="652" actId="962"/>
          <ac:picMkLst>
            <pc:docMk/>
            <pc:sldMk cId="3385751517" sldId="301"/>
            <ac:picMk id="6" creationId="{140A936A-2C16-446F-903D-8CCB7F660D17}"/>
          </ac:picMkLst>
        </pc:picChg>
      </pc:sldChg>
      <pc:sldChg chg="addSp delSp modSp add modTransition">
        <pc:chgData name="marcos aurelio gularte de castro" userId="67f50566e2aee3b4" providerId="LiveId" clId="{1730761B-06AD-40AD-9174-EEE37715AB39}" dt="2019-10-17T00:32:46.726" v="595"/>
        <pc:sldMkLst>
          <pc:docMk/>
          <pc:sldMk cId="1500322323" sldId="302"/>
        </pc:sldMkLst>
        <pc:spChg chg="mod">
          <ac:chgData name="marcos aurelio gularte de castro" userId="67f50566e2aee3b4" providerId="LiveId" clId="{1730761B-06AD-40AD-9174-EEE37715AB39}" dt="2019-10-17T00:27:01.487" v="564" actId="27636"/>
          <ac:spMkLst>
            <pc:docMk/>
            <pc:sldMk cId="1500322323" sldId="302"/>
            <ac:spMk id="2" creationId="{56640DA0-6741-4C9E-A1AB-98D5599B6CFA}"/>
          </ac:spMkLst>
        </pc:spChg>
        <pc:spChg chg="del">
          <ac:chgData name="marcos aurelio gularte de castro" userId="67f50566e2aee3b4" providerId="LiveId" clId="{1730761B-06AD-40AD-9174-EEE37715AB39}" dt="2019-10-17T00:17:57.233" v="511"/>
          <ac:spMkLst>
            <pc:docMk/>
            <pc:sldMk cId="1500322323" sldId="302"/>
            <ac:spMk id="3" creationId="{F6A1B7C9-2317-49C7-B130-73B8D629BA72}"/>
          </ac:spMkLst>
        </pc:spChg>
        <pc:spChg chg="add mod">
          <ac:chgData name="marcos aurelio gularte de castro" userId="67f50566e2aee3b4" providerId="LiveId" clId="{1730761B-06AD-40AD-9174-EEE37715AB39}" dt="2019-10-17T00:18:15.794" v="514"/>
          <ac:spMkLst>
            <pc:docMk/>
            <pc:sldMk cId="1500322323" sldId="302"/>
            <ac:spMk id="4" creationId="{7BD3ECCE-C086-4140-8BF6-174EFCA41412}"/>
          </ac:spMkLst>
        </pc:spChg>
      </pc:sldChg>
      <pc:sldChg chg="addSp delSp modSp add modTransition">
        <pc:chgData name="marcos aurelio gularte de castro" userId="67f50566e2aee3b4" providerId="LiveId" clId="{1730761B-06AD-40AD-9174-EEE37715AB39}" dt="2019-10-17T01:54:38.052" v="655" actId="962"/>
        <pc:sldMkLst>
          <pc:docMk/>
          <pc:sldMk cId="2260180373" sldId="303"/>
        </pc:sldMkLst>
        <pc:spChg chg="mod">
          <ac:chgData name="marcos aurelio gularte de castro" userId="67f50566e2aee3b4" providerId="LiveId" clId="{1730761B-06AD-40AD-9174-EEE37715AB39}" dt="2019-10-17T00:18:58.337" v="515"/>
          <ac:spMkLst>
            <pc:docMk/>
            <pc:sldMk cId="2260180373" sldId="303"/>
            <ac:spMk id="2" creationId="{EAB35578-9796-4A07-985A-300330A7EBE5}"/>
          </ac:spMkLst>
        </pc:spChg>
        <pc:spChg chg="del">
          <ac:chgData name="marcos aurelio gularte de castro" userId="67f50566e2aee3b4" providerId="LiveId" clId="{1730761B-06AD-40AD-9174-EEE37715AB39}" dt="2019-10-17T00:19:02.548" v="516"/>
          <ac:spMkLst>
            <pc:docMk/>
            <pc:sldMk cId="2260180373" sldId="303"/>
            <ac:spMk id="3" creationId="{9EB58AB1-DE4B-4167-BBC0-0D4BBCF6592B}"/>
          </ac:spMkLst>
        </pc:spChg>
        <pc:spChg chg="add del mod">
          <ac:chgData name="marcos aurelio gularte de castro" userId="67f50566e2aee3b4" providerId="LiveId" clId="{1730761B-06AD-40AD-9174-EEE37715AB39}" dt="2019-10-17T01:54:35.167" v="653" actId="931"/>
          <ac:spMkLst>
            <pc:docMk/>
            <pc:sldMk cId="2260180373" sldId="303"/>
            <ac:spMk id="4" creationId="{713B3F79-8CDC-4687-BFB4-880DFED2E3D4}"/>
          </ac:spMkLst>
        </pc:spChg>
        <pc:picChg chg="add mod">
          <ac:chgData name="marcos aurelio gularte de castro" userId="67f50566e2aee3b4" providerId="LiveId" clId="{1730761B-06AD-40AD-9174-EEE37715AB39}" dt="2019-10-17T01:54:38.052" v="655" actId="962"/>
          <ac:picMkLst>
            <pc:docMk/>
            <pc:sldMk cId="2260180373" sldId="303"/>
            <ac:picMk id="6" creationId="{8955DAEC-5C01-4EDC-91D8-194475252F30}"/>
          </ac:picMkLst>
        </pc:picChg>
      </pc:sldChg>
      <pc:sldChg chg="addSp delSp modSp add modTransition">
        <pc:chgData name="marcos aurelio gularte de castro" userId="67f50566e2aee3b4" providerId="LiveId" clId="{1730761B-06AD-40AD-9174-EEE37715AB39}" dt="2019-10-17T00:32:46.726" v="595"/>
        <pc:sldMkLst>
          <pc:docMk/>
          <pc:sldMk cId="2713639337" sldId="304"/>
        </pc:sldMkLst>
        <pc:spChg chg="del">
          <ac:chgData name="marcos aurelio gularte de castro" userId="67f50566e2aee3b4" providerId="LiveId" clId="{1730761B-06AD-40AD-9174-EEE37715AB39}" dt="2019-10-17T00:19:10.517" v="517"/>
          <ac:spMkLst>
            <pc:docMk/>
            <pc:sldMk cId="2713639337" sldId="304"/>
            <ac:spMk id="2" creationId="{77F70164-5A67-48E1-97B5-FD751598FED3}"/>
          </ac:spMkLst>
        </pc:spChg>
        <pc:spChg chg="del">
          <ac:chgData name="marcos aurelio gularte de castro" userId="67f50566e2aee3b4" providerId="LiveId" clId="{1730761B-06AD-40AD-9174-EEE37715AB39}" dt="2019-10-17T00:19:10.517" v="517"/>
          <ac:spMkLst>
            <pc:docMk/>
            <pc:sldMk cId="2713639337" sldId="304"/>
            <ac:spMk id="3" creationId="{3D225BA5-5EAF-48A4-9271-B1C9D1E37B1D}"/>
          </ac:spMkLst>
        </pc:spChg>
        <pc:spChg chg="add mod">
          <ac:chgData name="marcos aurelio gularte de castro" userId="67f50566e2aee3b4" providerId="LiveId" clId="{1730761B-06AD-40AD-9174-EEE37715AB39}" dt="2019-10-17T00:20:07.033" v="523"/>
          <ac:spMkLst>
            <pc:docMk/>
            <pc:sldMk cId="2713639337" sldId="304"/>
            <ac:spMk id="4" creationId="{4F44C4E8-96B9-4B14-9A8A-732F1FE04ED3}"/>
          </ac:spMkLst>
        </pc:spChg>
        <pc:spChg chg="add mod">
          <ac:chgData name="marcos aurelio gularte de castro" userId="67f50566e2aee3b4" providerId="LiveId" clId="{1730761B-06AD-40AD-9174-EEE37715AB39}" dt="2019-10-17T00:27:01.501" v="565" actId="27636"/>
          <ac:spMkLst>
            <pc:docMk/>
            <pc:sldMk cId="2713639337" sldId="304"/>
            <ac:spMk id="5" creationId="{9733BB54-0582-4033-AB81-11F1C59126A4}"/>
          </ac:spMkLst>
        </pc:spChg>
      </pc:sldChg>
      <pc:sldChg chg="addSp delSp modSp add modTransition">
        <pc:chgData name="marcos aurelio gularte de castro" userId="67f50566e2aee3b4" providerId="LiveId" clId="{1730761B-06AD-40AD-9174-EEE37715AB39}" dt="2019-10-17T00:32:46.726" v="595"/>
        <pc:sldMkLst>
          <pc:docMk/>
          <pc:sldMk cId="3627961754" sldId="305"/>
        </pc:sldMkLst>
        <pc:spChg chg="del">
          <ac:chgData name="marcos aurelio gularte de castro" userId="67f50566e2aee3b4" providerId="LiveId" clId="{1730761B-06AD-40AD-9174-EEE37715AB39}" dt="2019-10-17T00:23:00.384" v="532"/>
          <ac:spMkLst>
            <pc:docMk/>
            <pc:sldMk cId="3627961754" sldId="305"/>
            <ac:spMk id="2" creationId="{9A9A43D9-3BF0-48E8-8C52-F6126373E043}"/>
          </ac:spMkLst>
        </pc:spChg>
        <pc:spChg chg="del">
          <ac:chgData name="marcos aurelio gularte de castro" userId="67f50566e2aee3b4" providerId="LiveId" clId="{1730761B-06AD-40AD-9174-EEE37715AB39}" dt="2019-10-17T00:23:00.384" v="532"/>
          <ac:spMkLst>
            <pc:docMk/>
            <pc:sldMk cId="3627961754" sldId="305"/>
            <ac:spMk id="3" creationId="{67B2D1B3-5E70-4EF9-9F81-162E6575B33B}"/>
          </ac:spMkLst>
        </pc:spChg>
        <pc:spChg chg="add mod">
          <ac:chgData name="marcos aurelio gularte de castro" userId="67f50566e2aee3b4" providerId="LiveId" clId="{1730761B-06AD-40AD-9174-EEE37715AB39}" dt="2019-10-17T00:23:08.367" v="536" actId="20577"/>
          <ac:spMkLst>
            <pc:docMk/>
            <pc:sldMk cId="3627961754" sldId="305"/>
            <ac:spMk id="4" creationId="{4CF50CB1-30F4-4780-84B6-EF5B47D2E342}"/>
          </ac:spMkLst>
        </pc:spChg>
        <pc:spChg chg="add mod">
          <ac:chgData name="marcos aurelio gularte de castro" userId="67f50566e2aee3b4" providerId="LiveId" clId="{1730761B-06AD-40AD-9174-EEE37715AB39}" dt="2019-10-17T00:23:02.825" v="533" actId="20577"/>
          <ac:spMkLst>
            <pc:docMk/>
            <pc:sldMk cId="3627961754" sldId="305"/>
            <ac:spMk id="5" creationId="{89BB542F-EF80-4F94-B639-BBEF9CE2AA09}"/>
          </ac:spMkLst>
        </pc:spChg>
      </pc:sldChg>
      <pc:sldChg chg="addSp delSp modSp add modTransition">
        <pc:chgData name="marcos aurelio gularte de castro" userId="67f50566e2aee3b4" providerId="LiveId" clId="{1730761B-06AD-40AD-9174-EEE37715AB39}" dt="2019-10-17T00:32:46.726" v="595"/>
        <pc:sldMkLst>
          <pc:docMk/>
          <pc:sldMk cId="988607796" sldId="306"/>
        </pc:sldMkLst>
        <pc:spChg chg="del">
          <ac:chgData name="marcos aurelio gularte de castro" userId="67f50566e2aee3b4" providerId="LiveId" clId="{1730761B-06AD-40AD-9174-EEE37715AB39}" dt="2019-10-17T00:23:22.086" v="537"/>
          <ac:spMkLst>
            <pc:docMk/>
            <pc:sldMk cId="988607796" sldId="306"/>
            <ac:spMk id="2" creationId="{E34A5316-E05E-426E-B545-6E31E9B38D95}"/>
          </ac:spMkLst>
        </pc:spChg>
        <pc:spChg chg="del">
          <ac:chgData name="marcos aurelio gularte de castro" userId="67f50566e2aee3b4" providerId="LiveId" clId="{1730761B-06AD-40AD-9174-EEE37715AB39}" dt="2019-10-17T00:23:22.086" v="537"/>
          <ac:spMkLst>
            <pc:docMk/>
            <pc:sldMk cId="988607796" sldId="306"/>
            <ac:spMk id="3" creationId="{B2DF4550-CCE8-4B15-9FFF-DF67757D1B80}"/>
          </ac:spMkLst>
        </pc:spChg>
        <pc:spChg chg="add mod">
          <ac:chgData name="marcos aurelio gularte de castro" userId="67f50566e2aee3b4" providerId="LiveId" clId="{1730761B-06AD-40AD-9174-EEE37715AB39}" dt="2019-10-17T00:23:27.974" v="540" actId="20577"/>
          <ac:spMkLst>
            <pc:docMk/>
            <pc:sldMk cId="988607796" sldId="306"/>
            <ac:spMk id="4" creationId="{03406637-9259-453A-AD73-72F7292B4AE0}"/>
          </ac:spMkLst>
        </pc:spChg>
        <pc:spChg chg="add mod">
          <ac:chgData name="marcos aurelio gularte de castro" userId="67f50566e2aee3b4" providerId="LiveId" clId="{1730761B-06AD-40AD-9174-EEE37715AB39}" dt="2019-10-17T00:23:23.797" v="538" actId="20577"/>
          <ac:spMkLst>
            <pc:docMk/>
            <pc:sldMk cId="988607796" sldId="306"/>
            <ac:spMk id="5" creationId="{9DFFE68A-AD17-45EA-81A9-6261AA615152}"/>
          </ac:spMkLst>
        </pc:spChg>
      </pc:sldChg>
      <pc:sldChg chg="addSp delSp modSp add modTransition">
        <pc:chgData name="marcos aurelio gularte de castro" userId="67f50566e2aee3b4" providerId="LiveId" clId="{1730761B-06AD-40AD-9174-EEE37715AB39}" dt="2019-10-17T00:32:46.726" v="595"/>
        <pc:sldMkLst>
          <pc:docMk/>
          <pc:sldMk cId="3381482910" sldId="307"/>
        </pc:sldMkLst>
        <pc:spChg chg="del">
          <ac:chgData name="marcos aurelio gularte de castro" userId="67f50566e2aee3b4" providerId="LiveId" clId="{1730761B-06AD-40AD-9174-EEE37715AB39}" dt="2019-10-17T00:23:39.106" v="541"/>
          <ac:spMkLst>
            <pc:docMk/>
            <pc:sldMk cId="3381482910" sldId="307"/>
            <ac:spMk id="2" creationId="{3CEF48BF-CF86-42DF-A7F2-A7153EADCE6F}"/>
          </ac:spMkLst>
        </pc:spChg>
        <pc:spChg chg="del">
          <ac:chgData name="marcos aurelio gularte de castro" userId="67f50566e2aee3b4" providerId="LiveId" clId="{1730761B-06AD-40AD-9174-EEE37715AB39}" dt="2019-10-17T00:23:39.106" v="541"/>
          <ac:spMkLst>
            <pc:docMk/>
            <pc:sldMk cId="3381482910" sldId="307"/>
            <ac:spMk id="3" creationId="{E1BEE787-932D-4585-A623-196C3D567A75}"/>
          </ac:spMkLst>
        </pc:spChg>
        <pc:spChg chg="add mod">
          <ac:chgData name="marcos aurelio gularte de castro" userId="67f50566e2aee3b4" providerId="LiveId" clId="{1730761B-06AD-40AD-9174-EEE37715AB39}" dt="2019-10-17T00:23:47.153" v="545"/>
          <ac:spMkLst>
            <pc:docMk/>
            <pc:sldMk cId="3381482910" sldId="307"/>
            <ac:spMk id="4" creationId="{E11DF875-512F-4AD8-8FF2-93D8FC988971}"/>
          </ac:spMkLst>
        </pc:spChg>
        <pc:spChg chg="add mod">
          <ac:chgData name="marcos aurelio gularte de castro" userId="67f50566e2aee3b4" providerId="LiveId" clId="{1730761B-06AD-40AD-9174-EEE37715AB39}" dt="2019-10-17T00:23:45.186" v="544"/>
          <ac:spMkLst>
            <pc:docMk/>
            <pc:sldMk cId="3381482910" sldId="307"/>
            <ac:spMk id="5" creationId="{48AFA2FD-C67E-4080-B7C7-5086F3DCE1F9}"/>
          </ac:spMkLst>
        </pc:spChg>
      </pc:sldChg>
      <pc:sldChg chg="addSp delSp modSp add modTransition">
        <pc:chgData name="marcos aurelio gularte de castro" userId="67f50566e2aee3b4" providerId="LiveId" clId="{1730761B-06AD-40AD-9174-EEE37715AB39}" dt="2019-10-17T00:32:46.726" v="595"/>
        <pc:sldMkLst>
          <pc:docMk/>
          <pc:sldMk cId="1612843716" sldId="308"/>
        </pc:sldMkLst>
        <pc:spChg chg="del">
          <ac:chgData name="marcos aurelio gularte de castro" userId="67f50566e2aee3b4" providerId="LiveId" clId="{1730761B-06AD-40AD-9174-EEE37715AB39}" dt="2019-10-17T00:24:10.452" v="546"/>
          <ac:spMkLst>
            <pc:docMk/>
            <pc:sldMk cId="1612843716" sldId="308"/>
            <ac:spMk id="2" creationId="{16EA9E29-5BA7-4D44-BF36-FEF5C79E791B}"/>
          </ac:spMkLst>
        </pc:spChg>
        <pc:spChg chg="del">
          <ac:chgData name="marcos aurelio gularte de castro" userId="67f50566e2aee3b4" providerId="LiveId" clId="{1730761B-06AD-40AD-9174-EEE37715AB39}" dt="2019-10-17T00:24:10.452" v="546"/>
          <ac:spMkLst>
            <pc:docMk/>
            <pc:sldMk cId="1612843716" sldId="308"/>
            <ac:spMk id="3" creationId="{C2EF938F-AD64-42AD-8F08-73AFA7122DE4}"/>
          </ac:spMkLst>
        </pc:spChg>
        <pc:spChg chg="add mod">
          <ac:chgData name="marcos aurelio gularte de castro" userId="67f50566e2aee3b4" providerId="LiveId" clId="{1730761B-06AD-40AD-9174-EEE37715AB39}" dt="2019-10-17T00:24:26.591" v="553" actId="20577"/>
          <ac:spMkLst>
            <pc:docMk/>
            <pc:sldMk cId="1612843716" sldId="308"/>
            <ac:spMk id="4" creationId="{BF427F77-F301-45CE-8179-70CC0624A94D}"/>
          </ac:spMkLst>
        </pc:spChg>
        <pc:spChg chg="add mod">
          <ac:chgData name="marcos aurelio gularte de castro" userId="67f50566e2aee3b4" providerId="LiveId" clId="{1730761B-06AD-40AD-9174-EEE37715AB39}" dt="2019-10-17T00:24:14.090" v="547" actId="20577"/>
          <ac:spMkLst>
            <pc:docMk/>
            <pc:sldMk cId="1612843716" sldId="308"/>
            <ac:spMk id="5" creationId="{F5663953-6D06-47FA-864C-F358AE430B5D}"/>
          </ac:spMkLst>
        </pc:spChg>
      </pc:sldChg>
      <pc:sldChg chg="addSp delSp modSp add modTransition">
        <pc:chgData name="marcos aurelio gularte de castro" userId="67f50566e2aee3b4" providerId="LiveId" clId="{1730761B-06AD-40AD-9174-EEE37715AB39}" dt="2019-10-17T00:32:46.726" v="595"/>
        <pc:sldMkLst>
          <pc:docMk/>
          <pc:sldMk cId="3432730801" sldId="309"/>
        </pc:sldMkLst>
        <pc:spChg chg="del">
          <ac:chgData name="marcos aurelio gularte de castro" userId="67f50566e2aee3b4" providerId="LiveId" clId="{1730761B-06AD-40AD-9174-EEE37715AB39}" dt="2019-10-17T00:26:45.203" v="554"/>
          <ac:spMkLst>
            <pc:docMk/>
            <pc:sldMk cId="3432730801" sldId="309"/>
            <ac:spMk id="2" creationId="{C44CECDD-40C2-4FD6-ACB3-C98100E73216}"/>
          </ac:spMkLst>
        </pc:spChg>
        <pc:spChg chg="del">
          <ac:chgData name="marcos aurelio gularte de castro" userId="67f50566e2aee3b4" providerId="LiveId" clId="{1730761B-06AD-40AD-9174-EEE37715AB39}" dt="2019-10-17T00:26:45.203" v="554"/>
          <ac:spMkLst>
            <pc:docMk/>
            <pc:sldMk cId="3432730801" sldId="309"/>
            <ac:spMk id="3" creationId="{C7B26297-CC48-46A7-A9C7-1D4964FFDA61}"/>
          </ac:spMkLst>
        </pc:spChg>
        <pc:spChg chg="add mod">
          <ac:chgData name="marcos aurelio gularte de castro" userId="67f50566e2aee3b4" providerId="LiveId" clId="{1730761B-06AD-40AD-9174-EEE37715AB39}" dt="2019-10-17T00:26:51.501" v="557"/>
          <ac:spMkLst>
            <pc:docMk/>
            <pc:sldMk cId="3432730801" sldId="309"/>
            <ac:spMk id="4" creationId="{8215ADE5-F27A-4744-9AF6-3B010F6A8C9F}"/>
          </ac:spMkLst>
        </pc:spChg>
        <pc:spChg chg="add mod">
          <ac:chgData name="marcos aurelio gularte de castro" userId="67f50566e2aee3b4" providerId="LiveId" clId="{1730761B-06AD-40AD-9174-EEE37715AB39}" dt="2019-10-17T00:26:49.653" v="556"/>
          <ac:spMkLst>
            <pc:docMk/>
            <pc:sldMk cId="3432730801" sldId="309"/>
            <ac:spMk id="5" creationId="{5208CFF2-F1AA-4756-B41B-5926A4ECECCD}"/>
          </ac:spMkLst>
        </pc:spChg>
      </pc:sldChg>
      <pc:sldChg chg="addSp delSp modSp add modTransition">
        <pc:chgData name="marcos aurelio gularte de castro" userId="67f50566e2aee3b4" providerId="LiveId" clId="{1730761B-06AD-40AD-9174-EEE37715AB39}" dt="2019-10-17T01:55:22.544" v="658" actId="962"/>
        <pc:sldMkLst>
          <pc:docMk/>
          <pc:sldMk cId="1453224159" sldId="310"/>
        </pc:sldMkLst>
        <pc:spChg chg="del">
          <ac:chgData name="marcos aurelio gularte de castro" userId="67f50566e2aee3b4" providerId="LiveId" clId="{1730761B-06AD-40AD-9174-EEE37715AB39}" dt="2019-10-17T00:29:30.966" v="566"/>
          <ac:spMkLst>
            <pc:docMk/>
            <pc:sldMk cId="1453224159" sldId="310"/>
            <ac:spMk id="2" creationId="{8D23F6C1-2516-4287-BF47-9062E89CC2E1}"/>
          </ac:spMkLst>
        </pc:spChg>
        <pc:spChg chg="del">
          <ac:chgData name="marcos aurelio gularte de castro" userId="67f50566e2aee3b4" providerId="LiveId" clId="{1730761B-06AD-40AD-9174-EEE37715AB39}" dt="2019-10-17T00:29:30.966" v="566"/>
          <ac:spMkLst>
            <pc:docMk/>
            <pc:sldMk cId="1453224159" sldId="310"/>
            <ac:spMk id="3" creationId="{1720624E-6423-4C1A-A556-9D871D185C60}"/>
          </ac:spMkLst>
        </pc:spChg>
        <pc:spChg chg="add mod">
          <ac:chgData name="marcos aurelio gularte de castro" userId="67f50566e2aee3b4" providerId="LiveId" clId="{1730761B-06AD-40AD-9174-EEE37715AB39}" dt="2019-10-17T00:29:36.275" v="568" actId="20577"/>
          <ac:spMkLst>
            <pc:docMk/>
            <pc:sldMk cId="1453224159" sldId="310"/>
            <ac:spMk id="4" creationId="{5A779E2E-85A6-4579-A0DA-FF733C87CB29}"/>
          </ac:spMkLst>
        </pc:spChg>
        <pc:spChg chg="add del mod">
          <ac:chgData name="marcos aurelio gularte de castro" userId="67f50566e2aee3b4" providerId="LiveId" clId="{1730761B-06AD-40AD-9174-EEE37715AB39}" dt="2019-10-17T01:55:21.538" v="656" actId="931"/>
          <ac:spMkLst>
            <pc:docMk/>
            <pc:sldMk cId="1453224159" sldId="310"/>
            <ac:spMk id="5" creationId="{65807C1E-3668-43F9-91D7-E4CE4A4A46B8}"/>
          </ac:spMkLst>
        </pc:spChg>
        <pc:picChg chg="add mod">
          <ac:chgData name="marcos aurelio gularte de castro" userId="67f50566e2aee3b4" providerId="LiveId" clId="{1730761B-06AD-40AD-9174-EEE37715AB39}" dt="2019-10-17T01:55:22.544" v="658" actId="962"/>
          <ac:picMkLst>
            <pc:docMk/>
            <pc:sldMk cId="1453224159" sldId="310"/>
            <ac:picMk id="7" creationId="{54257D02-DD90-4384-880E-81F7AD4FFCF8}"/>
          </ac:picMkLst>
        </pc:picChg>
      </pc:sldChg>
      <pc:sldChg chg="addSp delSp modSp add modTransition">
        <pc:chgData name="marcos aurelio gularte de castro" userId="67f50566e2aee3b4" providerId="LiveId" clId="{1730761B-06AD-40AD-9174-EEE37715AB39}" dt="2019-10-17T01:55:37.328" v="661" actId="962"/>
        <pc:sldMkLst>
          <pc:docMk/>
          <pc:sldMk cId="4056311690" sldId="311"/>
        </pc:sldMkLst>
        <pc:spChg chg="mod">
          <ac:chgData name="marcos aurelio gularte de castro" userId="67f50566e2aee3b4" providerId="LiveId" clId="{1730761B-06AD-40AD-9174-EEE37715AB39}" dt="2019-10-17T00:29:49.624" v="570" actId="20577"/>
          <ac:spMkLst>
            <pc:docMk/>
            <pc:sldMk cId="4056311690" sldId="311"/>
            <ac:spMk id="2" creationId="{A5C2A5B5-FEC2-404E-9B62-A048838430FE}"/>
          </ac:spMkLst>
        </pc:spChg>
        <pc:spChg chg="del">
          <ac:chgData name="marcos aurelio gularte de castro" userId="67f50566e2aee3b4" providerId="LiveId" clId="{1730761B-06AD-40AD-9174-EEE37715AB39}" dt="2019-10-17T00:29:58.284" v="571"/>
          <ac:spMkLst>
            <pc:docMk/>
            <pc:sldMk cId="4056311690" sldId="311"/>
            <ac:spMk id="3" creationId="{AE1E025B-24CF-4A35-96BF-3A95FB33B0E8}"/>
          </ac:spMkLst>
        </pc:spChg>
        <pc:spChg chg="add del mod">
          <ac:chgData name="marcos aurelio gularte de castro" userId="67f50566e2aee3b4" providerId="LiveId" clId="{1730761B-06AD-40AD-9174-EEE37715AB39}" dt="2019-10-17T01:55:34.636" v="659" actId="931"/>
          <ac:spMkLst>
            <pc:docMk/>
            <pc:sldMk cId="4056311690" sldId="311"/>
            <ac:spMk id="4" creationId="{D2608517-40DF-40C2-A6C5-7CBBD1AB47A9}"/>
          </ac:spMkLst>
        </pc:spChg>
        <pc:picChg chg="add mod">
          <ac:chgData name="marcos aurelio gularte de castro" userId="67f50566e2aee3b4" providerId="LiveId" clId="{1730761B-06AD-40AD-9174-EEE37715AB39}" dt="2019-10-17T01:55:37.328" v="661" actId="962"/>
          <ac:picMkLst>
            <pc:docMk/>
            <pc:sldMk cId="4056311690" sldId="311"/>
            <ac:picMk id="6" creationId="{6A7AD09C-8449-4E3E-83EB-70AFBA281130}"/>
          </ac:picMkLst>
        </pc:picChg>
      </pc:sldChg>
      <pc:sldChg chg="addSp delSp modSp add modTransition">
        <pc:chgData name="marcos aurelio gularte de castro" userId="67f50566e2aee3b4" providerId="LiveId" clId="{1730761B-06AD-40AD-9174-EEE37715AB39}" dt="2019-10-17T00:32:46.726" v="595"/>
        <pc:sldMkLst>
          <pc:docMk/>
          <pc:sldMk cId="180423781" sldId="312"/>
        </pc:sldMkLst>
        <pc:spChg chg="del">
          <ac:chgData name="marcos aurelio gularte de castro" userId="67f50566e2aee3b4" providerId="LiveId" clId="{1730761B-06AD-40AD-9174-EEE37715AB39}" dt="2019-10-17T00:30:17.235" v="572"/>
          <ac:spMkLst>
            <pc:docMk/>
            <pc:sldMk cId="180423781" sldId="312"/>
            <ac:spMk id="2" creationId="{CB60FE7E-52B4-424F-B201-67B76C6984CE}"/>
          </ac:spMkLst>
        </pc:spChg>
        <pc:spChg chg="del">
          <ac:chgData name="marcos aurelio gularte de castro" userId="67f50566e2aee3b4" providerId="LiveId" clId="{1730761B-06AD-40AD-9174-EEE37715AB39}" dt="2019-10-17T00:30:17.235" v="572"/>
          <ac:spMkLst>
            <pc:docMk/>
            <pc:sldMk cId="180423781" sldId="312"/>
            <ac:spMk id="3" creationId="{F6C5BF7D-9261-4C23-9064-1BE7458344E5}"/>
          </ac:spMkLst>
        </pc:spChg>
        <pc:spChg chg="add del mod">
          <ac:chgData name="marcos aurelio gularte de castro" userId="67f50566e2aee3b4" providerId="LiveId" clId="{1730761B-06AD-40AD-9174-EEE37715AB39}" dt="2019-10-17T00:30:34.154" v="579"/>
          <ac:spMkLst>
            <pc:docMk/>
            <pc:sldMk cId="180423781" sldId="312"/>
            <ac:spMk id="4" creationId="{861AE8B9-6D0F-4099-9EFA-46549DFF26AB}"/>
          </ac:spMkLst>
        </pc:spChg>
        <pc:spChg chg="add mod">
          <ac:chgData name="marcos aurelio gularte de castro" userId="67f50566e2aee3b4" providerId="LiveId" clId="{1730761B-06AD-40AD-9174-EEE37715AB39}" dt="2019-10-17T00:30:49.243" v="585"/>
          <ac:spMkLst>
            <pc:docMk/>
            <pc:sldMk cId="180423781" sldId="312"/>
            <ac:spMk id="5" creationId="{0882EAD8-E1F7-4E87-9BC2-4222BD95A30E}"/>
          </ac:spMkLst>
        </pc:spChg>
        <pc:spChg chg="add del mod">
          <ac:chgData name="marcos aurelio gularte de castro" userId="67f50566e2aee3b4" providerId="LiveId" clId="{1730761B-06AD-40AD-9174-EEE37715AB39}" dt="2019-10-17T00:30:25.747" v="578"/>
          <ac:spMkLst>
            <pc:docMk/>
            <pc:sldMk cId="180423781" sldId="312"/>
            <ac:spMk id="6" creationId="{E61C6C11-CA05-4BED-9590-1848B9ABFD2E}"/>
          </ac:spMkLst>
        </pc:spChg>
        <pc:spChg chg="add del mod">
          <ac:chgData name="marcos aurelio gularte de castro" userId="67f50566e2aee3b4" providerId="LiveId" clId="{1730761B-06AD-40AD-9174-EEE37715AB39}" dt="2019-10-17T00:30:25.747" v="578"/>
          <ac:spMkLst>
            <pc:docMk/>
            <pc:sldMk cId="180423781" sldId="312"/>
            <ac:spMk id="7" creationId="{4596AC47-7583-4327-9545-F3D1C1C688F5}"/>
          </ac:spMkLst>
        </pc:spChg>
        <pc:spChg chg="add del mod">
          <ac:chgData name="marcos aurelio gularte de castro" userId="67f50566e2aee3b4" providerId="LiveId" clId="{1730761B-06AD-40AD-9174-EEE37715AB39}" dt="2019-10-17T00:30:34.154" v="579"/>
          <ac:spMkLst>
            <pc:docMk/>
            <pc:sldMk cId="180423781" sldId="312"/>
            <ac:spMk id="8" creationId="{D65BD91C-056E-4A75-B9AE-602A883E521D}"/>
          </ac:spMkLst>
        </pc:spChg>
        <pc:spChg chg="add mod">
          <ac:chgData name="marcos aurelio gularte de castro" userId="67f50566e2aee3b4" providerId="LiveId" clId="{1730761B-06AD-40AD-9174-EEE37715AB39}" dt="2019-10-17T00:30:52.352" v="587" actId="20577"/>
          <ac:spMkLst>
            <pc:docMk/>
            <pc:sldMk cId="180423781" sldId="312"/>
            <ac:spMk id="9" creationId="{B4FA1B4E-2FC8-48ED-B363-71BD65BDEB30}"/>
          </ac:spMkLst>
        </pc:spChg>
      </pc:sldChg>
      <pc:sldChg chg="addSp delSp modSp add modTransition">
        <pc:chgData name="marcos aurelio gularte de castro" userId="67f50566e2aee3b4" providerId="LiveId" clId="{1730761B-06AD-40AD-9174-EEE37715AB39}" dt="2019-10-17T01:56:23.292" v="665" actId="18131"/>
        <pc:sldMkLst>
          <pc:docMk/>
          <pc:sldMk cId="2921881832" sldId="313"/>
        </pc:sldMkLst>
        <pc:spChg chg="mod">
          <ac:chgData name="marcos aurelio gularte de castro" userId="67f50566e2aee3b4" providerId="LiveId" clId="{1730761B-06AD-40AD-9174-EEE37715AB39}" dt="2019-10-17T00:31:46.883" v="589" actId="20577"/>
          <ac:spMkLst>
            <pc:docMk/>
            <pc:sldMk cId="2921881832" sldId="313"/>
            <ac:spMk id="2" creationId="{91EE09B2-D053-46E6-B459-0742ABF90852}"/>
          </ac:spMkLst>
        </pc:spChg>
        <pc:spChg chg="del">
          <ac:chgData name="marcos aurelio gularte de castro" userId="67f50566e2aee3b4" providerId="LiveId" clId="{1730761B-06AD-40AD-9174-EEE37715AB39}" dt="2019-10-17T01:56:14.168" v="662" actId="931"/>
          <ac:spMkLst>
            <pc:docMk/>
            <pc:sldMk cId="2921881832" sldId="313"/>
            <ac:spMk id="3" creationId="{13FF5D8F-0A36-4195-8B7F-B42179A6340D}"/>
          </ac:spMkLst>
        </pc:spChg>
        <pc:picChg chg="add mod modCrop">
          <ac:chgData name="marcos aurelio gularte de castro" userId="67f50566e2aee3b4" providerId="LiveId" clId="{1730761B-06AD-40AD-9174-EEE37715AB39}" dt="2019-10-17T01:56:23.292" v="665" actId="18131"/>
          <ac:picMkLst>
            <pc:docMk/>
            <pc:sldMk cId="2921881832" sldId="313"/>
            <ac:picMk id="5" creationId="{49152D91-F926-4AE5-AF81-9B725A40D090}"/>
          </ac:picMkLst>
        </pc:picChg>
      </pc:sldChg>
      <pc:sldChg chg="addSp delSp modSp add modTransition">
        <pc:chgData name="marcos aurelio gularte de castro" userId="67f50566e2aee3b4" providerId="LiveId" clId="{1730761B-06AD-40AD-9174-EEE37715AB39}" dt="2019-10-17T01:57:00.322" v="668" actId="962"/>
        <pc:sldMkLst>
          <pc:docMk/>
          <pc:sldMk cId="3236854715" sldId="314"/>
        </pc:sldMkLst>
        <pc:spChg chg="del">
          <ac:chgData name="marcos aurelio gularte de castro" userId="67f50566e2aee3b4" providerId="LiveId" clId="{1730761B-06AD-40AD-9174-EEE37715AB39}" dt="2019-10-17T00:32:06.019" v="591"/>
          <ac:spMkLst>
            <pc:docMk/>
            <pc:sldMk cId="3236854715" sldId="314"/>
            <ac:spMk id="2" creationId="{F5076B24-102F-459B-A50A-E49D538AA3E0}"/>
          </ac:spMkLst>
        </pc:spChg>
        <pc:spChg chg="del">
          <ac:chgData name="marcos aurelio gularte de castro" userId="67f50566e2aee3b4" providerId="LiveId" clId="{1730761B-06AD-40AD-9174-EEE37715AB39}" dt="2019-10-17T00:32:06.019" v="591"/>
          <ac:spMkLst>
            <pc:docMk/>
            <pc:sldMk cId="3236854715" sldId="314"/>
            <ac:spMk id="3" creationId="{5754B98F-BFB5-4054-8425-3E93D905F510}"/>
          </ac:spMkLst>
        </pc:spChg>
        <pc:spChg chg="add mod">
          <ac:chgData name="marcos aurelio gularte de castro" userId="67f50566e2aee3b4" providerId="LiveId" clId="{1730761B-06AD-40AD-9174-EEE37715AB39}" dt="2019-10-17T00:32:09.201" v="593" actId="20577"/>
          <ac:spMkLst>
            <pc:docMk/>
            <pc:sldMk cId="3236854715" sldId="314"/>
            <ac:spMk id="4" creationId="{629E4A1C-903D-452E-A156-F60DA97CC90D}"/>
          </ac:spMkLst>
        </pc:spChg>
        <pc:spChg chg="add del mod">
          <ac:chgData name="marcos aurelio gularte de castro" userId="67f50566e2aee3b4" providerId="LiveId" clId="{1730761B-06AD-40AD-9174-EEE37715AB39}" dt="2019-10-17T01:56:59.027" v="666" actId="931"/>
          <ac:spMkLst>
            <pc:docMk/>
            <pc:sldMk cId="3236854715" sldId="314"/>
            <ac:spMk id="5" creationId="{6A773116-D2D5-4197-B407-3D7DA90EFAD3}"/>
          </ac:spMkLst>
        </pc:spChg>
        <pc:picChg chg="add mod">
          <ac:chgData name="marcos aurelio gularte de castro" userId="67f50566e2aee3b4" providerId="LiveId" clId="{1730761B-06AD-40AD-9174-EEE37715AB39}" dt="2019-10-17T01:57:00.322" v="668" actId="962"/>
          <ac:picMkLst>
            <pc:docMk/>
            <pc:sldMk cId="3236854715" sldId="314"/>
            <ac:picMk id="7" creationId="{DC8C5533-D4C3-4118-8AB8-8C7183790FFF}"/>
          </ac:picMkLst>
        </pc:picChg>
      </pc:sldChg>
      <pc:sldMasterChg chg="modSldLayout">
        <pc:chgData name="marcos aurelio gularte de castro" userId="67f50566e2aee3b4" providerId="LiveId" clId="{1730761B-06AD-40AD-9174-EEE37715AB39}" dt="2019-10-17T00:27:01.432" v="562" actId="403"/>
        <pc:sldMasterMkLst>
          <pc:docMk/>
          <pc:sldMasterMk cId="1856760685" sldId="2147483648"/>
        </pc:sldMasterMkLst>
        <pc:sldLayoutChg chg="addSp delSp modSp setBg">
          <pc:chgData name="marcos aurelio gularte de castro" userId="67f50566e2aee3b4" providerId="LiveId" clId="{1730761B-06AD-40AD-9174-EEE37715AB39}" dt="2019-10-16T23:37:48.276" v="179" actId="14100"/>
          <pc:sldLayoutMkLst>
            <pc:docMk/>
            <pc:sldMasterMk cId="1856760685" sldId="2147483648"/>
            <pc:sldLayoutMk cId="3702479123" sldId="2147483651"/>
          </pc:sldLayoutMkLst>
          <pc:spChg chg="mod">
            <ac:chgData name="marcos aurelio gularte de castro" userId="67f50566e2aee3b4" providerId="LiveId" clId="{1730761B-06AD-40AD-9174-EEE37715AB39}" dt="2019-10-16T23:37:48.276" v="179" actId="14100"/>
            <ac:spMkLst>
              <pc:docMk/>
              <pc:sldMasterMk cId="1856760685" sldId="2147483648"/>
              <pc:sldLayoutMk cId="3702479123" sldId="2147483651"/>
              <ac:spMk id="2" creationId="{BBC0C0DF-65FE-4DAD-BC9B-494DBEB62943}"/>
            </ac:spMkLst>
          </pc:spChg>
          <pc:spChg chg="del mod">
            <ac:chgData name="marcos aurelio gularte de castro" userId="67f50566e2aee3b4" providerId="LiveId" clId="{1730761B-06AD-40AD-9174-EEE37715AB39}" dt="2019-10-11T20:09:40.007" v="7" actId="478"/>
            <ac:spMkLst>
              <pc:docMk/>
              <pc:sldMasterMk cId="1856760685" sldId="2147483648"/>
              <pc:sldLayoutMk cId="3702479123" sldId="2147483651"/>
              <ac:spMk id="3" creationId="{6FCF0616-9DC0-4469-BFED-E6911B09F78D}"/>
            </ac:spMkLst>
          </pc:spChg>
          <pc:spChg chg="del mod">
            <ac:chgData name="marcos aurelio gularte de castro" userId="67f50566e2aee3b4" providerId="LiveId" clId="{1730761B-06AD-40AD-9174-EEE37715AB39}" dt="2019-10-11T20:09:20.874" v="4" actId="478"/>
            <ac:spMkLst>
              <pc:docMk/>
              <pc:sldMasterMk cId="1856760685" sldId="2147483648"/>
              <pc:sldLayoutMk cId="3702479123" sldId="2147483651"/>
              <ac:spMk id="4" creationId="{195A907E-7C2A-444F-B26A-4437CEECB11C}"/>
            </ac:spMkLst>
          </pc:spChg>
          <pc:spChg chg="del mod">
            <ac:chgData name="marcos aurelio gularte de castro" userId="67f50566e2aee3b4" providerId="LiveId" clId="{1730761B-06AD-40AD-9174-EEE37715AB39}" dt="2019-10-11T20:09:20.874" v="4" actId="478"/>
            <ac:spMkLst>
              <pc:docMk/>
              <pc:sldMasterMk cId="1856760685" sldId="2147483648"/>
              <pc:sldLayoutMk cId="3702479123" sldId="2147483651"/>
              <ac:spMk id="5" creationId="{B61BFB24-2FD5-4852-AF52-D6036A6BC230}"/>
            </ac:spMkLst>
          </pc:spChg>
          <pc:spChg chg="del mod">
            <ac:chgData name="marcos aurelio gularte de castro" userId="67f50566e2aee3b4" providerId="LiveId" clId="{1730761B-06AD-40AD-9174-EEE37715AB39}" dt="2019-10-11T20:09:20.874" v="4" actId="478"/>
            <ac:spMkLst>
              <pc:docMk/>
              <pc:sldMasterMk cId="1856760685" sldId="2147483648"/>
              <pc:sldLayoutMk cId="3702479123" sldId="2147483651"/>
              <ac:spMk id="6" creationId="{C5614085-6460-4743-9FA9-B8EDF3878DBB}"/>
            </ac:spMkLst>
          </pc:spChg>
          <pc:spChg chg="add del mod">
            <ac:chgData name="marcos aurelio gularte de castro" userId="67f50566e2aee3b4" providerId="LiveId" clId="{1730761B-06AD-40AD-9174-EEE37715AB39}" dt="2019-10-11T20:14:20.944" v="18" actId="478"/>
            <ac:spMkLst>
              <pc:docMk/>
              <pc:sldMasterMk cId="1856760685" sldId="2147483648"/>
              <pc:sldLayoutMk cId="3702479123" sldId="2147483651"/>
              <ac:spMk id="7" creationId="{4166EA8D-1E7E-4DAF-A32C-C107C321BB5A}"/>
            </ac:spMkLst>
          </pc:spChg>
        </pc:sldLayoutChg>
        <pc:sldLayoutChg chg="addSp delSp modSp">
          <pc:chgData name="marcos aurelio gularte de castro" userId="67f50566e2aee3b4" providerId="LiveId" clId="{1730761B-06AD-40AD-9174-EEE37715AB39}" dt="2019-10-16T03:31:08.644" v="53" actId="11529"/>
          <pc:sldLayoutMkLst>
            <pc:docMk/>
            <pc:sldMasterMk cId="1856760685" sldId="2147483648"/>
            <pc:sldLayoutMk cId="156889896" sldId="2147483661"/>
          </pc:sldLayoutMkLst>
          <pc:spChg chg="mod">
            <ac:chgData name="marcos aurelio gularte de castro" userId="67f50566e2aee3b4" providerId="LiveId" clId="{1730761B-06AD-40AD-9174-EEE37715AB39}" dt="2019-10-11T20:51:20.514" v="42" actId="14100"/>
            <ac:spMkLst>
              <pc:docMk/>
              <pc:sldMasterMk cId="1856760685" sldId="2147483648"/>
              <pc:sldLayoutMk cId="156889896" sldId="2147483661"/>
              <ac:spMk id="2" creationId="{FB97DC87-3D42-4B48-AB23-2D19C919435B}"/>
            </ac:spMkLst>
          </pc:spChg>
          <pc:spChg chg="mod">
            <ac:chgData name="marcos aurelio gularte de castro" userId="67f50566e2aee3b4" providerId="LiveId" clId="{1730761B-06AD-40AD-9174-EEE37715AB39}" dt="2019-10-11T20:45:33.340" v="25" actId="14100"/>
            <ac:spMkLst>
              <pc:docMk/>
              <pc:sldMasterMk cId="1856760685" sldId="2147483648"/>
              <pc:sldLayoutMk cId="156889896" sldId="2147483661"/>
              <ac:spMk id="3" creationId="{E63B17CA-856B-4734-A8BF-88ED99DDB135}"/>
            </ac:spMkLst>
          </pc:spChg>
          <pc:spChg chg="del">
            <ac:chgData name="marcos aurelio gularte de castro" userId="67f50566e2aee3b4" providerId="LiveId" clId="{1730761B-06AD-40AD-9174-EEE37715AB39}" dt="2019-10-11T20:43:44.369" v="20" actId="478"/>
            <ac:spMkLst>
              <pc:docMk/>
              <pc:sldMasterMk cId="1856760685" sldId="2147483648"/>
              <pc:sldLayoutMk cId="156889896" sldId="2147483661"/>
              <ac:spMk id="4" creationId="{D9377DEB-7FEB-4436-8C5A-065781E20329}"/>
            </ac:spMkLst>
          </pc:spChg>
          <pc:spChg chg="add del">
            <ac:chgData name="marcos aurelio gularte de castro" userId="67f50566e2aee3b4" providerId="LiveId" clId="{1730761B-06AD-40AD-9174-EEE37715AB39}" dt="2019-10-16T03:31:08.644" v="53" actId="11529"/>
            <ac:spMkLst>
              <pc:docMk/>
              <pc:sldMasterMk cId="1856760685" sldId="2147483648"/>
              <pc:sldLayoutMk cId="156889896" sldId="2147483661"/>
              <ac:spMk id="4" creationId="{F8CA90BD-D629-4154-8BB5-E4D07C0C7A65}"/>
            </ac:spMkLst>
          </pc:spChg>
          <pc:spChg chg="del">
            <ac:chgData name="marcos aurelio gularte de castro" userId="67f50566e2aee3b4" providerId="LiveId" clId="{1730761B-06AD-40AD-9174-EEE37715AB39}" dt="2019-10-11T20:43:44.369" v="20" actId="478"/>
            <ac:spMkLst>
              <pc:docMk/>
              <pc:sldMasterMk cId="1856760685" sldId="2147483648"/>
              <pc:sldLayoutMk cId="156889896" sldId="2147483661"/>
              <ac:spMk id="5" creationId="{88A6A800-9D89-4563-8222-CA2C758BE08E}"/>
            </ac:spMkLst>
          </pc:spChg>
          <pc:spChg chg="add mod">
            <ac:chgData name="marcos aurelio gularte de castro" userId="67f50566e2aee3b4" providerId="LiveId" clId="{1730761B-06AD-40AD-9174-EEE37715AB39}" dt="2019-10-16T03:31:08.644" v="53" actId="11529"/>
            <ac:spMkLst>
              <pc:docMk/>
              <pc:sldMasterMk cId="1856760685" sldId="2147483648"/>
              <pc:sldLayoutMk cId="156889896" sldId="2147483661"/>
              <ac:spMk id="5" creationId="{9D4F7104-EA14-4D70-B170-D8914701C472}"/>
            </ac:spMkLst>
          </pc:spChg>
          <pc:spChg chg="del">
            <ac:chgData name="marcos aurelio gularte de castro" userId="67f50566e2aee3b4" providerId="LiveId" clId="{1730761B-06AD-40AD-9174-EEE37715AB39}" dt="2019-10-11T20:43:44.369" v="20" actId="478"/>
            <ac:spMkLst>
              <pc:docMk/>
              <pc:sldMasterMk cId="1856760685" sldId="2147483648"/>
              <pc:sldLayoutMk cId="156889896" sldId="2147483661"/>
              <ac:spMk id="6" creationId="{E8AF7EE0-A42D-4AF9-8364-C8F86A623A2E}"/>
            </ac:spMkLst>
          </pc:spChg>
          <pc:spChg chg="add del mod">
            <ac:chgData name="marcos aurelio gularte de castro" userId="67f50566e2aee3b4" providerId="LiveId" clId="{1730761B-06AD-40AD-9174-EEE37715AB39}" dt="2019-10-11T20:51:05.210" v="37" actId="478"/>
            <ac:spMkLst>
              <pc:docMk/>
              <pc:sldMasterMk cId="1856760685" sldId="2147483648"/>
              <pc:sldLayoutMk cId="156889896" sldId="2147483661"/>
              <ac:spMk id="7" creationId="{6CCF2AFF-ED3C-4FF6-91E4-B5EE2F5A9344}"/>
            </ac:spMkLst>
          </pc:spChg>
          <pc:spChg chg="add del mod">
            <ac:chgData name="marcos aurelio gularte de castro" userId="67f50566e2aee3b4" providerId="LiveId" clId="{1730761B-06AD-40AD-9174-EEE37715AB39}" dt="2019-10-16T03:29:55.020" v="52" actId="478"/>
            <ac:spMkLst>
              <pc:docMk/>
              <pc:sldMasterMk cId="1856760685" sldId="2147483648"/>
              <pc:sldLayoutMk cId="156889896" sldId="2147483661"/>
              <ac:spMk id="8" creationId="{F43A9751-9D23-4735-A32C-DE0AA66180A4}"/>
            </ac:spMkLst>
          </pc:spChg>
        </pc:sldLayoutChg>
        <pc:sldLayoutChg chg="delSp modSp">
          <pc:chgData name="marcos aurelio gularte de castro" userId="67f50566e2aee3b4" providerId="LiveId" clId="{1730761B-06AD-40AD-9174-EEE37715AB39}" dt="2019-10-16T03:32:27.802" v="60" actId="12"/>
          <pc:sldLayoutMkLst>
            <pc:docMk/>
            <pc:sldMasterMk cId="1856760685" sldId="2147483648"/>
            <pc:sldLayoutMk cId="3700155383" sldId="2147483662"/>
          </pc:sldLayoutMkLst>
          <pc:spChg chg="del">
            <ac:chgData name="marcos aurelio gularte de castro" userId="67f50566e2aee3b4" providerId="LiveId" clId="{1730761B-06AD-40AD-9174-EEE37715AB39}" dt="2019-10-16T03:31:45.295" v="55" actId="478"/>
            <ac:spMkLst>
              <pc:docMk/>
              <pc:sldMasterMk cId="1856760685" sldId="2147483648"/>
              <pc:sldLayoutMk cId="3700155383" sldId="2147483662"/>
              <ac:spMk id="2" creationId="{FB97DC87-3D42-4B48-AB23-2D19C919435B}"/>
            </ac:spMkLst>
          </pc:spChg>
          <pc:spChg chg="mod">
            <ac:chgData name="marcos aurelio gularte de castro" userId="67f50566e2aee3b4" providerId="LiveId" clId="{1730761B-06AD-40AD-9174-EEE37715AB39}" dt="2019-10-16T03:32:27.802" v="60" actId="12"/>
            <ac:spMkLst>
              <pc:docMk/>
              <pc:sldMasterMk cId="1856760685" sldId="2147483648"/>
              <pc:sldLayoutMk cId="3700155383" sldId="2147483662"/>
              <ac:spMk id="3" creationId="{E63B17CA-856B-4734-A8BF-88ED99DDB135}"/>
            </ac:spMkLst>
          </pc:spChg>
        </pc:sldLayoutChg>
        <pc:sldLayoutChg chg="addSp delSp modSp">
          <pc:chgData name="marcos aurelio gularte de castro" userId="67f50566e2aee3b4" providerId="LiveId" clId="{1730761B-06AD-40AD-9174-EEE37715AB39}" dt="2019-10-17T00:27:01.432" v="562" actId="403"/>
          <pc:sldLayoutMkLst>
            <pc:docMk/>
            <pc:sldMasterMk cId="1856760685" sldId="2147483648"/>
            <pc:sldLayoutMk cId="3939952541" sldId="2147483663"/>
          </pc:sldLayoutMkLst>
          <pc:spChg chg="mod ord">
            <ac:chgData name="marcos aurelio gularte de castro" userId="67f50566e2aee3b4" providerId="LiveId" clId="{1730761B-06AD-40AD-9174-EEE37715AB39}" dt="2019-10-16T23:50:15.024" v="317" actId="1076"/>
            <ac:spMkLst>
              <pc:docMk/>
              <pc:sldMasterMk cId="1856760685" sldId="2147483648"/>
              <pc:sldLayoutMk cId="3939952541" sldId="2147483663"/>
              <ac:spMk id="2" creationId="{FB97DC87-3D42-4B48-AB23-2D19C919435B}"/>
            </ac:spMkLst>
          </pc:spChg>
          <pc:spChg chg="mod">
            <ac:chgData name="marcos aurelio gularte de castro" userId="67f50566e2aee3b4" providerId="LiveId" clId="{1730761B-06AD-40AD-9174-EEE37715AB39}" dt="2019-10-17T00:27:01.432" v="562" actId="403"/>
            <ac:spMkLst>
              <pc:docMk/>
              <pc:sldMasterMk cId="1856760685" sldId="2147483648"/>
              <pc:sldLayoutMk cId="3939952541" sldId="2147483663"/>
              <ac:spMk id="3" creationId="{E63B17CA-856B-4734-A8BF-88ED99DDB135}"/>
            </ac:spMkLst>
          </pc:spChg>
          <pc:spChg chg="del">
            <ac:chgData name="marcos aurelio gularte de castro" userId="67f50566e2aee3b4" providerId="LiveId" clId="{1730761B-06AD-40AD-9174-EEE37715AB39}" dt="2019-10-16T21:44:47.982" v="116" actId="478"/>
            <ac:spMkLst>
              <pc:docMk/>
              <pc:sldMasterMk cId="1856760685" sldId="2147483648"/>
              <pc:sldLayoutMk cId="3939952541" sldId="2147483663"/>
              <ac:spMk id="4" creationId="{D9377DEB-7FEB-4436-8C5A-065781E20329}"/>
            </ac:spMkLst>
          </pc:spChg>
          <pc:spChg chg="del">
            <ac:chgData name="marcos aurelio gularte de castro" userId="67f50566e2aee3b4" providerId="LiveId" clId="{1730761B-06AD-40AD-9174-EEE37715AB39}" dt="2019-10-16T21:44:47.982" v="116" actId="478"/>
            <ac:spMkLst>
              <pc:docMk/>
              <pc:sldMasterMk cId="1856760685" sldId="2147483648"/>
              <pc:sldLayoutMk cId="3939952541" sldId="2147483663"/>
              <ac:spMk id="5" creationId="{88A6A800-9D89-4563-8222-CA2C758BE08E}"/>
            </ac:spMkLst>
          </pc:spChg>
          <pc:spChg chg="del">
            <ac:chgData name="marcos aurelio gularte de castro" userId="67f50566e2aee3b4" providerId="LiveId" clId="{1730761B-06AD-40AD-9174-EEE37715AB39}" dt="2019-10-16T21:44:47.982" v="116" actId="478"/>
            <ac:spMkLst>
              <pc:docMk/>
              <pc:sldMasterMk cId="1856760685" sldId="2147483648"/>
              <pc:sldLayoutMk cId="3939952541" sldId="2147483663"/>
              <ac:spMk id="6" creationId="{E8AF7EE0-A42D-4AF9-8364-C8F86A623A2E}"/>
            </ac:spMkLst>
          </pc:spChg>
          <pc:spChg chg="add del mod">
            <ac:chgData name="marcos aurelio gularte de castro" userId="67f50566e2aee3b4" providerId="LiveId" clId="{1730761B-06AD-40AD-9174-EEE37715AB39}" dt="2019-10-16T21:47:16.052" v="140" actId="11529"/>
            <ac:spMkLst>
              <pc:docMk/>
              <pc:sldMasterMk cId="1856760685" sldId="2147483648"/>
              <pc:sldLayoutMk cId="3939952541" sldId="2147483663"/>
              <ac:spMk id="7" creationId="{C5CEDFF4-E89A-4C52-8B2A-A5A505B5444F}"/>
            </ac:spMkLst>
          </pc:spChg>
          <pc:spChg chg="add mod">
            <ac:chgData name="marcos aurelio gularte de castro" userId="67f50566e2aee3b4" providerId="LiveId" clId="{1730761B-06AD-40AD-9174-EEE37715AB39}" dt="2019-10-16T23:50:26.026" v="320" actId="14100"/>
            <ac:spMkLst>
              <pc:docMk/>
              <pc:sldMasterMk cId="1856760685" sldId="2147483648"/>
              <pc:sldLayoutMk cId="3939952541" sldId="2147483663"/>
              <ac:spMk id="8" creationId="{0443291D-CCB6-4E2C-964E-8D26A466B69C}"/>
            </ac:spMkLst>
          </pc:spChg>
          <pc:spChg chg="add mod">
            <ac:chgData name="marcos aurelio gularte de castro" userId="67f50566e2aee3b4" providerId="LiveId" clId="{1730761B-06AD-40AD-9174-EEE37715AB39}" dt="2019-10-16T23:50:31.770" v="322" actId="14100"/>
            <ac:spMkLst>
              <pc:docMk/>
              <pc:sldMasterMk cId="1856760685" sldId="2147483648"/>
              <pc:sldLayoutMk cId="3939952541" sldId="2147483663"/>
              <ac:spMk id="9" creationId="{33EFDCD5-9D1D-463A-B0B9-39CDC75F1EC2}"/>
            </ac:spMkLst>
          </pc:spChg>
          <pc:picChg chg="add mod">
            <ac:chgData name="marcos aurelio gularte de castro" userId="67f50566e2aee3b4" providerId="LiveId" clId="{1730761B-06AD-40AD-9174-EEE37715AB39}" dt="2019-10-16T21:49:47.711" v="156" actId="1076"/>
            <ac:picMkLst>
              <pc:docMk/>
              <pc:sldMasterMk cId="1856760685" sldId="2147483648"/>
              <pc:sldLayoutMk cId="3939952541" sldId="2147483663"/>
              <ac:picMk id="11" creationId="{9A17B27F-7FF8-4615-9648-36C683BD90D8}"/>
            </ac:picMkLst>
          </pc:picChg>
          <pc:picChg chg="add mod">
            <ac:chgData name="marcos aurelio gularte de castro" userId="67f50566e2aee3b4" providerId="LiveId" clId="{1730761B-06AD-40AD-9174-EEE37715AB39}" dt="2019-10-16T23:50:28.975" v="321" actId="1076"/>
            <ac:picMkLst>
              <pc:docMk/>
              <pc:sldMasterMk cId="1856760685" sldId="2147483648"/>
              <pc:sldLayoutMk cId="3939952541" sldId="2147483663"/>
              <ac:picMk id="12" creationId="{E5D70E1C-8155-48E7-95EB-B201AF4F0DD1}"/>
            </ac:picMkLst>
          </pc:picChg>
        </pc:sldLayoutChg>
        <pc:sldLayoutChg chg="delSp modSp setBg">
          <pc:chgData name="marcos aurelio gularte de castro" userId="67f50566e2aee3b4" providerId="LiveId" clId="{1730761B-06AD-40AD-9174-EEE37715AB39}" dt="2019-10-16T23:47:09.361" v="289" actId="12789"/>
          <pc:sldLayoutMkLst>
            <pc:docMk/>
            <pc:sldMasterMk cId="1856760685" sldId="2147483648"/>
            <pc:sldLayoutMk cId="518793809" sldId="2147483664"/>
          </pc:sldLayoutMkLst>
          <pc:spChg chg="mod">
            <ac:chgData name="marcos aurelio gularte de castro" userId="67f50566e2aee3b4" providerId="LiveId" clId="{1730761B-06AD-40AD-9174-EEE37715AB39}" dt="2019-10-16T23:47:09.361" v="289" actId="12789"/>
            <ac:spMkLst>
              <pc:docMk/>
              <pc:sldMasterMk cId="1856760685" sldId="2147483648"/>
              <pc:sldLayoutMk cId="518793809" sldId="2147483664"/>
              <ac:spMk id="2" creationId="{FB97DC87-3D42-4B48-AB23-2D19C919435B}"/>
            </ac:spMkLst>
          </pc:spChg>
          <pc:spChg chg="mod">
            <ac:chgData name="marcos aurelio gularte de castro" userId="67f50566e2aee3b4" providerId="LiveId" clId="{1730761B-06AD-40AD-9174-EEE37715AB39}" dt="2019-10-16T23:47:09.361" v="289" actId="12789"/>
            <ac:spMkLst>
              <pc:docMk/>
              <pc:sldMasterMk cId="1856760685" sldId="2147483648"/>
              <pc:sldLayoutMk cId="518793809" sldId="2147483664"/>
              <ac:spMk id="3" creationId="{E63B17CA-856B-4734-A8BF-88ED99DDB135}"/>
            </ac:spMkLst>
          </pc:spChg>
          <pc:spChg chg="del">
            <ac:chgData name="marcos aurelio gularte de castro" userId="67f50566e2aee3b4" providerId="LiveId" clId="{1730761B-06AD-40AD-9174-EEE37715AB39}" dt="2019-10-16T23:40:02.703" v="187" actId="478"/>
            <ac:spMkLst>
              <pc:docMk/>
              <pc:sldMasterMk cId="1856760685" sldId="2147483648"/>
              <pc:sldLayoutMk cId="518793809" sldId="2147483664"/>
              <ac:spMk id="5" creationId="{9D4F7104-EA14-4D70-B170-D8914701C472}"/>
            </ac:spMkLst>
          </pc:spChg>
        </pc:sldLayoutChg>
        <pc:sldLayoutChg chg="modSp">
          <pc:chgData name="marcos aurelio gularte de castro" userId="67f50566e2aee3b4" providerId="LiveId" clId="{1730761B-06AD-40AD-9174-EEE37715AB39}" dt="2019-10-16T23:48:12.225" v="297" actId="207"/>
          <pc:sldLayoutMkLst>
            <pc:docMk/>
            <pc:sldMasterMk cId="1856760685" sldId="2147483648"/>
            <pc:sldLayoutMk cId="397970400" sldId="2147483665"/>
          </pc:sldLayoutMkLst>
          <pc:spChg chg="mod">
            <ac:chgData name="marcos aurelio gularte de castro" userId="67f50566e2aee3b4" providerId="LiveId" clId="{1730761B-06AD-40AD-9174-EEE37715AB39}" dt="2019-10-16T23:48:12.225" v="297" actId="207"/>
            <ac:spMkLst>
              <pc:docMk/>
              <pc:sldMasterMk cId="1856760685" sldId="2147483648"/>
              <pc:sldLayoutMk cId="397970400" sldId="2147483665"/>
              <ac:spMk id="3" creationId="{E63B17CA-856B-4734-A8BF-88ED99DDB135}"/>
            </ac:spMkLst>
          </pc:spChg>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FCC7FF-8445-4B8B-9835-7802436CD149}"/>
              </a:ext>
            </a:extLst>
          </p:cNvPr>
          <p:cNvSpPr>
            <a:spLocks noGrp="1"/>
          </p:cNvSpPr>
          <p:nvPr>
            <p:ph type="ctrTitle"/>
          </p:nvPr>
        </p:nvSpPr>
        <p:spPr>
          <a:xfrm>
            <a:off x="5101389" y="1074235"/>
            <a:ext cx="6035842" cy="2667585"/>
          </a:xfrm>
        </p:spPr>
        <p:txBody>
          <a:bodyPr anchor="ctr"/>
          <a:lstStyle>
            <a:lvl1pPr algn="ctr">
              <a:defRPr sz="6000" cap="all" baseline="0">
                <a:solidFill>
                  <a:srgbClr val="35587D"/>
                </a:solidFill>
              </a:defRPr>
            </a:lvl1pPr>
          </a:lstStyle>
          <a:p>
            <a:r>
              <a:rPr lang="pt-BR" dirty="0"/>
              <a:t>Clique para editar o título Mestre</a:t>
            </a:r>
          </a:p>
        </p:txBody>
      </p:sp>
      <p:sp>
        <p:nvSpPr>
          <p:cNvPr id="3" name="Subtítulo 2">
            <a:extLst>
              <a:ext uri="{FF2B5EF4-FFF2-40B4-BE49-F238E27FC236}">
                <a16:creationId xmlns:a16="http://schemas.microsoft.com/office/drawing/2014/main" id="{A66ADC7F-BEBC-4564-B0BD-5C58AB3A5942}"/>
              </a:ext>
            </a:extLst>
          </p:cNvPr>
          <p:cNvSpPr>
            <a:spLocks noGrp="1"/>
          </p:cNvSpPr>
          <p:nvPr>
            <p:ph type="subTitle" idx="1" hasCustomPrompt="1"/>
          </p:nvPr>
        </p:nvSpPr>
        <p:spPr>
          <a:xfrm>
            <a:off x="5101389" y="3854700"/>
            <a:ext cx="6035842" cy="1849927"/>
          </a:xfrm>
        </p:spPr>
        <p:txBody>
          <a:bodyPr anchor="ctr">
            <a:noAutofit/>
          </a:bodyPr>
          <a:lstStyle>
            <a:lvl1pPr marL="0" indent="0" algn="ctr">
              <a:buNone/>
              <a:defRPr sz="80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MÊS</a:t>
            </a:r>
          </a:p>
        </p:txBody>
      </p:sp>
    </p:spTree>
    <p:extLst>
      <p:ext uri="{BB962C8B-B14F-4D97-AF65-F5344CB8AC3E}">
        <p14:creationId xmlns:p14="http://schemas.microsoft.com/office/powerpoint/2010/main" val="297581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2CFA8E-A121-45C3-8CBB-AE7ACB88A7D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8730D88-825B-4A11-BD69-4B1262B1C5E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E5A94DD-99CF-4B83-A553-1DBA8B8CC2F8}"/>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E16F22C-9BCC-4C96-8B0C-14D57165ABB0}"/>
              </a:ext>
            </a:extLst>
          </p:cNvPr>
          <p:cNvSpPr>
            <a:spLocks noGrp="1"/>
          </p:cNvSpPr>
          <p:nvPr>
            <p:ph type="dt" sz="half" idx="10"/>
          </p:nvPr>
        </p:nvSpPr>
        <p:spPr>
          <a:xfrm>
            <a:off x="1676400" y="6284160"/>
            <a:ext cx="2626023" cy="365125"/>
          </a:xfrm>
          <a:prstGeom prst="rect">
            <a:avLst/>
          </a:prstGeom>
        </p:spPr>
        <p:txBody>
          <a:bodyPr/>
          <a:lstStyle/>
          <a:p>
            <a:fld id="{D5494B17-3033-42B4-BC88-835930A51898}" type="datetimeFigureOut">
              <a:rPr lang="pt-BR" smtClean="0"/>
              <a:t>16/10/2019</a:t>
            </a:fld>
            <a:endParaRPr lang="pt-BR"/>
          </a:p>
        </p:txBody>
      </p:sp>
      <p:sp>
        <p:nvSpPr>
          <p:cNvPr id="6" name="Espaço Reservado para Rodapé 5">
            <a:extLst>
              <a:ext uri="{FF2B5EF4-FFF2-40B4-BE49-F238E27FC236}">
                <a16:creationId xmlns:a16="http://schemas.microsoft.com/office/drawing/2014/main" id="{338970A9-964F-4EB1-BFE9-F6578BC9E93A}"/>
              </a:ext>
            </a:extLst>
          </p:cNvPr>
          <p:cNvSpPr>
            <a:spLocks noGrp="1"/>
          </p:cNvSpPr>
          <p:nvPr>
            <p:ph type="ftr" sz="quarter" idx="11"/>
          </p:nvPr>
        </p:nvSpPr>
        <p:spPr>
          <a:xfrm>
            <a:off x="4876800" y="6284160"/>
            <a:ext cx="3939034"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C6B7FA68-59EC-4923-8C58-95535BFB0772}"/>
              </a:ext>
            </a:extLst>
          </p:cNvPr>
          <p:cNvSpPr>
            <a:spLocks noGrp="1"/>
          </p:cNvSpPr>
          <p:nvPr>
            <p:ph type="sldNum" sz="quarter" idx="12"/>
          </p:nvPr>
        </p:nvSpPr>
        <p:spPr>
          <a:xfrm>
            <a:off x="9448800" y="6284160"/>
            <a:ext cx="2626023" cy="365125"/>
          </a:xfrm>
          <a:prstGeom prst="rect">
            <a:avLst/>
          </a:prstGeom>
        </p:spPr>
        <p:txBody>
          <a:bodyPr/>
          <a:lstStyle/>
          <a:p>
            <a:fld id="{FB6753F3-5281-4D2A-AA22-5C871F8754A5}" type="slidenum">
              <a:rPr lang="pt-BR" smtClean="0"/>
              <a:t>‹nº›</a:t>
            </a:fld>
            <a:endParaRPr lang="pt-BR"/>
          </a:p>
        </p:txBody>
      </p:sp>
    </p:spTree>
    <p:extLst>
      <p:ext uri="{BB962C8B-B14F-4D97-AF65-F5344CB8AC3E}">
        <p14:creationId xmlns:p14="http://schemas.microsoft.com/office/powerpoint/2010/main" val="242469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D3AD2D-B341-48EF-A518-35785DB5F04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90A7475-968E-4533-97AA-6EDD1CABCB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2765C70-5FB8-4572-AB21-58588FF519E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8B50DB1-020F-4E68-9A6C-336A97C474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773734B1-D5A9-4930-8755-201A8CB7C4B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EAA0F85-840A-4667-B038-12BFD2F20C63}"/>
              </a:ext>
            </a:extLst>
          </p:cNvPr>
          <p:cNvSpPr>
            <a:spLocks noGrp="1"/>
          </p:cNvSpPr>
          <p:nvPr>
            <p:ph type="dt" sz="half" idx="10"/>
          </p:nvPr>
        </p:nvSpPr>
        <p:spPr>
          <a:xfrm>
            <a:off x="1676400" y="6284160"/>
            <a:ext cx="2626023" cy="365125"/>
          </a:xfrm>
          <a:prstGeom prst="rect">
            <a:avLst/>
          </a:prstGeom>
        </p:spPr>
        <p:txBody>
          <a:bodyPr/>
          <a:lstStyle/>
          <a:p>
            <a:fld id="{D5494B17-3033-42B4-BC88-835930A51898}" type="datetimeFigureOut">
              <a:rPr lang="pt-BR" smtClean="0"/>
              <a:t>16/10/2019</a:t>
            </a:fld>
            <a:endParaRPr lang="pt-BR"/>
          </a:p>
        </p:txBody>
      </p:sp>
      <p:sp>
        <p:nvSpPr>
          <p:cNvPr id="8" name="Espaço Reservado para Rodapé 7">
            <a:extLst>
              <a:ext uri="{FF2B5EF4-FFF2-40B4-BE49-F238E27FC236}">
                <a16:creationId xmlns:a16="http://schemas.microsoft.com/office/drawing/2014/main" id="{9FE42C2E-BB7C-474D-8DF9-564B23813177}"/>
              </a:ext>
            </a:extLst>
          </p:cNvPr>
          <p:cNvSpPr>
            <a:spLocks noGrp="1"/>
          </p:cNvSpPr>
          <p:nvPr>
            <p:ph type="ftr" sz="quarter" idx="11"/>
          </p:nvPr>
        </p:nvSpPr>
        <p:spPr>
          <a:xfrm>
            <a:off x="4876800" y="6284160"/>
            <a:ext cx="3939034"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3B916552-0F73-483A-8E3A-8E0CDFBA1917}"/>
              </a:ext>
            </a:extLst>
          </p:cNvPr>
          <p:cNvSpPr>
            <a:spLocks noGrp="1"/>
          </p:cNvSpPr>
          <p:nvPr>
            <p:ph type="sldNum" sz="quarter" idx="12"/>
          </p:nvPr>
        </p:nvSpPr>
        <p:spPr>
          <a:xfrm>
            <a:off x="9448800" y="6284160"/>
            <a:ext cx="2626023" cy="365125"/>
          </a:xfrm>
          <a:prstGeom prst="rect">
            <a:avLst/>
          </a:prstGeom>
        </p:spPr>
        <p:txBody>
          <a:bodyPr/>
          <a:lstStyle/>
          <a:p>
            <a:fld id="{FB6753F3-5281-4D2A-AA22-5C871F8754A5}" type="slidenum">
              <a:rPr lang="pt-BR" smtClean="0"/>
              <a:t>‹nº›</a:t>
            </a:fld>
            <a:endParaRPr lang="pt-BR"/>
          </a:p>
        </p:txBody>
      </p:sp>
    </p:spTree>
    <p:extLst>
      <p:ext uri="{BB962C8B-B14F-4D97-AF65-F5344CB8AC3E}">
        <p14:creationId xmlns:p14="http://schemas.microsoft.com/office/powerpoint/2010/main" val="1402759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D5F9ED-59DB-4CD1-A85C-10D2EA43581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4A753B9-EEC5-4555-A3FC-A6F1D75C108A}"/>
              </a:ext>
            </a:extLst>
          </p:cNvPr>
          <p:cNvSpPr>
            <a:spLocks noGrp="1"/>
          </p:cNvSpPr>
          <p:nvPr>
            <p:ph type="dt" sz="half" idx="10"/>
          </p:nvPr>
        </p:nvSpPr>
        <p:spPr>
          <a:xfrm>
            <a:off x="1676400" y="6284160"/>
            <a:ext cx="2626023" cy="365125"/>
          </a:xfrm>
          <a:prstGeom prst="rect">
            <a:avLst/>
          </a:prstGeom>
        </p:spPr>
        <p:txBody>
          <a:bodyPr/>
          <a:lstStyle/>
          <a:p>
            <a:fld id="{D5494B17-3033-42B4-BC88-835930A51898}" type="datetimeFigureOut">
              <a:rPr lang="pt-BR" smtClean="0"/>
              <a:t>16/10/2019</a:t>
            </a:fld>
            <a:endParaRPr lang="pt-BR"/>
          </a:p>
        </p:txBody>
      </p:sp>
      <p:sp>
        <p:nvSpPr>
          <p:cNvPr id="4" name="Espaço Reservado para Rodapé 3">
            <a:extLst>
              <a:ext uri="{FF2B5EF4-FFF2-40B4-BE49-F238E27FC236}">
                <a16:creationId xmlns:a16="http://schemas.microsoft.com/office/drawing/2014/main" id="{072C00F0-7ED1-4304-A443-C96F3EAFDEA4}"/>
              </a:ext>
            </a:extLst>
          </p:cNvPr>
          <p:cNvSpPr>
            <a:spLocks noGrp="1"/>
          </p:cNvSpPr>
          <p:nvPr>
            <p:ph type="ftr" sz="quarter" idx="11"/>
          </p:nvPr>
        </p:nvSpPr>
        <p:spPr>
          <a:xfrm>
            <a:off x="4876800" y="6284160"/>
            <a:ext cx="3939034"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970FADEB-0022-4984-94E8-2C835A8B7D2D}"/>
              </a:ext>
            </a:extLst>
          </p:cNvPr>
          <p:cNvSpPr>
            <a:spLocks noGrp="1"/>
          </p:cNvSpPr>
          <p:nvPr>
            <p:ph type="sldNum" sz="quarter" idx="12"/>
          </p:nvPr>
        </p:nvSpPr>
        <p:spPr>
          <a:xfrm>
            <a:off x="9448800" y="6284160"/>
            <a:ext cx="2626023" cy="365125"/>
          </a:xfrm>
          <a:prstGeom prst="rect">
            <a:avLst/>
          </a:prstGeom>
        </p:spPr>
        <p:txBody>
          <a:bodyPr/>
          <a:lstStyle/>
          <a:p>
            <a:fld id="{FB6753F3-5281-4D2A-AA22-5C871F8754A5}" type="slidenum">
              <a:rPr lang="pt-BR" smtClean="0"/>
              <a:t>‹nº›</a:t>
            </a:fld>
            <a:endParaRPr lang="pt-BR"/>
          </a:p>
        </p:txBody>
      </p:sp>
    </p:spTree>
    <p:extLst>
      <p:ext uri="{BB962C8B-B14F-4D97-AF65-F5344CB8AC3E}">
        <p14:creationId xmlns:p14="http://schemas.microsoft.com/office/powerpoint/2010/main" val="108183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7D32C5E-EC52-424B-A7BD-44D76389E2F8}"/>
              </a:ext>
            </a:extLst>
          </p:cNvPr>
          <p:cNvSpPr>
            <a:spLocks noGrp="1"/>
          </p:cNvSpPr>
          <p:nvPr>
            <p:ph type="dt" sz="half" idx="10"/>
          </p:nvPr>
        </p:nvSpPr>
        <p:spPr>
          <a:xfrm>
            <a:off x="1676400" y="6284160"/>
            <a:ext cx="2626023" cy="365125"/>
          </a:xfrm>
          <a:prstGeom prst="rect">
            <a:avLst/>
          </a:prstGeom>
        </p:spPr>
        <p:txBody>
          <a:bodyPr/>
          <a:lstStyle/>
          <a:p>
            <a:fld id="{D5494B17-3033-42B4-BC88-835930A51898}" type="datetimeFigureOut">
              <a:rPr lang="pt-BR" smtClean="0"/>
              <a:t>16/10/2019</a:t>
            </a:fld>
            <a:endParaRPr lang="pt-BR"/>
          </a:p>
        </p:txBody>
      </p:sp>
      <p:sp>
        <p:nvSpPr>
          <p:cNvPr id="3" name="Espaço Reservado para Rodapé 2">
            <a:extLst>
              <a:ext uri="{FF2B5EF4-FFF2-40B4-BE49-F238E27FC236}">
                <a16:creationId xmlns:a16="http://schemas.microsoft.com/office/drawing/2014/main" id="{8159FB43-B43A-45B6-882B-3AC09B2BC864}"/>
              </a:ext>
            </a:extLst>
          </p:cNvPr>
          <p:cNvSpPr>
            <a:spLocks noGrp="1"/>
          </p:cNvSpPr>
          <p:nvPr>
            <p:ph type="ftr" sz="quarter" idx="11"/>
          </p:nvPr>
        </p:nvSpPr>
        <p:spPr>
          <a:xfrm>
            <a:off x="4876800" y="6284160"/>
            <a:ext cx="3939034"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56D72FFA-B4DE-4A6F-A738-24E4A9810217}"/>
              </a:ext>
            </a:extLst>
          </p:cNvPr>
          <p:cNvSpPr>
            <a:spLocks noGrp="1"/>
          </p:cNvSpPr>
          <p:nvPr>
            <p:ph type="sldNum" sz="quarter" idx="12"/>
          </p:nvPr>
        </p:nvSpPr>
        <p:spPr>
          <a:xfrm>
            <a:off x="9448800" y="6284160"/>
            <a:ext cx="2626023" cy="365125"/>
          </a:xfrm>
          <a:prstGeom prst="rect">
            <a:avLst/>
          </a:prstGeom>
        </p:spPr>
        <p:txBody>
          <a:bodyPr/>
          <a:lstStyle/>
          <a:p>
            <a:fld id="{FB6753F3-5281-4D2A-AA22-5C871F8754A5}" type="slidenum">
              <a:rPr lang="pt-BR" smtClean="0"/>
              <a:t>‹nº›</a:t>
            </a:fld>
            <a:endParaRPr lang="pt-BR"/>
          </a:p>
        </p:txBody>
      </p:sp>
    </p:spTree>
    <p:extLst>
      <p:ext uri="{BB962C8B-B14F-4D97-AF65-F5344CB8AC3E}">
        <p14:creationId xmlns:p14="http://schemas.microsoft.com/office/powerpoint/2010/main" val="3019556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993E29-1A42-42A4-B869-0D4915CB407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8966694-27F6-4A37-A76D-F3B2493322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F542A6A-956A-4339-9992-5B923447E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37771BC-50B4-473B-A441-5E4DF2E3AB77}"/>
              </a:ext>
            </a:extLst>
          </p:cNvPr>
          <p:cNvSpPr>
            <a:spLocks noGrp="1"/>
          </p:cNvSpPr>
          <p:nvPr>
            <p:ph type="dt" sz="half" idx="10"/>
          </p:nvPr>
        </p:nvSpPr>
        <p:spPr>
          <a:xfrm>
            <a:off x="1676400" y="6284160"/>
            <a:ext cx="2626023" cy="365125"/>
          </a:xfrm>
          <a:prstGeom prst="rect">
            <a:avLst/>
          </a:prstGeom>
        </p:spPr>
        <p:txBody>
          <a:bodyPr/>
          <a:lstStyle/>
          <a:p>
            <a:fld id="{D5494B17-3033-42B4-BC88-835930A51898}" type="datetimeFigureOut">
              <a:rPr lang="pt-BR" smtClean="0"/>
              <a:t>16/10/2019</a:t>
            </a:fld>
            <a:endParaRPr lang="pt-BR"/>
          </a:p>
        </p:txBody>
      </p:sp>
      <p:sp>
        <p:nvSpPr>
          <p:cNvPr id="6" name="Espaço Reservado para Rodapé 5">
            <a:extLst>
              <a:ext uri="{FF2B5EF4-FFF2-40B4-BE49-F238E27FC236}">
                <a16:creationId xmlns:a16="http://schemas.microsoft.com/office/drawing/2014/main" id="{54C56C2B-F7A9-4264-8988-201B2DA2687D}"/>
              </a:ext>
            </a:extLst>
          </p:cNvPr>
          <p:cNvSpPr>
            <a:spLocks noGrp="1"/>
          </p:cNvSpPr>
          <p:nvPr>
            <p:ph type="ftr" sz="quarter" idx="11"/>
          </p:nvPr>
        </p:nvSpPr>
        <p:spPr>
          <a:xfrm>
            <a:off x="4876800" y="6284160"/>
            <a:ext cx="3939034"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E5668045-F52D-4434-B96C-01AB3A85E972}"/>
              </a:ext>
            </a:extLst>
          </p:cNvPr>
          <p:cNvSpPr>
            <a:spLocks noGrp="1"/>
          </p:cNvSpPr>
          <p:nvPr>
            <p:ph type="sldNum" sz="quarter" idx="12"/>
          </p:nvPr>
        </p:nvSpPr>
        <p:spPr>
          <a:xfrm>
            <a:off x="9448800" y="6284160"/>
            <a:ext cx="2626023" cy="365125"/>
          </a:xfrm>
          <a:prstGeom prst="rect">
            <a:avLst/>
          </a:prstGeom>
        </p:spPr>
        <p:txBody>
          <a:bodyPr/>
          <a:lstStyle/>
          <a:p>
            <a:fld id="{FB6753F3-5281-4D2A-AA22-5C871F8754A5}" type="slidenum">
              <a:rPr lang="pt-BR" smtClean="0"/>
              <a:t>‹nº›</a:t>
            </a:fld>
            <a:endParaRPr lang="pt-BR"/>
          </a:p>
        </p:txBody>
      </p:sp>
    </p:spTree>
    <p:extLst>
      <p:ext uri="{BB962C8B-B14F-4D97-AF65-F5344CB8AC3E}">
        <p14:creationId xmlns:p14="http://schemas.microsoft.com/office/powerpoint/2010/main" val="2772868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38A0D1-A127-4E7A-A6CB-9E24CBA445F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565B169C-177A-42E7-91A3-16CB35827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8B87AF4-6F34-460E-B927-CDA8434DB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2C9A7C8-5BF7-463A-AFFE-ABD7A79772D5}"/>
              </a:ext>
            </a:extLst>
          </p:cNvPr>
          <p:cNvSpPr>
            <a:spLocks noGrp="1"/>
          </p:cNvSpPr>
          <p:nvPr>
            <p:ph type="dt" sz="half" idx="10"/>
          </p:nvPr>
        </p:nvSpPr>
        <p:spPr>
          <a:xfrm>
            <a:off x="1676400" y="6284160"/>
            <a:ext cx="2626023" cy="365125"/>
          </a:xfrm>
          <a:prstGeom prst="rect">
            <a:avLst/>
          </a:prstGeom>
        </p:spPr>
        <p:txBody>
          <a:bodyPr/>
          <a:lstStyle/>
          <a:p>
            <a:fld id="{D5494B17-3033-42B4-BC88-835930A51898}" type="datetimeFigureOut">
              <a:rPr lang="pt-BR" smtClean="0"/>
              <a:t>16/10/2019</a:t>
            </a:fld>
            <a:endParaRPr lang="pt-BR"/>
          </a:p>
        </p:txBody>
      </p:sp>
      <p:sp>
        <p:nvSpPr>
          <p:cNvPr id="6" name="Espaço Reservado para Rodapé 5">
            <a:extLst>
              <a:ext uri="{FF2B5EF4-FFF2-40B4-BE49-F238E27FC236}">
                <a16:creationId xmlns:a16="http://schemas.microsoft.com/office/drawing/2014/main" id="{6E7E03BC-7377-44F4-A7D3-D7EF08FD3597}"/>
              </a:ext>
            </a:extLst>
          </p:cNvPr>
          <p:cNvSpPr>
            <a:spLocks noGrp="1"/>
          </p:cNvSpPr>
          <p:nvPr>
            <p:ph type="ftr" sz="quarter" idx="11"/>
          </p:nvPr>
        </p:nvSpPr>
        <p:spPr>
          <a:xfrm>
            <a:off x="4876800" y="6284160"/>
            <a:ext cx="3939034"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53E1DA0E-7031-465D-904B-046117952795}"/>
              </a:ext>
            </a:extLst>
          </p:cNvPr>
          <p:cNvSpPr>
            <a:spLocks noGrp="1"/>
          </p:cNvSpPr>
          <p:nvPr>
            <p:ph type="sldNum" sz="quarter" idx="12"/>
          </p:nvPr>
        </p:nvSpPr>
        <p:spPr>
          <a:xfrm>
            <a:off x="9448800" y="6284160"/>
            <a:ext cx="2626023" cy="365125"/>
          </a:xfrm>
          <a:prstGeom prst="rect">
            <a:avLst/>
          </a:prstGeom>
        </p:spPr>
        <p:txBody>
          <a:bodyPr/>
          <a:lstStyle/>
          <a:p>
            <a:fld id="{FB6753F3-5281-4D2A-AA22-5C871F8754A5}" type="slidenum">
              <a:rPr lang="pt-BR" smtClean="0"/>
              <a:t>‹nº›</a:t>
            </a:fld>
            <a:endParaRPr lang="pt-BR"/>
          </a:p>
        </p:txBody>
      </p:sp>
    </p:spTree>
    <p:extLst>
      <p:ext uri="{BB962C8B-B14F-4D97-AF65-F5344CB8AC3E}">
        <p14:creationId xmlns:p14="http://schemas.microsoft.com/office/powerpoint/2010/main" val="101901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37433A-D162-459D-BE7F-D9DF735AC42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EE738DC3-7057-483D-B29B-B5E28A610D7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7189FB0-28FE-42A0-AEE5-9598BE18113F}"/>
              </a:ext>
            </a:extLst>
          </p:cNvPr>
          <p:cNvSpPr>
            <a:spLocks noGrp="1"/>
          </p:cNvSpPr>
          <p:nvPr>
            <p:ph type="dt" sz="half" idx="10"/>
          </p:nvPr>
        </p:nvSpPr>
        <p:spPr>
          <a:xfrm>
            <a:off x="1676400" y="6284160"/>
            <a:ext cx="2626023" cy="365125"/>
          </a:xfrm>
          <a:prstGeom prst="rect">
            <a:avLst/>
          </a:prstGeom>
        </p:spPr>
        <p:txBody>
          <a:bodyPr/>
          <a:lstStyle/>
          <a:p>
            <a:fld id="{D5494B17-3033-42B4-BC88-835930A51898}" type="datetimeFigureOut">
              <a:rPr lang="pt-BR" smtClean="0"/>
              <a:t>16/10/2019</a:t>
            </a:fld>
            <a:endParaRPr lang="pt-BR"/>
          </a:p>
        </p:txBody>
      </p:sp>
      <p:sp>
        <p:nvSpPr>
          <p:cNvPr id="5" name="Espaço Reservado para Rodapé 4">
            <a:extLst>
              <a:ext uri="{FF2B5EF4-FFF2-40B4-BE49-F238E27FC236}">
                <a16:creationId xmlns:a16="http://schemas.microsoft.com/office/drawing/2014/main" id="{E175F427-E826-4EBC-9E8F-A94411E214D9}"/>
              </a:ext>
            </a:extLst>
          </p:cNvPr>
          <p:cNvSpPr>
            <a:spLocks noGrp="1"/>
          </p:cNvSpPr>
          <p:nvPr>
            <p:ph type="ftr" sz="quarter" idx="11"/>
          </p:nvPr>
        </p:nvSpPr>
        <p:spPr>
          <a:xfrm>
            <a:off x="4876800" y="6284160"/>
            <a:ext cx="3939034"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BFEDECE0-658C-430B-8CA4-77D27086D35A}"/>
              </a:ext>
            </a:extLst>
          </p:cNvPr>
          <p:cNvSpPr>
            <a:spLocks noGrp="1"/>
          </p:cNvSpPr>
          <p:nvPr>
            <p:ph type="sldNum" sz="quarter" idx="12"/>
          </p:nvPr>
        </p:nvSpPr>
        <p:spPr>
          <a:xfrm>
            <a:off x="9448800" y="6284160"/>
            <a:ext cx="2626023" cy="365125"/>
          </a:xfrm>
          <a:prstGeom prst="rect">
            <a:avLst/>
          </a:prstGeom>
        </p:spPr>
        <p:txBody>
          <a:bodyPr/>
          <a:lstStyle/>
          <a:p>
            <a:fld id="{FB6753F3-5281-4D2A-AA22-5C871F8754A5}" type="slidenum">
              <a:rPr lang="pt-BR" smtClean="0"/>
              <a:t>‹nº›</a:t>
            </a:fld>
            <a:endParaRPr lang="pt-BR"/>
          </a:p>
        </p:txBody>
      </p:sp>
    </p:spTree>
    <p:extLst>
      <p:ext uri="{BB962C8B-B14F-4D97-AF65-F5344CB8AC3E}">
        <p14:creationId xmlns:p14="http://schemas.microsoft.com/office/powerpoint/2010/main" val="2636231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C2EC344-AB80-4E57-A126-4F4675FBD008}"/>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AEF7F81-CCA3-4C17-8084-0B811994ED06}"/>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7DB4C70-4C06-44F4-93DB-468659E4ABC5}"/>
              </a:ext>
            </a:extLst>
          </p:cNvPr>
          <p:cNvSpPr>
            <a:spLocks noGrp="1"/>
          </p:cNvSpPr>
          <p:nvPr>
            <p:ph type="dt" sz="half" idx="10"/>
          </p:nvPr>
        </p:nvSpPr>
        <p:spPr>
          <a:xfrm>
            <a:off x="1676400" y="6284160"/>
            <a:ext cx="2626023" cy="365125"/>
          </a:xfrm>
          <a:prstGeom prst="rect">
            <a:avLst/>
          </a:prstGeom>
        </p:spPr>
        <p:txBody>
          <a:bodyPr/>
          <a:lstStyle/>
          <a:p>
            <a:fld id="{D5494B17-3033-42B4-BC88-835930A51898}" type="datetimeFigureOut">
              <a:rPr lang="pt-BR" smtClean="0"/>
              <a:t>16/10/2019</a:t>
            </a:fld>
            <a:endParaRPr lang="pt-BR"/>
          </a:p>
        </p:txBody>
      </p:sp>
      <p:sp>
        <p:nvSpPr>
          <p:cNvPr id="5" name="Espaço Reservado para Rodapé 4">
            <a:extLst>
              <a:ext uri="{FF2B5EF4-FFF2-40B4-BE49-F238E27FC236}">
                <a16:creationId xmlns:a16="http://schemas.microsoft.com/office/drawing/2014/main" id="{F31DD92C-A8DC-4D05-AEFF-25AA9BFF9785}"/>
              </a:ext>
            </a:extLst>
          </p:cNvPr>
          <p:cNvSpPr>
            <a:spLocks noGrp="1"/>
          </p:cNvSpPr>
          <p:nvPr>
            <p:ph type="ftr" sz="quarter" idx="11"/>
          </p:nvPr>
        </p:nvSpPr>
        <p:spPr>
          <a:xfrm>
            <a:off x="4876800" y="6284160"/>
            <a:ext cx="3939034"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2AB9D207-4A22-45C9-9D09-26D1FD5928E5}"/>
              </a:ext>
            </a:extLst>
          </p:cNvPr>
          <p:cNvSpPr>
            <a:spLocks noGrp="1"/>
          </p:cNvSpPr>
          <p:nvPr>
            <p:ph type="sldNum" sz="quarter" idx="12"/>
          </p:nvPr>
        </p:nvSpPr>
        <p:spPr>
          <a:xfrm>
            <a:off x="9448800" y="6284160"/>
            <a:ext cx="2626023" cy="365125"/>
          </a:xfrm>
          <a:prstGeom prst="rect">
            <a:avLst/>
          </a:prstGeom>
        </p:spPr>
        <p:txBody>
          <a:bodyPr/>
          <a:lstStyle/>
          <a:p>
            <a:fld id="{FB6753F3-5281-4D2A-AA22-5C871F8754A5}" type="slidenum">
              <a:rPr lang="pt-BR" smtClean="0"/>
              <a:t>‹nº›</a:t>
            </a:fld>
            <a:endParaRPr lang="pt-BR"/>
          </a:p>
        </p:txBody>
      </p:sp>
    </p:spTree>
    <p:extLst>
      <p:ext uri="{BB962C8B-B14F-4D97-AF65-F5344CB8AC3E}">
        <p14:creationId xmlns:p14="http://schemas.microsoft.com/office/powerpoint/2010/main" val="69082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B57CDE7C-0BA6-4C76-888B-94428A4550F4}"/>
              </a:ext>
            </a:extLst>
          </p:cNvPr>
          <p:cNvSpPr txBox="1"/>
          <p:nvPr userDrawn="1"/>
        </p:nvSpPr>
        <p:spPr>
          <a:xfrm>
            <a:off x="601580" y="4235115"/>
            <a:ext cx="3922294" cy="1938992"/>
          </a:xfrm>
          <a:prstGeom prst="rect">
            <a:avLst/>
          </a:prstGeom>
          <a:noFill/>
        </p:spPr>
        <p:txBody>
          <a:bodyPr wrap="square" rtlCol="0">
            <a:spAutoFit/>
          </a:bodyPr>
          <a:lstStyle/>
          <a:p>
            <a:pPr algn="ctr"/>
            <a:r>
              <a:rPr lang="pt-BR" sz="6000" b="0" i="0" u="none" strike="noStrike" kern="1200" baseline="0" dirty="0">
                <a:solidFill>
                  <a:schemeClr val="bg1"/>
                </a:solidFill>
                <a:latin typeface="Impact" panose="020B0806030902050204" pitchFamily="34" charset="0"/>
                <a:ea typeface="+mn-ea"/>
                <a:cs typeface="+mn-cs"/>
              </a:rPr>
              <a:t>MORDOMIA CRISTÃ</a:t>
            </a:r>
            <a:endParaRPr lang="pt-BR" sz="6000" dirty="0">
              <a:solidFill>
                <a:schemeClr val="bg1"/>
              </a:solidFill>
              <a:latin typeface="Impact" panose="020B0806030902050204" pitchFamily="34" charset="0"/>
            </a:endParaRPr>
          </a:p>
        </p:txBody>
      </p:sp>
      <p:sp>
        <p:nvSpPr>
          <p:cNvPr id="6" name="CaixaDeTexto 5">
            <a:extLst>
              <a:ext uri="{FF2B5EF4-FFF2-40B4-BE49-F238E27FC236}">
                <a16:creationId xmlns:a16="http://schemas.microsoft.com/office/drawing/2014/main" id="{1F0A1592-64F2-4AF5-9111-5816E9C875E0}"/>
              </a:ext>
            </a:extLst>
          </p:cNvPr>
          <p:cNvSpPr txBox="1"/>
          <p:nvPr userDrawn="1"/>
        </p:nvSpPr>
        <p:spPr>
          <a:xfrm>
            <a:off x="965175" y="3650340"/>
            <a:ext cx="3195105" cy="584775"/>
          </a:xfrm>
          <a:prstGeom prst="rect">
            <a:avLst/>
          </a:prstGeom>
          <a:noFill/>
        </p:spPr>
        <p:txBody>
          <a:bodyPr wrap="none" rtlCol="0">
            <a:spAutoFit/>
          </a:bodyPr>
          <a:lstStyle/>
          <a:p>
            <a:r>
              <a:rPr lang="pt-BR" sz="3200" dirty="0">
                <a:solidFill>
                  <a:schemeClr val="bg1"/>
                </a:solidFill>
              </a:rPr>
              <a:t>SERMÃO MENSAL</a:t>
            </a:r>
          </a:p>
        </p:txBody>
      </p:sp>
    </p:spTree>
    <p:extLst>
      <p:ext uri="{BB962C8B-B14F-4D97-AF65-F5344CB8AC3E}">
        <p14:creationId xmlns:p14="http://schemas.microsoft.com/office/powerpoint/2010/main" val="186332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97DC87-3D42-4B48-AB23-2D19C919435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63B17CA-856B-4734-A8BF-88ED99DDB135}"/>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9377DEB-7FEB-4436-8C5A-065781E20329}"/>
              </a:ext>
            </a:extLst>
          </p:cNvPr>
          <p:cNvSpPr>
            <a:spLocks noGrp="1"/>
          </p:cNvSpPr>
          <p:nvPr>
            <p:ph type="dt" sz="half" idx="10"/>
          </p:nvPr>
        </p:nvSpPr>
        <p:spPr>
          <a:xfrm>
            <a:off x="1676400" y="6284160"/>
            <a:ext cx="2626023" cy="365125"/>
          </a:xfrm>
          <a:prstGeom prst="rect">
            <a:avLst/>
          </a:prstGeom>
        </p:spPr>
        <p:txBody>
          <a:bodyPr/>
          <a:lstStyle/>
          <a:p>
            <a:fld id="{D5494B17-3033-42B4-BC88-835930A51898}" type="datetimeFigureOut">
              <a:rPr lang="pt-BR" smtClean="0"/>
              <a:t>16/10/2019</a:t>
            </a:fld>
            <a:endParaRPr lang="pt-BR"/>
          </a:p>
        </p:txBody>
      </p:sp>
      <p:sp>
        <p:nvSpPr>
          <p:cNvPr id="5" name="Espaço Reservado para Rodapé 4">
            <a:extLst>
              <a:ext uri="{FF2B5EF4-FFF2-40B4-BE49-F238E27FC236}">
                <a16:creationId xmlns:a16="http://schemas.microsoft.com/office/drawing/2014/main" id="{88A6A800-9D89-4563-8222-CA2C758BE08E}"/>
              </a:ext>
            </a:extLst>
          </p:cNvPr>
          <p:cNvSpPr>
            <a:spLocks noGrp="1"/>
          </p:cNvSpPr>
          <p:nvPr>
            <p:ph type="ftr" sz="quarter" idx="11"/>
          </p:nvPr>
        </p:nvSpPr>
        <p:spPr>
          <a:xfrm>
            <a:off x="4876800" y="6284160"/>
            <a:ext cx="3939034"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E8AF7EE0-A42D-4AF9-8364-C8F86A623A2E}"/>
              </a:ext>
            </a:extLst>
          </p:cNvPr>
          <p:cNvSpPr>
            <a:spLocks noGrp="1"/>
          </p:cNvSpPr>
          <p:nvPr>
            <p:ph type="sldNum" sz="quarter" idx="12"/>
          </p:nvPr>
        </p:nvSpPr>
        <p:spPr>
          <a:xfrm>
            <a:off x="9448800" y="6284160"/>
            <a:ext cx="2626023" cy="365125"/>
          </a:xfrm>
          <a:prstGeom prst="rect">
            <a:avLst/>
          </a:prstGeom>
        </p:spPr>
        <p:txBody>
          <a:bodyPr/>
          <a:lstStyle/>
          <a:p>
            <a:fld id="{FB6753F3-5281-4D2A-AA22-5C871F8754A5}" type="slidenum">
              <a:rPr lang="pt-BR" smtClean="0"/>
              <a:t>‹nº›</a:t>
            </a:fld>
            <a:endParaRPr lang="pt-BR"/>
          </a:p>
        </p:txBody>
      </p:sp>
    </p:spTree>
    <p:extLst>
      <p:ext uri="{BB962C8B-B14F-4D97-AF65-F5344CB8AC3E}">
        <p14:creationId xmlns:p14="http://schemas.microsoft.com/office/powerpoint/2010/main" val="1612160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ITAÇÃ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63B17CA-856B-4734-A8BF-88ED99DDB135}"/>
              </a:ext>
            </a:extLst>
          </p:cNvPr>
          <p:cNvSpPr>
            <a:spLocks noGrp="1"/>
          </p:cNvSpPr>
          <p:nvPr>
            <p:ph idx="1"/>
          </p:nvPr>
        </p:nvSpPr>
        <p:spPr>
          <a:xfrm>
            <a:off x="2222088" y="648930"/>
            <a:ext cx="9334960" cy="5260256"/>
          </a:xfrm>
        </p:spPr>
        <p:txBody>
          <a:bodyPr anchor="ctr">
            <a:normAutofit/>
          </a:bodyPr>
          <a:lstStyle>
            <a:lvl1pPr marL="0" indent="0" algn="ctr">
              <a:buNone/>
              <a:defRPr sz="4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pt-BR" dirty="0"/>
              <a:t>Clique para editar os estilos de texto Mestres</a:t>
            </a:r>
          </a:p>
        </p:txBody>
      </p:sp>
      <p:sp>
        <p:nvSpPr>
          <p:cNvPr id="8" name="Forma Livre: Forma 7">
            <a:extLst>
              <a:ext uri="{FF2B5EF4-FFF2-40B4-BE49-F238E27FC236}">
                <a16:creationId xmlns:a16="http://schemas.microsoft.com/office/drawing/2014/main" id="{0443291D-CCB6-4E2C-964E-8D26A466B69C}"/>
              </a:ext>
            </a:extLst>
          </p:cNvPr>
          <p:cNvSpPr/>
          <p:nvPr userDrawn="1"/>
        </p:nvSpPr>
        <p:spPr>
          <a:xfrm flipH="1" flipV="1">
            <a:off x="2222088" y="422786"/>
            <a:ext cx="9515113" cy="5374405"/>
          </a:xfrm>
          <a:custGeom>
            <a:avLst/>
            <a:gdLst>
              <a:gd name="connsiteX0" fmla="*/ 0 w 9515113"/>
              <a:gd name="connsiteY0" fmla="*/ 0 h 5374405"/>
              <a:gd name="connsiteX1" fmla="*/ 0 w 9515113"/>
              <a:gd name="connsiteY1" fmla="*/ 776403 h 5374405"/>
              <a:gd name="connsiteX2" fmla="*/ 0 w 9515113"/>
              <a:gd name="connsiteY2" fmla="*/ 1285080 h 5374405"/>
              <a:gd name="connsiteX3" fmla="*/ 0 w 9515113"/>
              <a:gd name="connsiteY3" fmla="*/ 1793757 h 5374405"/>
              <a:gd name="connsiteX4" fmla="*/ 0 w 9515113"/>
              <a:gd name="connsiteY4" fmla="*/ 2516615 h 5374405"/>
              <a:gd name="connsiteX5" fmla="*/ 0 w 9515113"/>
              <a:gd name="connsiteY5" fmla="*/ 3078837 h 5374405"/>
              <a:gd name="connsiteX6" fmla="*/ 0 w 9515113"/>
              <a:gd name="connsiteY6" fmla="*/ 3694605 h 5374405"/>
              <a:gd name="connsiteX7" fmla="*/ 0 w 9515113"/>
              <a:gd name="connsiteY7" fmla="*/ 4363918 h 5374405"/>
              <a:gd name="connsiteX8" fmla="*/ 0 w 9515113"/>
              <a:gd name="connsiteY8" fmla="*/ 5354500 h 5374405"/>
              <a:gd name="connsiteX9" fmla="*/ 309840 w 9515113"/>
              <a:gd name="connsiteY9" fmla="*/ 5374405 h 5374405"/>
              <a:gd name="connsiteX10" fmla="*/ 783254 w 9515113"/>
              <a:gd name="connsiteY10" fmla="*/ 5374405 h 5374405"/>
              <a:gd name="connsiteX11" fmla="*/ 1164615 w 9515113"/>
              <a:gd name="connsiteY11" fmla="*/ 5374405 h 5374405"/>
              <a:gd name="connsiteX12" fmla="*/ 1545977 w 9515113"/>
              <a:gd name="connsiteY12" fmla="*/ 5374405 h 5374405"/>
              <a:gd name="connsiteX13" fmla="*/ 2019391 w 9515113"/>
              <a:gd name="connsiteY13" fmla="*/ 5374405 h 5374405"/>
              <a:gd name="connsiteX14" fmla="*/ 2492805 w 9515113"/>
              <a:gd name="connsiteY14" fmla="*/ 5374405 h 5374405"/>
              <a:gd name="connsiteX15" fmla="*/ 3334430 w 9515113"/>
              <a:gd name="connsiteY15" fmla="*/ 5374405 h 5374405"/>
              <a:gd name="connsiteX16" fmla="*/ 3807844 w 9515113"/>
              <a:gd name="connsiteY16" fmla="*/ 5374405 h 5374405"/>
              <a:gd name="connsiteX17" fmla="*/ 4189205 w 9515113"/>
              <a:gd name="connsiteY17" fmla="*/ 5374405 h 5374405"/>
              <a:gd name="connsiteX18" fmla="*/ 4754672 w 9515113"/>
              <a:gd name="connsiteY18" fmla="*/ 5374405 h 5374405"/>
              <a:gd name="connsiteX19" fmla="*/ 5320139 w 9515113"/>
              <a:gd name="connsiteY19" fmla="*/ 5374405 h 5374405"/>
              <a:gd name="connsiteX20" fmla="*/ 5701500 w 9515113"/>
              <a:gd name="connsiteY20" fmla="*/ 5374405 h 5374405"/>
              <a:gd name="connsiteX21" fmla="*/ 6082861 w 9515113"/>
              <a:gd name="connsiteY21" fmla="*/ 5374405 h 5374405"/>
              <a:gd name="connsiteX22" fmla="*/ 6464223 w 9515113"/>
              <a:gd name="connsiteY22" fmla="*/ 5374405 h 5374405"/>
              <a:gd name="connsiteX23" fmla="*/ 7305847 w 9515113"/>
              <a:gd name="connsiteY23" fmla="*/ 5374405 h 5374405"/>
              <a:gd name="connsiteX24" fmla="*/ 7779262 w 9515113"/>
              <a:gd name="connsiteY24" fmla="*/ 5374405 h 5374405"/>
              <a:gd name="connsiteX25" fmla="*/ 8528834 w 9515113"/>
              <a:gd name="connsiteY25" fmla="*/ 5374405 h 5374405"/>
              <a:gd name="connsiteX26" fmla="*/ 9515113 w 9515113"/>
              <a:gd name="connsiteY26" fmla="*/ 5374405 h 537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15113" h="5374405" extrusionOk="0">
                <a:moveTo>
                  <a:pt x="0" y="0"/>
                </a:moveTo>
                <a:cubicBezTo>
                  <a:pt x="32968" y="351881"/>
                  <a:pt x="-6192" y="603813"/>
                  <a:pt x="0" y="776403"/>
                </a:cubicBezTo>
                <a:cubicBezTo>
                  <a:pt x="6192" y="948993"/>
                  <a:pt x="-6262" y="1045893"/>
                  <a:pt x="0" y="1285080"/>
                </a:cubicBezTo>
                <a:cubicBezTo>
                  <a:pt x="6262" y="1524267"/>
                  <a:pt x="-14793" y="1597167"/>
                  <a:pt x="0" y="1793757"/>
                </a:cubicBezTo>
                <a:cubicBezTo>
                  <a:pt x="14793" y="1990347"/>
                  <a:pt x="-14091" y="2345387"/>
                  <a:pt x="0" y="2516615"/>
                </a:cubicBezTo>
                <a:cubicBezTo>
                  <a:pt x="14091" y="2687843"/>
                  <a:pt x="22962" y="2870831"/>
                  <a:pt x="0" y="3078837"/>
                </a:cubicBezTo>
                <a:cubicBezTo>
                  <a:pt x="-22962" y="3286843"/>
                  <a:pt x="-12964" y="3487233"/>
                  <a:pt x="0" y="3694605"/>
                </a:cubicBezTo>
                <a:cubicBezTo>
                  <a:pt x="12964" y="3901977"/>
                  <a:pt x="-23509" y="4190494"/>
                  <a:pt x="0" y="4363918"/>
                </a:cubicBezTo>
                <a:cubicBezTo>
                  <a:pt x="23509" y="4537342"/>
                  <a:pt x="37825" y="4903441"/>
                  <a:pt x="0" y="5354500"/>
                </a:cubicBezTo>
                <a:cubicBezTo>
                  <a:pt x="101648" y="5373627"/>
                  <a:pt x="191715" y="5358856"/>
                  <a:pt x="309840" y="5374405"/>
                </a:cubicBezTo>
                <a:cubicBezTo>
                  <a:pt x="435483" y="5378629"/>
                  <a:pt x="558641" y="5357266"/>
                  <a:pt x="783254" y="5374405"/>
                </a:cubicBezTo>
                <a:cubicBezTo>
                  <a:pt x="1007867" y="5391544"/>
                  <a:pt x="993292" y="5380037"/>
                  <a:pt x="1164615" y="5374405"/>
                </a:cubicBezTo>
                <a:cubicBezTo>
                  <a:pt x="1335938" y="5368773"/>
                  <a:pt x="1359094" y="5370171"/>
                  <a:pt x="1545977" y="5374405"/>
                </a:cubicBezTo>
                <a:cubicBezTo>
                  <a:pt x="1732860" y="5378639"/>
                  <a:pt x="1912665" y="5382652"/>
                  <a:pt x="2019391" y="5374405"/>
                </a:cubicBezTo>
                <a:cubicBezTo>
                  <a:pt x="2126117" y="5366158"/>
                  <a:pt x="2378239" y="5365319"/>
                  <a:pt x="2492805" y="5374405"/>
                </a:cubicBezTo>
                <a:cubicBezTo>
                  <a:pt x="2607371" y="5383491"/>
                  <a:pt x="2934146" y="5338955"/>
                  <a:pt x="3334430" y="5374405"/>
                </a:cubicBezTo>
                <a:cubicBezTo>
                  <a:pt x="3734715" y="5409855"/>
                  <a:pt x="3613355" y="5359933"/>
                  <a:pt x="3807844" y="5374405"/>
                </a:cubicBezTo>
                <a:cubicBezTo>
                  <a:pt x="4002333" y="5388877"/>
                  <a:pt x="4064715" y="5388453"/>
                  <a:pt x="4189205" y="5374405"/>
                </a:cubicBezTo>
                <a:cubicBezTo>
                  <a:pt x="4313695" y="5360357"/>
                  <a:pt x="4538349" y="5361803"/>
                  <a:pt x="4754672" y="5374405"/>
                </a:cubicBezTo>
                <a:cubicBezTo>
                  <a:pt x="4970995" y="5387007"/>
                  <a:pt x="5077919" y="5359251"/>
                  <a:pt x="5320139" y="5374405"/>
                </a:cubicBezTo>
                <a:cubicBezTo>
                  <a:pt x="5562359" y="5389559"/>
                  <a:pt x="5517305" y="5368434"/>
                  <a:pt x="5701500" y="5374405"/>
                </a:cubicBezTo>
                <a:cubicBezTo>
                  <a:pt x="5885695" y="5380376"/>
                  <a:pt x="5953859" y="5367565"/>
                  <a:pt x="6082861" y="5374405"/>
                </a:cubicBezTo>
                <a:cubicBezTo>
                  <a:pt x="6211863" y="5381245"/>
                  <a:pt x="6316249" y="5360169"/>
                  <a:pt x="6464223" y="5374405"/>
                </a:cubicBezTo>
                <a:cubicBezTo>
                  <a:pt x="6612197" y="5388641"/>
                  <a:pt x="6889270" y="5333004"/>
                  <a:pt x="7305847" y="5374405"/>
                </a:cubicBezTo>
                <a:cubicBezTo>
                  <a:pt x="7722424" y="5415806"/>
                  <a:pt x="7637700" y="5358055"/>
                  <a:pt x="7779262" y="5374405"/>
                </a:cubicBezTo>
                <a:cubicBezTo>
                  <a:pt x="7920824" y="5390755"/>
                  <a:pt x="8349910" y="5380232"/>
                  <a:pt x="8528834" y="5374405"/>
                </a:cubicBezTo>
                <a:cubicBezTo>
                  <a:pt x="8707758" y="5368578"/>
                  <a:pt x="9304064" y="5388668"/>
                  <a:pt x="9515113" y="5374405"/>
                </a:cubicBezTo>
              </a:path>
            </a:pathLst>
          </a:custGeom>
          <a:noFill/>
          <a:ln>
            <a:solidFill>
              <a:schemeClr val="bg2">
                <a:lumMod val="10000"/>
              </a:schemeClr>
            </a:solidFill>
            <a:extLst>
              <a:ext uri="{C807C97D-BFC1-408E-A445-0C87EB9F89A2}">
                <ask:lineSketchStyleProps xmlns:ask="http://schemas.microsoft.com/office/drawing/2018/sketchyshapes" sd="3326296140">
                  <a:custGeom>
                    <a:avLst/>
                    <a:gdLst>
                      <a:gd name="connsiteX0" fmla="*/ 0 w 9360309"/>
                      <a:gd name="connsiteY0" fmla="*/ 0 h 5309419"/>
                      <a:gd name="connsiteX1" fmla="*/ 0 w 9360309"/>
                      <a:gd name="connsiteY1" fmla="*/ 5289755 h 5309419"/>
                      <a:gd name="connsiteX2" fmla="*/ 304800 w 9360309"/>
                      <a:gd name="connsiteY2" fmla="*/ 5309419 h 5309419"/>
                      <a:gd name="connsiteX3" fmla="*/ 9360309 w 9360309"/>
                      <a:gd name="connsiteY3" fmla="*/ 5309419 h 5309419"/>
                    </a:gdLst>
                    <a:ahLst/>
                    <a:cxnLst>
                      <a:cxn ang="0">
                        <a:pos x="connsiteX0" y="connsiteY0"/>
                      </a:cxn>
                      <a:cxn ang="0">
                        <a:pos x="connsiteX1" y="connsiteY1"/>
                      </a:cxn>
                      <a:cxn ang="0">
                        <a:pos x="connsiteX2" y="connsiteY2"/>
                      </a:cxn>
                      <a:cxn ang="0">
                        <a:pos x="connsiteX3" y="connsiteY3"/>
                      </a:cxn>
                    </a:cxnLst>
                    <a:rect l="l" t="t" r="r" b="b"/>
                    <a:pathLst>
                      <a:path w="9360309" h="5309419">
                        <a:moveTo>
                          <a:pt x="0" y="0"/>
                        </a:moveTo>
                        <a:lnTo>
                          <a:pt x="0" y="5289755"/>
                        </a:lnTo>
                        <a:lnTo>
                          <a:pt x="304800" y="5309419"/>
                        </a:lnTo>
                        <a:lnTo>
                          <a:pt x="9360309" y="5309419"/>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orma Livre: Forma 8">
            <a:extLst>
              <a:ext uri="{FF2B5EF4-FFF2-40B4-BE49-F238E27FC236}">
                <a16:creationId xmlns:a16="http://schemas.microsoft.com/office/drawing/2014/main" id="{33EFDCD5-9D1D-463A-B0B9-39CDC75F1EC2}"/>
              </a:ext>
            </a:extLst>
          </p:cNvPr>
          <p:cNvSpPr/>
          <p:nvPr userDrawn="1"/>
        </p:nvSpPr>
        <p:spPr>
          <a:xfrm>
            <a:off x="1789471" y="948813"/>
            <a:ext cx="9610263" cy="5374405"/>
          </a:xfrm>
          <a:custGeom>
            <a:avLst/>
            <a:gdLst>
              <a:gd name="connsiteX0" fmla="*/ 0 w 9610263"/>
              <a:gd name="connsiteY0" fmla="*/ 0 h 5374405"/>
              <a:gd name="connsiteX1" fmla="*/ 0 w 9610263"/>
              <a:gd name="connsiteY1" fmla="*/ 776403 h 5374405"/>
              <a:gd name="connsiteX2" fmla="*/ 0 w 9610263"/>
              <a:gd name="connsiteY2" fmla="*/ 1285080 h 5374405"/>
              <a:gd name="connsiteX3" fmla="*/ 0 w 9610263"/>
              <a:gd name="connsiteY3" fmla="*/ 1793757 h 5374405"/>
              <a:gd name="connsiteX4" fmla="*/ 0 w 9610263"/>
              <a:gd name="connsiteY4" fmla="*/ 2516615 h 5374405"/>
              <a:gd name="connsiteX5" fmla="*/ 0 w 9610263"/>
              <a:gd name="connsiteY5" fmla="*/ 3078837 h 5374405"/>
              <a:gd name="connsiteX6" fmla="*/ 0 w 9610263"/>
              <a:gd name="connsiteY6" fmla="*/ 3694605 h 5374405"/>
              <a:gd name="connsiteX7" fmla="*/ 0 w 9610263"/>
              <a:gd name="connsiteY7" fmla="*/ 4363918 h 5374405"/>
              <a:gd name="connsiteX8" fmla="*/ 0 w 9610263"/>
              <a:gd name="connsiteY8" fmla="*/ 5354500 h 5374405"/>
              <a:gd name="connsiteX9" fmla="*/ 312939 w 9610263"/>
              <a:gd name="connsiteY9" fmla="*/ 5374405 h 5374405"/>
              <a:gd name="connsiteX10" fmla="*/ 791087 w 9610263"/>
              <a:gd name="connsiteY10" fmla="*/ 5374405 h 5374405"/>
              <a:gd name="connsiteX11" fmla="*/ 1176262 w 9610263"/>
              <a:gd name="connsiteY11" fmla="*/ 5374405 h 5374405"/>
              <a:gd name="connsiteX12" fmla="*/ 1561437 w 9610263"/>
              <a:gd name="connsiteY12" fmla="*/ 5374405 h 5374405"/>
              <a:gd name="connsiteX13" fmla="*/ 2039585 w 9610263"/>
              <a:gd name="connsiteY13" fmla="*/ 5374405 h 5374405"/>
              <a:gd name="connsiteX14" fmla="*/ 2517733 w 9610263"/>
              <a:gd name="connsiteY14" fmla="*/ 5374405 h 5374405"/>
              <a:gd name="connsiteX15" fmla="*/ 3367774 w 9610263"/>
              <a:gd name="connsiteY15" fmla="*/ 5374405 h 5374405"/>
              <a:gd name="connsiteX16" fmla="*/ 3845922 w 9610263"/>
              <a:gd name="connsiteY16" fmla="*/ 5374405 h 5374405"/>
              <a:gd name="connsiteX17" fmla="*/ 4231097 w 9610263"/>
              <a:gd name="connsiteY17" fmla="*/ 5374405 h 5374405"/>
              <a:gd name="connsiteX18" fmla="*/ 4802218 w 9610263"/>
              <a:gd name="connsiteY18" fmla="*/ 5374405 h 5374405"/>
              <a:gd name="connsiteX19" fmla="*/ 5373340 w 9610263"/>
              <a:gd name="connsiteY19" fmla="*/ 5374405 h 5374405"/>
              <a:gd name="connsiteX20" fmla="*/ 5758514 w 9610263"/>
              <a:gd name="connsiteY20" fmla="*/ 5374405 h 5374405"/>
              <a:gd name="connsiteX21" fmla="*/ 6143689 w 9610263"/>
              <a:gd name="connsiteY21" fmla="*/ 5374405 h 5374405"/>
              <a:gd name="connsiteX22" fmla="*/ 6528864 w 9610263"/>
              <a:gd name="connsiteY22" fmla="*/ 5374405 h 5374405"/>
              <a:gd name="connsiteX23" fmla="*/ 7378905 w 9610263"/>
              <a:gd name="connsiteY23" fmla="*/ 5374405 h 5374405"/>
              <a:gd name="connsiteX24" fmla="*/ 7857053 w 9610263"/>
              <a:gd name="connsiteY24" fmla="*/ 5374405 h 5374405"/>
              <a:gd name="connsiteX25" fmla="*/ 8614121 w 9610263"/>
              <a:gd name="connsiteY25" fmla="*/ 5374405 h 5374405"/>
              <a:gd name="connsiteX26" fmla="*/ 9610263 w 9610263"/>
              <a:gd name="connsiteY26" fmla="*/ 5374405 h 537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10263" h="5374405" extrusionOk="0">
                <a:moveTo>
                  <a:pt x="0" y="0"/>
                </a:moveTo>
                <a:cubicBezTo>
                  <a:pt x="32968" y="351881"/>
                  <a:pt x="-6192" y="603813"/>
                  <a:pt x="0" y="776403"/>
                </a:cubicBezTo>
                <a:cubicBezTo>
                  <a:pt x="6192" y="948993"/>
                  <a:pt x="-6262" y="1045893"/>
                  <a:pt x="0" y="1285080"/>
                </a:cubicBezTo>
                <a:cubicBezTo>
                  <a:pt x="6262" y="1524267"/>
                  <a:pt x="-14793" y="1597167"/>
                  <a:pt x="0" y="1793757"/>
                </a:cubicBezTo>
                <a:cubicBezTo>
                  <a:pt x="14793" y="1990347"/>
                  <a:pt x="-14091" y="2345387"/>
                  <a:pt x="0" y="2516615"/>
                </a:cubicBezTo>
                <a:cubicBezTo>
                  <a:pt x="14091" y="2687843"/>
                  <a:pt x="22962" y="2870831"/>
                  <a:pt x="0" y="3078837"/>
                </a:cubicBezTo>
                <a:cubicBezTo>
                  <a:pt x="-22962" y="3286843"/>
                  <a:pt x="-12964" y="3487233"/>
                  <a:pt x="0" y="3694605"/>
                </a:cubicBezTo>
                <a:cubicBezTo>
                  <a:pt x="12964" y="3901977"/>
                  <a:pt x="-23509" y="4190494"/>
                  <a:pt x="0" y="4363918"/>
                </a:cubicBezTo>
                <a:cubicBezTo>
                  <a:pt x="23509" y="4537342"/>
                  <a:pt x="37825" y="4903441"/>
                  <a:pt x="0" y="5354500"/>
                </a:cubicBezTo>
                <a:cubicBezTo>
                  <a:pt x="102466" y="5354676"/>
                  <a:pt x="171305" y="5366722"/>
                  <a:pt x="312939" y="5374405"/>
                </a:cubicBezTo>
                <a:cubicBezTo>
                  <a:pt x="466892" y="5364184"/>
                  <a:pt x="601692" y="5396905"/>
                  <a:pt x="791087" y="5374405"/>
                </a:cubicBezTo>
                <a:cubicBezTo>
                  <a:pt x="980482" y="5351905"/>
                  <a:pt x="1006527" y="5369144"/>
                  <a:pt x="1176262" y="5374405"/>
                </a:cubicBezTo>
                <a:cubicBezTo>
                  <a:pt x="1345998" y="5379666"/>
                  <a:pt x="1422938" y="5381971"/>
                  <a:pt x="1561437" y="5374405"/>
                </a:cubicBezTo>
                <a:cubicBezTo>
                  <a:pt x="1699936" y="5366839"/>
                  <a:pt x="1801961" y="5374785"/>
                  <a:pt x="2039585" y="5374405"/>
                </a:cubicBezTo>
                <a:cubicBezTo>
                  <a:pt x="2277209" y="5374025"/>
                  <a:pt x="2362787" y="5351569"/>
                  <a:pt x="2517733" y="5374405"/>
                </a:cubicBezTo>
                <a:cubicBezTo>
                  <a:pt x="2672679" y="5397241"/>
                  <a:pt x="3178833" y="5393614"/>
                  <a:pt x="3367774" y="5374405"/>
                </a:cubicBezTo>
                <a:cubicBezTo>
                  <a:pt x="3556715" y="5355196"/>
                  <a:pt x="3672023" y="5395942"/>
                  <a:pt x="3845922" y="5374405"/>
                </a:cubicBezTo>
                <a:cubicBezTo>
                  <a:pt x="4019821" y="5352868"/>
                  <a:pt x="4141719" y="5392675"/>
                  <a:pt x="4231097" y="5374405"/>
                </a:cubicBezTo>
                <a:cubicBezTo>
                  <a:pt x="4320475" y="5356135"/>
                  <a:pt x="4677997" y="5355926"/>
                  <a:pt x="4802218" y="5374405"/>
                </a:cubicBezTo>
                <a:cubicBezTo>
                  <a:pt x="4926439" y="5392884"/>
                  <a:pt x="5119240" y="5363467"/>
                  <a:pt x="5373340" y="5374405"/>
                </a:cubicBezTo>
                <a:cubicBezTo>
                  <a:pt x="5627440" y="5385343"/>
                  <a:pt x="5578820" y="5383328"/>
                  <a:pt x="5758514" y="5374405"/>
                </a:cubicBezTo>
                <a:cubicBezTo>
                  <a:pt x="5938208" y="5365482"/>
                  <a:pt x="6026393" y="5367881"/>
                  <a:pt x="6143689" y="5374405"/>
                </a:cubicBezTo>
                <a:cubicBezTo>
                  <a:pt x="6260986" y="5380929"/>
                  <a:pt x="6412592" y="5356512"/>
                  <a:pt x="6528864" y="5374405"/>
                </a:cubicBezTo>
                <a:cubicBezTo>
                  <a:pt x="6645137" y="5392298"/>
                  <a:pt x="6954526" y="5370322"/>
                  <a:pt x="7378905" y="5374405"/>
                </a:cubicBezTo>
                <a:cubicBezTo>
                  <a:pt x="7803284" y="5378488"/>
                  <a:pt x="7755474" y="5391344"/>
                  <a:pt x="7857053" y="5374405"/>
                </a:cubicBezTo>
                <a:cubicBezTo>
                  <a:pt x="7958632" y="5357466"/>
                  <a:pt x="8286667" y="5369108"/>
                  <a:pt x="8614121" y="5374405"/>
                </a:cubicBezTo>
                <a:cubicBezTo>
                  <a:pt x="8941575" y="5379702"/>
                  <a:pt x="9201784" y="5326908"/>
                  <a:pt x="9610263" y="5374405"/>
                </a:cubicBezTo>
              </a:path>
            </a:pathLst>
          </a:custGeom>
          <a:noFill/>
          <a:ln>
            <a:solidFill>
              <a:schemeClr val="bg2">
                <a:lumMod val="10000"/>
              </a:schemeClr>
            </a:solidFill>
            <a:extLst>
              <a:ext uri="{C807C97D-BFC1-408E-A445-0C87EB9F89A2}">
                <ask:lineSketchStyleProps xmlns:ask="http://schemas.microsoft.com/office/drawing/2018/sketchyshapes" sd="3326296140">
                  <a:custGeom>
                    <a:avLst/>
                    <a:gdLst>
                      <a:gd name="connsiteX0" fmla="*/ 0 w 9360309"/>
                      <a:gd name="connsiteY0" fmla="*/ 0 h 5309419"/>
                      <a:gd name="connsiteX1" fmla="*/ 0 w 9360309"/>
                      <a:gd name="connsiteY1" fmla="*/ 5289755 h 5309419"/>
                      <a:gd name="connsiteX2" fmla="*/ 304800 w 9360309"/>
                      <a:gd name="connsiteY2" fmla="*/ 5309419 h 5309419"/>
                      <a:gd name="connsiteX3" fmla="*/ 9360309 w 9360309"/>
                      <a:gd name="connsiteY3" fmla="*/ 5309419 h 5309419"/>
                    </a:gdLst>
                    <a:ahLst/>
                    <a:cxnLst>
                      <a:cxn ang="0">
                        <a:pos x="connsiteX0" y="connsiteY0"/>
                      </a:cxn>
                      <a:cxn ang="0">
                        <a:pos x="connsiteX1" y="connsiteY1"/>
                      </a:cxn>
                      <a:cxn ang="0">
                        <a:pos x="connsiteX2" y="connsiteY2"/>
                      </a:cxn>
                      <a:cxn ang="0">
                        <a:pos x="connsiteX3" y="connsiteY3"/>
                      </a:cxn>
                    </a:cxnLst>
                    <a:rect l="l" t="t" r="r" b="b"/>
                    <a:pathLst>
                      <a:path w="9360309" h="5309419">
                        <a:moveTo>
                          <a:pt x="0" y="0"/>
                        </a:moveTo>
                        <a:lnTo>
                          <a:pt x="0" y="5289755"/>
                        </a:lnTo>
                        <a:lnTo>
                          <a:pt x="304800" y="5309419"/>
                        </a:lnTo>
                        <a:lnTo>
                          <a:pt x="9360309" y="5309419"/>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Gráfico 10">
            <a:extLst>
              <a:ext uri="{FF2B5EF4-FFF2-40B4-BE49-F238E27FC236}">
                <a16:creationId xmlns:a16="http://schemas.microsoft.com/office/drawing/2014/main" id="{9A17B27F-7FF8-4615-9648-36C683BD90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8859" y="234897"/>
            <a:ext cx="525915" cy="497605"/>
          </a:xfrm>
          <a:prstGeom prst="rect">
            <a:avLst/>
          </a:prstGeom>
        </p:spPr>
      </p:pic>
      <p:pic>
        <p:nvPicPr>
          <p:cNvPr id="12" name="Gráfico 11">
            <a:extLst>
              <a:ext uri="{FF2B5EF4-FFF2-40B4-BE49-F238E27FC236}">
                <a16:creationId xmlns:a16="http://schemas.microsoft.com/office/drawing/2014/main" id="{E5D70E1C-8155-48E7-95EB-B201AF4F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11399734" y="5937609"/>
            <a:ext cx="525915" cy="497605"/>
          </a:xfrm>
          <a:prstGeom prst="rect">
            <a:avLst/>
          </a:prstGeom>
        </p:spPr>
      </p:pic>
      <p:sp>
        <p:nvSpPr>
          <p:cNvPr id="2" name="Título 1">
            <a:extLst>
              <a:ext uri="{FF2B5EF4-FFF2-40B4-BE49-F238E27FC236}">
                <a16:creationId xmlns:a16="http://schemas.microsoft.com/office/drawing/2014/main" id="{FB97DC87-3D42-4B48-AB23-2D19C919435B}"/>
              </a:ext>
            </a:extLst>
          </p:cNvPr>
          <p:cNvSpPr>
            <a:spLocks noGrp="1"/>
          </p:cNvSpPr>
          <p:nvPr>
            <p:ph type="title"/>
          </p:nvPr>
        </p:nvSpPr>
        <p:spPr>
          <a:xfrm>
            <a:off x="3787178" y="6123568"/>
            <a:ext cx="5766619" cy="399300"/>
          </a:xfrm>
          <a:custGeom>
            <a:avLst/>
            <a:gdLst>
              <a:gd name="connsiteX0" fmla="*/ 0 w 5766619"/>
              <a:gd name="connsiteY0" fmla="*/ 0 h 399300"/>
              <a:gd name="connsiteX1" fmla="*/ 640735 w 5766619"/>
              <a:gd name="connsiteY1" fmla="*/ 0 h 399300"/>
              <a:gd name="connsiteX2" fmla="*/ 1396803 w 5766619"/>
              <a:gd name="connsiteY2" fmla="*/ 0 h 399300"/>
              <a:gd name="connsiteX3" fmla="*/ 1979873 w 5766619"/>
              <a:gd name="connsiteY3" fmla="*/ 0 h 399300"/>
              <a:gd name="connsiteX4" fmla="*/ 2620608 w 5766619"/>
              <a:gd name="connsiteY4" fmla="*/ 0 h 399300"/>
              <a:gd name="connsiteX5" fmla="*/ 3088345 w 5766619"/>
              <a:gd name="connsiteY5" fmla="*/ 0 h 399300"/>
              <a:gd name="connsiteX6" fmla="*/ 3613748 w 5766619"/>
              <a:gd name="connsiteY6" fmla="*/ 0 h 399300"/>
              <a:gd name="connsiteX7" fmla="*/ 4312150 w 5766619"/>
              <a:gd name="connsiteY7" fmla="*/ 0 h 399300"/>
              <a:gd name="connsiteX8" fmla="*/ 5010551 w 5766619"/>
              <a:gd name="connsiteY8" fmla="*/ 0 h 399300"/>
              <a:gd name="connsiteX9" fmla="*/ 5766619 w 5766619"/>
              <a:gd name="connsiteY9" fmla="*/ 0 h 399300"/>
              <a:gd name="connsiteX10" fmla="*/ 5766619 w 5766619"/>
              <a:gd name="connsiteY10" fmla="*/ 399300 h 399300"/>
              <a:gd name="connsiteX11" fmla="*/ 5241216 w 5766619"/>
              <a:gd name="connsiteY11" fmla="*/ 399300 h 399300"/>
              <a:gd name="connsiteX12" fmla="*/ 4542814 w 5766619"/>
              <a:gd name="connsiteY12" fmla="*/ 399300 h 399300"/>
              <a:gd name="connsiteX13" fmla="*/ 3902079 w 5766619"/>
              <a:gd name="connsiteY13" fmla="*/ 399300 h 399300"/>
              <a:gd name="connsiteX14" fmla="*/ 3203677 w 5766619"/>
              <a:gd name="connsiteY14" fmla="*/ 399300 h 399300"/>
              <a:gd name="connsiteX15" fmla="*/ 2505276 w 5766619"/>
              <a:gd name="connsiteY15" fmla="*/ 399300 h 399300"/>
              <a:gd name="connsiteX16" fmla="*/ 1749208 w 5766619"/>
              <a:gd name="connsiteY16" fmla="*/ 399300 h 399300"/>
              <a:gd name="connsiteX17" fmla="*/ 993140 w 5766619"/>
              <a:gd name="connsiteY17" fmla="*/ 399300 h 399300"/>
              <a:gd name="connsiteX18" fmla="*/ 0 w 5766619"/>
              <a:gd name="connsiteY18" fmla="*/ 399300 h 399300"/>
              <a:gd name="connsiteX19" fmla="*/ 0 w 5766619"/>
              <a:gd name="connsiteY19" fmla="*/ 0 h 39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6619" h="399300" fill="none" extrusionOk="0">
                <a:moveTo>
                  <a:pt x="0" y="0"/>
                </a:moveTo>
                <a:cubicBezTo>
                  <a:pt x="300811" y="-4056"/>
                  <a:pt x="343798" y="-8588"/>
                  <a:pt x="640735" y="0"/>
                </a:cubicBezTo>
                <a:cubicBezTo>
                  <a:pt x="937672" y="8588"/>
                  <a:pt x="1053983" y="-3448"/>
                  <a:pt x="1396803" y="0"/>
                </a:cubicBezTo>
                <a:cubicBezTo>
                  <a:pt x="1739623" y="3448"/>
                  <a:pt x="1705956" y="-22612"/>
                  <a:pt x="1979873" y="0"/>
                </a:cubicBezTo>
                <a:cubicBezTo>
                  <a:pt x="2253790" y="22612"/>
                  <a:pt x="2440569" y="6174"/>
                  <a:pt x="2620608" y="0"/>
                </a:cubicBezTo>
                <a:cubicBezTo>
                  <a:pt x="2800648" y="-6174"/>
                  <a:pt x="2911427" y="16917"/>
                  <a:pt x="3088345" y="0"/>
                </a:cubicBezTo>
                <a:cubicBezTo>
                  <a:pt x="3265263" y="-16917"/>
                  <a:pt x="3355222" y="-21869"/>
                  <a:pt x="3613748" y="0"/>
                </a:cubicBezTo>
                <a:cubicBezTo>
                  <a:pt x="3872274" y="21869"/>
                  <a:pt x="4050268" y="-19860"/>
                  <a:pt x="4312150" y="0"/>
                </a:cubicBezTo>
                <a:cubicBezTo>
                  <a:pt x="4574032" y="19860"/>
                  <a:pt x="4782180" y="-32153"/>
                  <a:pt x="5010551" y="0"/>
                </a:cubicBezTo>
                <a:cubicBezTo>
                  <a:pt x="5238922" y="32153"/>
                  <a:pt x="5481880" y="33807"/>
                  <a:pt x="5766619" y="0"/>
                </a:cubicBezTo>
                <a:cubicBezTo>
                  <a:pt x="5751528" y="111553"/>
                  <a:pt x="5783933" y="285120"/>
                  <a:pt x="5766619" y="399300"/>
                </a:cubicBezTo>
                <a:cubicBezTo>
                  <a:pt x="5548084" y="416547"/>
                  <a:pt x="5366091" y="395397"/>
                  <a:pt x="5241216" y="399300"/>
                </a:cubicBezTo>
                <a:cubicBezTo>
                  <a:pt x="5116341" y="403203"/>
                  <a:pt x="4731696" y="372225"/>
                  <a:pt x="4542814" y="399300"/>
                </a:cubicBezTo>
                <a:cubicBezTo>
                  <a:pt x="4353932" y="426375"/>
                  <a:pt x="4065365" y="388900"/>
                  <a:pt x="3902079" y="399300"/>
                </a:cubicBezTo>
                <a:cubicBezTo>
                  <a:pt x="3738793" y="409700"/>
                  <a:pt x="3508015" y="371152"/>
                  <a:pt x="3203677" y="399300"/>
                </a:cubicBezTo>
                <a:cubicBezTo>
                  <a:pt x="2899339" y="427448"/>
                  <a:pt x="2734718" y="380072"/>
                  <a:pt x="2505276" y="399300"/>
                </a:cubicBezTo>
                <a:cubicBezTo>
                  <a:pt x="2275834" y="418528"/>
                  <a:pt x="2094011" y="405996"/>
                  <a:pt x="1749208" y="399300"/>
                </a:cubicBezTo>
                <a:cubicBezTo>
                  <a:pt x="1404405" y="392604"/>
                  <a:pt x="1178605" y="381650"/>
                  <a:pt x="993140" y="399300"/>
                </a:cubicBezTo>
                <a:cubicBezTo>
                  <a:pt x="807675" y="416950"/>
                  <a:pt x="314519" y="426521"/>
                  <a:pt x="0" y="399300"/>
                </a:cubicBezTo>
                <a:cubicBezTo>
                  <a:pt x="3718" y="253758"/>
                  <a:pt x="13690" y="97757"/>
                  <a:pt x="0" y="0"/>
                </a:cubicBezTo>
                <a:close/>
              </a:path>
              <a:path w="5766619" h="399300" stroke="0" extrusionOk="0">
                <a:moveTo>
                  <a:pt x="0" y="0"/>
                </a:moveTo>
                <a:cubicBezTo>
                  <a:pt x="149791" y="14608"/>
                  <a:pt x="321132" y="-3655"/>
                  <a:pt x="467737" y="0"/>
                </a:cubicBezTo>
                <a:cubicBezTo>
                  <a:pt x="614342" y="3655"/>
                  <a:pt x="813983" y="-16406"/>
                  <a:pt x="1050806" y="0"/>
                </a:cubicBezTo>
                <a:cubicBezTo>
                  <a:pt x="1287629" y="16406"/>
                  <a:pt x="1612623" y="9466"/>
                  <a:pt x="1806874" y="0"/>
                </a:cubicBezTo>
                <a:cubicBezTo>
                  <a:pt x="2001125" y="-9466"/>
                  <a:pt x="2116701" y="-7838"/>
                  <a:pt x="2389943" y="0"/>
                </a:cubicBezTo>
                <a:cubicBezTo>
                  <a:pt x="2663185" y="7838"/>
                  <a:pt x="2701989" y="14546"/>
                  <a:pt x="2857680" y="0"/>
                </a:cubicBezTo>
                <a:cubicBezTo>
                  <a:pt x="3013371" y="-14546"/>
                  <a:pt x="3368295" y="6724"/>
                  <a:pt x="3498416" y="0"/>
                </a:cubicBezTo>
                <a:cubicBezTo>
                  <a:pt x="3628537" y="-6724"/>
                  <a:pt x="3755483" y="19667"/>
                  <a:pt x="3966152" y="0"/>
                </a:cubicBezTo>
                <a:cubicBezTo>
                  <a:pt x="4176821" y="-19667"/>
                  <a:pt x="4382530" y="26701"/>
                  <a:pt x="4722220" y="0"/>
                </a:cubicBezTo>
                <a:cubicBezTo>
                  <a:pt x="5061910" y="-26701"/>
                  <a:pt x="5019995" y="22764"/>
                  <a:pt x="5189957" y="0"/>
                </a:cubicBezTo>
                <a:cubicBezTo>
                  <a:pt x="5359919" y="-22764"/>
                  <a:pt x="5481088" y="-20913"/>
                  <a:pt x="5766619" y="0"/>
                </a:cubicBezTo>
                <a:cubicBezTo>
                  <a:pt x="5757252" y="178215"/>
                  <a:pt x="5747853" y="233417"/>
                  <a:pt x="5766619" y="399300"/>
                </a:cubicBezTo>
                <a:cubicBezTo>
                  <a:pt x="5552596" y="385413"/>
                  <a:pt x="5405829" y="422548"/>
                  <a:pt x="5125884" y="399300"/>
                </a:cubicBezTo>
                <a:cubicBezTo>
                  <a:pt x="4845940" y="376052"/>
                  <a:pt x="4757884" y="424298"/>
                  <a:pt x="4600480" y="399300"/>
                </a:cubicBezTo>
                <a:cubicBezTo>
                  <a:pt x="4443076" y="374302"/>
                  <a:pt x="4362315" y="413533"/>
                  <a:pt x="4132744" y="399300"/>
                </a:cubicBezTo>
                <a:cubicBezTo>
                  <a:pt x="3903173" y="385067"/>
                  <a:pt x="3675882" y="367688"/>
                  <a:pt x="3434342" y="399300"/>
                </a:cubicBezTo>
                <a:cubicBezTo>
                  <a:pt x="3192802" y="430912"/>
                  <a:pt x="3128758" y="426719"/>
                  <a:pt x="2851273" y="399300"/>
                </a:cubicBezTo>
                <a:cubicBezTo>
                  <a:pt x="2573788" y="371881"/>
                  <a:pt x="2340774" y="418399"/>
                  <a:pt x="2210537" y="399300"/>
                </a:cubicBezTo>
                <a:cubicBezTo>
                  <a:pt x="2080300" y="380201"/>
                  <a:pt x="1729906" y="399054"/>
                  <a:pt x="1569802" y="399300"/>
                </a:cubicBezTo>
                <a:cubicBezTo>
                  <a:pt x="1409699" y="399546"/>
                  <a:pt x="1175669" y="383449"/>
                  <a:pt x="986733" y="399300"/>
                </a:cubicBezTo>
                <a:cubicBezTo>
                  <a:pt x="797797" y="415151"/>
                  <a:pt x="391066" y="413487"/>
                  <a:pt x="0" y="399300"/>
                </a:cubicBezTo>
                <a:cubicBezTo>
                  <a:pt x="9601" y="257616"/>
                  <a:pt x="-17927" y="158418"/>
                  <a:pt x="0" y="0"/>
                </a:cubicBezTo>
                <a:close/>
              </a:path>
            </a:pathLst>
          </a:custGeom>
          <a:solidFill>
            <a:schemeClr val="bg1"/>
          </a:solidFill>
          <a:ln>
            <a:solidFill>
              <a:schemeClr val="tx1"/>
            </a:solidFill>
            <a:extLst>
              <a:ext uri="{C807C97D-BFC1-408E-A445-0C87EB9F89A2}">
                <ask:lineSketchStyleProps xmlns:ask="http://schemas.microsoft.com/office/drawing/2018/sketchyshapes" sd="4281589791">
                  <ask:type>
                    <ask:lineSketchFreehand/>
                  </ask:type>
                </ask:lineSketchStyleProps>
              </a:ext>
            </a:extLst>
          </a:ln>
        </p:spPr>
        <p:txBody>
          <a:bodyPr>
            <a:noAutofit/>
          </a:bodyPr>
          <a:lstStyle>
            <a:lvl1pPr algn="ctr">
              <a:defRPr sz="2000"/>
            </a:lvl1pPr>
          </a:lstStyle>
          <a:p>
            <a:r>
              <a:rPr lang="pt-BR" dirty="0"/>
              <a:t>Clique para editar o título Mestre</a:t>
            </a:r>
          </a:p>
        </p:txBody>
      </p:sp>
    </p:spTree>
    <p:extLst>
      <p:ext uri="{BB962C8B-B14F-4D97-AF65-F5344CB8AC3E}">
        <p14:creationId xmlns:p14="http://schemas.microsoft.com/office/powerpoint/2010/main" val="3939952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97DC87-3D42-4B48-AB23-2D19C919435B}"/>
              </a:ext>
            </a:extLst>
          </p:cNvPr>
          <p:cNvSpPr>
            <a:spLocks noGrp="1"/>
          </p:cNvSpPr>
          <p:nvPr>
            <p:ph type="title"/>
          </p:nvPr>
        </p:nvSpPr>
        <p:spPr>
          <a:xfrm>
            <a:off x="1676400" y="292935"/>
            <a:ext cx="4640179" cy="1325563"/>
          </a:xfrm>
        </p:spPr>
        <p:txBody>
          <a:bodyPr/>
          <a:lstStyle/>
          <a:p>
            <a:r>
              <a:rPr lang="pt-BR" dirty="0"/>
              <a:t>Clique para editar o título Mestre</a:t>
            </a:r>
          </a:p>
        </p:txBody>
      </p:sp>
      <p:sp>
        <p:nvSpPr>
          <p:cNvPr id="3" name="Espaço Reservado para Conteúdo 2">
            <a:extLst>
              <a:ext uri="{FF2B5EF4-FFF2-40B4-BE49-F238E27FC236}">
                <a16:creationId xmlns:a16="http://schemas.microsoft.com/office/drawing/2014/main" id="{E63B17CA-856B-4734-A8BF-88ED99DDB135}"/>
              </a:ext>
            </a:extLst>
          </p:cNvPr>
          <p:cNvSpPr>
            <a:spLocks noGrp="1"/>
          </p:cNvSpPr>
          <p:nvPr>
            <p:ph idx="1"/>
          </p:nvPr>
        </p:nvSpPr>
        <p:spPr>
          <a:xfrm>
            <a:off x="1676401" y="1970003"/>
            <a:ext cx="4640178"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Imagem 4">
            <a:extLst>
              <a:ext uri="{FF2B5EF4-FFF2-40B4-BE49-F238E27FC236}">
                <a16:creationId xmlns:a16="http://schemas.microsoft.com/office/drawing/2014/main" id="{9D4F7104-EA14-4D70-B170-D8914701C472}"/>
              </a:ext>
            </a:extLst>
          </p:cNvPr>
          <p:cNvSpPr>
            <a:spLocks noGrp="1"/>
          </p:cNvSpPr>
          <p:nvPr>
            <p:ph type="pic" sz="quarter" idx="10"/>
          </p:nvPr>
        </p:nvSpPr>
        <p:spPr>
          <a:xfrm>
            <a:off x="6754813" y="0"/>
            <a:ext cx="5437187" cy="6858000"/>
          </a:xfrm>
        </p:spPr>
        <p:txBody>
          <a:bodyPr/>
          <a:lstStyle/>
          <a:p>
            <a:endParaRPr lang="pt-BR"/>
          </a:p>
        </p:txBody>
      </p:sp>
    </p:spTree>
    <p:extLst>
      <p:ext uri="{BB962C8B-B14F-4D97-AF65-F5344CB8AC3E}">
        <p14:creationId xmlns:p14="http://schemas.microsoft.com/office/powerpoint/2010/main" val="156889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97DC87-3D42-4B48-AB23-2D19C919435B}"/>
              </a:ext>
            </a:extLst>
          </p:cNvPr>
          <p:cNvSpPr>
            <a:spLocks noGrp="1"/>
          </p:cNvSpPr>
          <p:nvPr>
            <p:ph type="title"/>
          </p:nvPr>
        </p:nvSpPr>
        <p:spPr>
          <a:xfrm>
            <a:off x="5784783" y="1270533"/>
            <a:ext cx="5890662" cy="3696102"/>
          </a:xfrm>
        </p:spPr>
        <p:txBody>
          <a:bodyPr/>
          <a:lstStyle/>
          <a:p>
            <a:r>
              <a:rPr lang="pt-BR" dirty="0"/>
              <a:t>Clique para editar o título Mestre</a:t>
            </a:r>
          </a:p>
        </p:txBody>
      </p:sp>
      <p:sp>
        <p:nvSpPr>
          <p:cNvPr id="3" name="Espaço Reservado para Conteúdo 2">
            <a:extLst>
              <a:ext uri="{FF2B5EF4-FFF2-40B4-BE49-F238E27FC236}">
                <a16:creationId xmlns:a16="http://schemas.microsoft.com/office/drawing/2014/main" id="{E63B17CA-856B-4734-A8BF-88ED99DDB135}"/>
              </a:ext>
            </a:extLst>
          </p:cNvPr>
          <p:cNvSpPr>
            <a:spLocks noGrp="1"/>
          </p:cNvSpPr>
          <p:nvPr>
            <p:ph idx="1" hasCustomPrompt="1"/>
          </p:nvPr>
        </p:nvSpPr>
        <p:spPr>
          <a:xfrm>
            <a:off x="4000466" y="2330558"/>
            <a:ext cx="1591812" cy="1576052"/>
          </a:xfrm>
          <a:prstGeom prst="flowChartConnector">
            <a:avLst/>
          </a:prstGeom>
          <a:solidFill>
            <a:srgbClr val="742C88"/>
          </a:solidFill>
        </p:spPr>
        <p:txBody>
          <a:bodyPr anchor="ctr">
            <a:noAutofit/>
          </a:bodyPr>
          <a:lstStyle>
            <a:lvl1pPr marL="0" indent="0" algn="ctr">
              <a:buNone/>
              <a:defRPr sz="6000" b="1" cap="all" baseline="0">
                <a:solidFill>
                  <a:schemeClr val="bg1"/>
                </a:solidFill>
              </a:defRPr>
            </a:lvl1pPr>
          </a:lstStyle>
          <a:p>
            <a:pPr lvl="0"/>
            <a:r>
              <a:rPr lang="pt-BR" dirty="0" err="1"/>
              <a:t>xx</a:t>
            </a:r>
            <a:endParaRPr lang="pt-BR" dirty="0"/>
          </a:p>
        </p:txBody>
      </p:sp>
    </p:spTree>
    <p:extLst>
      <p:ext uri="{BB962C8B-B14F-4D97-AF65-F5344CB8AC3E}">
        <p14:creationId xmlns:p14="http://schemas.microsoft.com/office/powerpoint/2010/main" val="518793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ítulo e Conteúd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63B17CA-856B-4734-A8BF-88ED99DDB135}"/>
              </a:ext>
            </a:extLst>
          </p:cNvPr>
          <p:cNvSpPr>
            <a:spLocks noGrp="1"/>
          </p:cNvSpPr>
          <p:nvPr>
            <p:ph idx="1"/>
          </p:nvPr>
        </p:nvSpPr>
        <p:spPr>
          <a:xfrm>
            <a:off x="1676401" y="314632"/>
            <a:ext cx="4640178" cy="6302478"/>
          </a:xfrm>
        </p:spPr>
        <p:txBody>
          <a:bodyPr anchor="ctr"/>
          <a:lstStyle>
            <a:lvl1pPr marL="0" indent="0">
              <a:buNone/>
              <a:defRPr/>
            </a:lvl1pPr>
          </a:lstStyle>
          <a:p>
            <a:pPr lvl="0"/>
            <a:r>
              <a:rPr lang="pt-BR" dirty="0"/>
              <a:t>Clique para editar os estilos de texto Mestres</a:t>
            </a:r>
          </a:p>
        </p:txBody>
      </p:sp>
      <p:sp>
        <p:nvSpPr>
          <p:cNvPr id="5" name="Espaço Reservado para Imagem 4">
            <a:extLst>
              <a:ext uri="{FF2B5EF4-FFF2-40B4-BE49-F238E27FC236}">
                <a16:creationId xmlns:a16="http://schemas.microsoft.com/office/drawing/2014/main" id="{9D4F7104-EA14-4D70-B170-D8914701C472}"/>
              </a:ext>
            </a:extLst>
          </p:cNvPr>
          <p:cNvSpPr>
            <a:spLocks noGrp="1"/>
          </p:cNvSpPr>
          <p:nvPr>
            <p:ph type="pic" sz="quarter" idx="10"/>
          </p:nvPr>
        </p:nvSpPr>
        <p:spPr>
          <a:xfrm>
            <a:off x="6754813" y="0"/>
            <a:ext cx="5437187" cy="6858000"/>
          </a:xfrm>
        </p:spPr>
        <p:txBody>
          <a:bodyPr/>
          <a:lstStyle/>
          <a:p>
            <a:endParaRPr lang="pt-BR"/>
          </a:p>
        </p:txBody>
      </p:sp>
    </p:spTree>
    <p:extLst>
      <p:ext uri="{BB962C8B-B14F-4D97-AF65-F5344CB8AC3E}">
        <p14:creationId xmlns:p14="http://schemas.microsoft.com/office/powerpoint/2010/main" val="3700155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63B17CA-856B-4734-A8BF-88ED99DDB135}"/>
              </a:ext>
            </a:extLst>
          </p:cNvPr>
          <p:cNvSpPr>
            <a:spLocks noGrp="1"/>
          </p:cNvSpPr>
          <p:nvPr>
            <p:ph idx="1"/>
          </p:nvPr>
        </p:nvSpPr>
        <p:spPr>
          <a:xfrm>
            <a:off x="1676401" y="314632"/>
            <a:ext cx="4640178" cy="6302478"/>
          </a:xfrm>
        </p:spPr>
        <p:txBody>
          <a:bodyPr anchor="ctr">
            <a:normAutofit/>
          </a:bodyPr>
          <a:lstStyle>
            <a:lvl1pPr marL="0" indent="0" algn="ctr">
              <a:buNone/>
              <a:defRPr sz="4800">
                <a:solidFill>
                  <a:srgbClr val="742C88"/>
                </a:solidFill>
              </a:defRPr>
            </a:lvl1pPr>
          </a:lstStyle>
          <a:p>
            <a:pPr lvl="0"/>
            <a:r>
              <a:rPr lang="pt-BR" dirty="0"/>
              <a:t>Clique para editar os estilos de texto Mestres</a:t>
            </a:r>
          </a:p>
        </p:txBody>
      </p:sp>
      <p:sp>
        <p:nvSpPr>
          <p:cNvPr id="5" name="Espaço Reservado para Imagem 4">
            <a:extLst>
              <a:ext uri="{FF2B5EF4-FFF2-40B4-BE49-F238E27FC236}">
                <a16:creationId xmlns:a16="http://schemas.microsoft.com/office/drawing/2014/main" id="{9D4F7104-EA14-4D70-B170-D8914701C472}"/>
              </a:ext>
            </a:extLst>
          </p:cNvPr>
          <p:cNvSpPr>
            <a:spLocks noGrp="1"/>
          </p:cNvSpPr>
          <p:nvPr>
            <p:ph type="pic" sz="quarter" idx="10"/>
          </p:nvPr>
        </p:nvSpPr>
        <p:spPr>
          <a:xfrm>
            <a:off x="6754813" y="0"/>
            <a:ext cx="5437187" cy="6858000"/>
          </a:xfrm>
        </p:spPr>
        <p:txBody>
          <a:bodyPr/>
          <a:lstStyle/>
          <a:p>
            <a:endParaRPr lang="pt-BR"/>
          </a:p>
        </p:txBody>
      </p:sp>
    </p:spTree>
    <p:extLst>
      <p:ext uri="{BB962C8B-B14F-4D97-AF65-F5344CB8AC3E}">
        <p14:creationId xmlns:p14="http://schemas.microsoft.com/office/powerpoint/2010/main" val="39797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beçalho da Seçã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0C0DF-65FE-4DAD-BC9B-494DBEB62943}"/>
              </a:ext>
            </a:extLst>
          </p:cNvPr>
          <p:cNvSpPr>
            <a:spLocks noGrp="1"/>
          </p:cNvSpPr>
          <p:nvPr>
            <p:ph type="title"/>
          </p:nvPr>
        </p:nvSpPr>
        <p:spPr>
          <a:xfrm>
            <a:off x="4100052" y="1168317"/>
            <a:ext cx="7718322" cy="4715125"/>
          </a:xfrm>
        </p:spPr>
        <p:txBody>
          <a:bodyPr anchor="ctr"/>
          <a:lstStyle>
            <a:lvl1pPr algn="ctr">
              <a:defRPr sz="6000">
                <a:solidFill>
                  <a:srgbClr val="35587D"/>
                </a:solidFill>
              </a:defRPr>
            </a:lvl1pPr>
          </a:lstStyle>
          <a:p>
            <a:r>
              <a:rPr lang="pt-BR"/>
              <a:t>Clique para editar o título Mestre</a:t>
            </a:r>
          </a:p>
        </p:txBody>
      </p:sp>
    </p:spTree>
    <p:extLst>
      <p:ext uri="{BB962C8B-B14F-4D97-AF65-F5344CB8AC3E}">
        <p14:creationId xmlns:p14="http://schemas.microsoft.com/office/powerpoint/2010/main" val="370247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327C3C2-CD82-4DF9-B2CE-A29921209CDD}"/>
              </a:ext>
            </a:extLst>
          </p:cNvPr>
          <p:cNvSpPr>
            <a:spLocks noGrp="1"/>
          </p:cNvSpPr>
          <p:nvPr>
            <p:ph type="title"/>
          </p:nvPr>
        </p:nvSpPr>
        <p:spPr>
          <a:xfrm>
            <a:off x="1676400" y="292935"/>
            <a:ext cx="10066421"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AA5E0A0-02AC-4009-ABCE-37A1B9C5D89E}"/>
              </a:ext>
            </a:extLst>
          </p:cNvPr>
          <p:cNvSpPr>
            <a:spLocks noGrp="1"/>
          </p:cNvSpPr>
          <p:nvPr>
            <p:ph type="body" idx="1"/>
          </p:nvPr>
        </p:nvSpPr>
        <p:spPr>
          <a:xfrm>
            <a:off x="1676400" y="1753435"/>
            <a:ext cx="10066421"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85676068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3" r:id="rId4"/>
    <p:sldLayoutId id="2147483661" r:id="rId5"/>
    <p:sldLayoutId id="2147483664" r:id="rId6"/>
    <p:sldLayoutId id="2147483662" r:id="rId7"/>
    <p:sldLayoutId id="2147483665"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ofielcatolico.com.br/2005/03/dar-esmolas-preceito-da-igreja.html" TargetMode="External"/><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86915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F547611-079F-422C-A130-B69B43CD7800}"/>
              </a:ext>
            </a:extLst>
          </p:cNvPr>
          <p:cNvSpPr>
            <a:spLocks noGrp="1"/>
          </p:cNvSpPr>
          <p:nvPr>
            <p:ph type="title"/>
          </p:nvPr>
        </p:nvSpPr>
        <p:spPr/>
        <p:txBody>
          <a:bodyPr/>
          <a:lstStyle/>
          <a:p>
            <a:r>
              <a:rPr lang="pt-BR" b="1" dirty="0"/>
              <a:t>I – Pedidos de Deus: </a:t>
            </a:r>
            <a:r>
              <a:rPr lang="pt-BR" dirty="0"/>
              <a:t>Preocupação com os necessitados</a:t>
            </a:r>
          </a:p>
        </p:txBody>
      </p:sp>
    </p:spTree>
    <p:extLst>
      <p:ext uri="{BB962C8B-B14F-4D97-AF65-F5344CB8AC3E}">
        <p14:creationId xmlns:p14="http://schemas.microsoft.com/office/powerpoint/2010/main" val="9378754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71D2732-A432-4ADA-BD08-C0C6A609FF2D}"/>
              </a:ext>
            </a:extLst>
          </p:cNvPr>
          <p:cNvSpPr>
            <a:spLocks noGrp="1"/>
          </p:cNvSpPr>
          <p:nvPr>
            <p:ph type="title"/>
          </p:nvPr>
        </p:nvSpPr>
        <p:spPr/>
        <p:txBody>
          <a:bodyPr/>
          <a:lstStyle/>
          <a:p>
            <a:r>
              <a:rPr lang="pt-BR" dirty="0"/>
              <a:t>João 6:5-7</a:t>
            </a:r>
          </a:p>
        </p:txBody>
      </p:sp>
      <p:sp>
        <p:nvSpPr>
          <p:cNvPr id="5" name="Espaço Reservado para Conteúdo 4">
            <a:extLst>
              <a:ext uri="{FF2B5EF4-FFF2-40B4-BE49-F238E27FC236}">
                <a16:creationId xmlns:a16="http://schemas.microsoft.com/office/drawing/2014/main" id="{556659BC-3F1C-4997-82C0-617FCFE95610}"/>
              </a:ext>
            </a:extLst>
          </p:cNvPr>
          <p:cNvSpPr>
            <a:spLocks noGrp="1"/>
          </p:cNvSpPr>
          <p:nvPr>
            <p:ph idx="1"/>
          </p:nvPr>
        </p:nvSpPr>
        <p:spPr/>
        <p:txBody>
          <a:bodyPr/>
          <a:lstStyle/>
          <a:p>
            <a:r>
              <a:rPr lang="pt-BR" dirty="0"/>
              <a:t>“Então, Jesus, erguendo os olhos e vendo que  grande multidão vinha ter com ele, disse a Filipe: </a:t>
            </a:r>
            <a:r>
              <a:rPr lang="pt-BR" b="1" dirty="0"/>
              <a:t>Onde compraremos pães </a:t>
            </a:r>
            <a:r>
              <a:rPr lang="pt-BR" b="1" dirty="0">
                <a:solidFill>
                  <a:srgbClr val="FF0000"/>
                </a:solidFill>
              </a:rPr>
              <a:t>para lhes dar </a:t>
            </a:r>
            <a:r>
              <a:rPr lang="pt-BR" b="1" dirty="0"/>
              <a:t>a comer?</a:t>
            </a:r>
            <a:r>
              <a:rPr lang="pt-BR" dirty="0"/>
              <a:t> ... Respondeu-lhe Filipe: Não lhes bastariam duzentos denários de pão, para receber cada um o seu sustento.” (Grifo nosso).</a:t>
            </a:r>
          </a:p>
        </p:txBody>
      </p:sp>
    </p:spTree>
    <p:extLst>
      <p:ext uri="{BB962C8B-B14F-4D97-AF65-F5344CB8AC3E}">
        <p14:creationId xmlns:p14="http://schemas.microsoft.com/office/powerpoint/2010/main" val="150045983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0C1C4B8-DBC6-410E-9F4B-6FA3FF9D76F2}"/>
              </a:ext>
            </a:extLst>
          </p:cNvPr>
          <p:cNvSpPr>
            <a:spLocks noGrp="1"/>
          </p:cNvSpPr>
          <p:nvPr>
            <p:ph type="title"/>
          </p:nvPr>
        </p:nvSpPr>
        <p:spPr/>
        <p:txBody>
          <a:bodyPr/>
          <a:lstStyle/>
          <a:p>
            <a:r>
              <a:rPr lang="pt-BR" dirty="0"/>
              <a:t>Os pedidos de Deus nos conduzem a duas verdades importantes:</a:t>
            </a:r>
          </a:p>
        </p:txBody>
      </p:sp>
      <p:sp>
        <p:nvSpPr>
          <p:cNvPr id="2" name="Espaço Reservado para Conteúdo 1">
            <a:extLst>
              <a:ext uri="{FF2B5EF4-FFF2-40B4-BE49-F238E27FC236}">
                <a16:creationId xmlns:a16="http://schemas.microsoft.com/office/drawing/2014/main" id="{C0912D59-BDD5-4DDB-8D03-63E7454F794E}"/>
              </a:ext>
            </a:extLst>
          </p:cNvPr>
          <p:cNvSpPr>
            <a:spLocks noGrp="1"/>
          </p:cNvSpPr>
          <p:nvPr>
            <p:ph idx="1"/>
          </p:nvPr>
        </p:nvSpPr>
        <p:spPr/>
        <p:txBody>
          <a:bodyPr/>
          <a:lstStyle/>
          <a:p>
            <a:r>
              <a:rPr lang="pt-BR" dirty="0"/>
              <a:t>1</a:t>
            </a:r>
          </a:p>
        </p:txBody>
      </p:sp>
    </p:spTree>
    <p:extLst>
      <p:ext uri="{BB962C8B-B14F-4D97-AF65-F5344CB8AC3E}">
        <p14:creationId xmlns:p14="http://schemas.microsoft.com/office/powerpoint/2010/main" val="24279475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87C95E7-2571-4482-874F-60378D357914}"/>
              </a:ext>
            </a:extLst>
          </p:cNvPr>
          <p:cNvSpPr>
            <a:spLocks noGrp="1"/>
          </p:cNvSpPr>
          <p:nvPr>
            <p:ph idx="1"/>
          </p:nvPr>
        </p:nvSpPr>
        <p:spPr/>
        <p:txBody>
          <a:bodyPr/>
          <a:lstStyle/>
          <a:p>
            <a:r>
              <a:rPr lang="pt-BR" dirty="0"/>
              <a:t>Vivemos </a:t>
            </a:r>
            <a:r>
              <a:rPr lang="pt-BR" b="1" dirty="0"/>
              <a:t>para</a:t>
            </a:r>
            <a:r>
              <a:rPr lang="pt-BR" dirty="0"/>
              <a:t> servir às necessidades </a:t>
            </a:r>
            <a:br>
              <a:rPr lang="pt-BR" dirty="0"/>
            </a:br>
            <a:r>
              <a:rPr lang="pt-BR" dirty="0"/>
              <a:t>do mundo</a:t>
            </a:r>
          </a:p>
        </p:txBody>
      </p:sp>
      <p:pic>
        <p:nvPicPr>
          <p:cNvPr id="8" name="Espaço Reservado para Imagem 7" descr="Uma imagem contendo pessoa, comida, no interior, mesa&#10;&#10;Descrição gerada automaticamente">
            <a:extLst>
              <a:ext uri="{FF2B5EF4-FFF2-40B4-BE49-F238E27FC236}">
                <a16:creationId xmlns:a16="http://schemas.microsoft.com/office/drawing/2014/main" id="{B1E4E2E3-559D-4B9F-950B-2CEE580219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316935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F80B53-B785-4BC7-A623-E7118B4E262C}"/>
              </a:ext>
            </a:extLst>
          </p:cNvPr>
          <p:cNvSpPr>
            <a:spLocks noGrp="1"/>
          </p:cNvSpPr>
          <p:nvPr>
            <p:ph type="title"/>
          </p:nvPr>
        </p:nvSpPr>
        <p:spPr/>
        <p:txBody>
          <a:bodyPr/>
          <a:lstStyle/>
          <a:p>
            <a:r>
              <a:rPr lang="pt-BR" dirty="0"/>
              <a:t>CSM, 24-4º e 25-0.</a:t>
            </a:r>
          </a:p>
        </p:txBody>
      </p:sp>
      <p:sp>
        <p:nvSpPr>
          <p:cNvPr id="5" name="Espaço Reservado para Conteúdo 4">
            <a:extLst>
              <a:ext uri="{FF2B5EF4-FFF2-40B4-BE49-F238E27FC236}">
                <a16:creationId xmlns:a16="http://schemas.microsoft.com/office/drawing/2014/main" id="{3C0E4BD5-88EB-4AD0-ABC4-49E19C5ED5EA}"/>
              </a:ext>
            </a:extLst>
          </p:cNvPr>
          <p:cNvSpPr>
            <a:spLocks noGrp="1"/>
          </p:cNvSpPr>
          <p:nvPr>
            <p:ph idx="1"/>
          </p:nvPr>
        </p:nvSpPr>
        <p:spPr/>
        <p:txBody>
          <a:bodyPr>
            <a:normAutofit lnSpcReduction="10000"/>
          </a:bodyPr>
          <a:lstStyle/>
          <a:p>
            <a:r>
              <a:rPr lang="pt-BR" i="1" dirty="0"/>
              <a:t>“...A maneira em que se pode alcançar a verdadeira felicidade é buscar o bem alheio.... Quanto mais destituído de egoísmo for o seu espírito, tanto mais feliz será, porque está cumprindo o propósito de Deus para Ele. O fôlego divino é soprado através dele, tornando-o pleno de alegria.”</a:t>
            </a:r>
            <a:endParaRPr lang="pt-BR" dirty="0"/>
          </a:p>
        </p:txBody>
      </p:sp>
    </p:spTree>
    <p:extLst>
      <p:ext uri="{BB962C8B-B14F-4D97-AF65-F5344CB8AC3E}">
        <p14:creationId xmlns:p14="http://schemas.microsoft.com/office/powerpoint/2010/main" val="41678924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4109834-DA51-4A12-B685-1E9BDBBEB15A}"/>
              </a:ext>
            </a:extLst>
          </p:cNvPr>
          <p:cNvSpPr>
            <a:spLocks noGrp="1"/>
          </p:cNvSpPr>
          <p:nvPr>
            <p:ph idx="1"/>
          </p:nvPr>
        </p:nvSpPr>
        <p:spPr/>
        <p:txBody>
          <a:bodyPr/>
          <a:lstStyle/>
          <a:p>
            <a:r>
              <a:rPr lang="pt-BR" dirty="0"/>
              <a:t>O Senhor deseja que nós, os que O conhecemos, estejamos comprometidos com a sua obra de alimentar os famintos, tanto com alimento espiritual quanto com material. Esta atitude é fundamental para desenvolver em nós a semelhança com o Seu caráter.</a:t>
            </a:r>
          </a:p>
        </p:txBody>
      </p:sp>
      <p:pic>
        <p:nvPicPr>
          <p:cNvPr id="5" name="Espaço Reservado para Imagem 4" descr="Pessoas sentadas ao redor de uma caixa de papelão&#10;&#10;Descrição gerada automaticamente">
            <a:extLst>
              <a:ext uri="{FF2B5EF4-FFF2-40B4-BE49-F238E27FC236}">
                <a16:creationId xmlns:a16="http://schemas.microsoft.com/office/drawing/2014/main" id="{008BB86B-151D-4ADF-9250-66FF895EB44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3169212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2E441D4C-9376-4695-95AA-EFA322CFAF55}"/>
              </a:ext>
            </a:extLst>
          </p:cNvPr>
          <p:cNvSpPr>
            <a:spLocks noGrp="1"/>
          </p:cNvSpPr>
          <p:nvPr>
            <p:ph idx="1"/>
          </p:nvPr>
        </p:nvSpPr>
        <p:spPr/>
        <p:txBody>
          <a:bodyPr/>
          <a:lstStyle/>
          <a:p>
            <a:r>
              <a:rPr lang="pt-BR" b="1" dirty="0"/>
              <a:t>É o próprio Senhor quem coopera com nosso trabalho em prol dos necessitados.</a:t>
            </a:r>
            <a:endParaRPr lang="pt-BR" dirty="0"/>
          </a:p>
        </p:txBody>
      </p:sp>
      <p:pic>
        <p:nvPicPr>
          <p:cNvPr id="7" name="Espaço Reservado para Imagem 6">
            <a:extLst>
              <a:ext uri="{FF2B5EF4-FFF2-40B4-BE49-F238E27FC236}">
                <a16:creationId xmlns:a16="http://schemas.microsoft.com/office/drawing/2014/main" id="{0A93A43A-0A3F-490E-8409-A00C0D7A6B8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6754813" y="0"/>
            <a:ext cx="5437187" cy="6858000"/>
          </a:xfrm>
        </p:spPr>
      </p:pic>
    </p:spTree>
    <p:extLst>
      <p:ext uri="{BB962C8B-B14F-4D97-AF65-F5344CB8AC3E}">
        <p14:creationId xmlns:p14="http://schemas.microsoft.com/office/powerpoint/2010/main" val="3517317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9E2A439-D202-4E91-8190-2329287641F1}"/>
              </a:ext>
            </a:extLst>
          </p:cNvPr>
          <p:cNvSpPr>
            <a:spLocks noGrp="1"/>
          </p:cNvSpPr>
          <p:nvPr>
            <p:ph type="title"/>
          </p:nvPr>
        </p:nvSpPr>
        <p:spPr/>
        <p:txBody>
          <a:bodyPr/>
          <a:lstStyle/>
          <a:p>
            <a:r>
              <a:rPr lang="pt-BR" b="1" dirty="0"/>
              <a:t>Resultados de atendermos aos pedidos:</a:t>
            </a:r>
            <a:endParaRPr lang="pt-BR" dirty="0"/>
          </a:p>
        </p:txBody>
      </p:sp>
      <p:sp>
        <p:nvSpPr>
          <p:cNvPr id="5" name="Espaço Reservado para Conteúdo 4">
            <a:extLst>
              <a:ext uri="{FF2B5EF4-FFF2-40B4-BE49-F238E27FC236}">
                <a16:creationId xmlns:a16="http://schemas.microsoft.com/office/drawing/2014/main" id="{C29EB2F7-314A-4F7E-BE1E-6E0DD213C185}"/>
              </a:ext>
            </a:extLst>
          </p:cNvPr>
          <p:cNvSpPr>
            <a:spLocks noGrp="1"/>
          </p:cNvSpPr>
          <p:nvPr>
            <p:ph idx="1"/>
          </p:nvPr>
        </p:nvSpPr>
        <p:spPr/>
        <p:txBody>
          <a:bodyPr/>
          <a:lstStyle/>
          <a:p>
            <a:r>
              <a:rPr lang="pt-BR" dirty="0"/>
              <a:t>2</a:t>
            </a:r>
          </a:p>
        </p:txBody>
      </p:sp>
    </p:spTree>
    <p:extLst>
      <p:ext uri="{BB962C8B-B14F-4D97-AF65-F5344CB8AC3E}">
        <p14:creationId xmlns:p14="http://schemas.microsoft.com/office/powerpoint/2010/main" val="198177340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7FFAD13-9375-43E8-92D0-29C1BBE810AD}"/>
              </a:ext>
            </a:extLst>
          </p:cNvPr>
          <p:cNvSpPr>
            <a:spLocks noGrp="1"/>
          </p:cNvSpPr>
          <p:nvPr>
            <p:ph idx="1"/>
          </p:nvPr>
        </p:nvSpPr>
        <p:spPr/>
        <p:txBody>
          <a:bodyPr/>
          <a:lstStyle/>
          <a:p>
            <a:r>
              <a:rPr lang="pt-BR" b="1" dirty="0"/>
              <a:t>Nós mesmos somos beneficiados</a:t>
            </a:r>
            <a:endParaRPr lang="pt-BR" dirty="0"/>
          </a:p>
        </p:txBody>
      </p:sp>
      <p:pic>
        <p:nvPicPr>
          <p:cNvPr id="10" name="Espaço Reservado para Imagem 9" descr="Mão segurando pedaço de comida&#10;&#10;Descrição gerada automaticamente">
            <a:extLst>
              <a:ext uri="{FF2B5EF4-FFF2-40B4-BE49-F238E27FC236}">
                <a16:creationId xmlns:a16="http://schemas.microsoft.com/office/drawing/2014/main" id="{78EAF3B0-A1A2-4B7C-B5D2-8698C5D5FCA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109354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E5A13B21-EBAF-463B-957B-1EC16E0D8E05}"/>
              </a:ext>
            </a:extLst>
          </p:cNvPr>
          <p:cNvSpPr>
            <a:spLocks noGrp="1"/>
          </p:cNvSpPr>
          <p:nvPr>
            <p:ph idx="1"/>
          </p:nvPr>
        </p:nvSpPr>
        <p:spPr/>
        <p:txBody>
          <a:bodyPr/>
          <a:lstStyle/>
          <a:p>
            <a:r>
              <a:rPr lang="pt-BR" dirty="0"/>
              <a:t>“O Senhor permite que a homens e mulheres sobrevenham o sofrimento, a calamidade, para nos tirar do nosso egoísmo, para em nós despertar os atributos de Seu caráter: compaixão, ternura e amor.”</a:t>
            </a:r>
          </a:p>
        </p:txBody>
      </p:sp>
      <p:sp>
        <p:nvSpPr>
          <p:cNvPr id="4" name="Título 3">
            <a:extLst>
              <a:ext uri="{FF2B5EF4-FFF2-40B4-BE49-F238E27FC236}">
                <a16:creationId xmlns:a16="http://schemas.microsoft.com/office/drawing/2014/main" id="{44A5D634-D5B4-4F87-896E-2A727BF9645D}"/>
              </a:ext>
            </a:extLst>
          </p:cNvPr>
          <p:cNvSpPr>
            <a:spLocks noGrp="1"/>
          </p:cNvSpPr>
          <p:nvPr>
            <p:ph type="title"/>
          </p:nvPr>
        </p:nvSpPr>
        <p:spPr/>
        <p:txBody>
          <a:bodyPr/>
          <a:lstStyle/>
          <a:p>
            <a:r>
              <a:rPr lang="pt-BR" dirty="0"/>
              <a:t>CSM, 23.</a:t>
            </a:r>
          </a:p>
        </p:txBody>
      </p:sp>
    </p:spTree>
    <p:extLst>
      <p:ext uri="{BB962C8B-B14F-4D97-AF65-F5344CB8AC3E}">
        <p14:creationId xmlns:p14="http://schemas.microsoft.com/office/powerpoint/2010/main" val="4316977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DF7668-F93D-40B7-90DF-6487AE30A977}"/>
              </a:ext>
            </a:extLst>
          </p:cNvPr>
          <p:cNvSpPr>
            <a:spLocks noGrp="1"/>
          </p:cNvSpPr>
          <p:nvPr>
            <p:ph type="ctrTitle"/>
          </p:nvPr>
        </p:nvSpPr>
        <p:spPr/>
        <p:txBody>
          <a:bodyPr>
            <a:normAutofit fontScale="90000"/>
          </a:bodyPr>
          <a:lstStyle/>
          <a:p>
            <a:r>
              <a:rPr lang="pt-BR" b="1" dirty="0"/>
              <a:t>A LEI CELESTIAL DA BENEFICÊNCIA E SEU PROPÓSITO</a:t>
            </a:r>
            <a:endParaRPr lang="pt-BR" dirty="0"/>
          </a:p>
        </p:txBody>
      </p:sp>
      <p:sp>
        <p:nvSpPr>
          <p:cNvPr id="3" name="Subtítulo 2">
            <a:extLst>
              <a:ext uri="{FF2B5EF4-FFF2-40B4-BE49-F238E27FC236}">
                <a16:creationId xmlns:a16="http://schemas.microsoft.com/office/drawing/2014/main" id="{3A73C717-117F-467A-B948-C49A7E91A6E3}"/>
              </a:ext>
            </a:extLst>
          </p:cNvPr>
          <p:cNvSpPr>
            <a:spLocks noGrp="1"/>
          </p:cNvSpPr>
          <p:nvPr>
            <p:ph type="subTitle" idx="1"/>
          </p:nvPr>
        </p:nvSpPr>
        <p:spPr/>
        <p:txBody>
          <a:bodyPr/>
          <a:lstStyle/>
          <a:p>
            <a:r>
              <a:rPr lang="pt-BR" dirty="0"/>
              <a:t>JANEIRO</a:t>
            </a:r>
          </a:p>
        </p:txBody>
      </p:sp>
    </p:spTree>
    <p:extLst>
      <p:ext uri="{BB962C8B-B14F-4D97-AF65-F5344CB8AC3E}">
        <p14:creationId xmlns:p14="http://schemas.microsoft.com/office/powerpoint/2010/main" val="32643600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BE77041-635F-4530-9CB8-AD553FEE3133}"/>
              </a:ext>
            </a:extLst>
          </p:cNvPr>
          <p:cNvSpPr>
            <a:spLocks noGrp="1"/>
          </p:cNvSpPr>
          <p:nvPr>
            <p:ph idx="1"/>
          </p:nvPr>
        </p:nvSpPr>
        <p:spPr/>
        <p:txBody>
          <a:bodyPr/>
          <a:lstStyle/>
          <a:p>
            <a:r>
              <a:rPr lang="pt-BR" b="1" dirty="0"/>
              <a:t>Ficamos mais semelhantes a Cristo</a:t>
            </a:r>
            <a:endParaRPr lang="pt-BR" dirty="0"/>
          </a:p>
        </p:txBody>
      </p:sp>
      <p:pic>
        <p:nvPicPr>
          <p:cNvPr id="6" name="Espaço Reservado para Imagem 5" descr="Mulher com lenço na cabeça&#10;&#10;Descrição gerada automaticamente">
            <a:extLst>
              <a:ext uri="{FF2B5EF4-FFF2-40B4-BE49-F238E27FC236}">
                <a16:creationId xmlns:a16="http://schemas.microsoft.com/office/drawing/2014/main" id="{D8A4158E-B2DD-4B93-8551-F5C199AC134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2406422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E535F061-35D7-4AD3-B901-75BBFE365B5A}"/>
              </a:ext>
            </a:extLst>
          </p:cNvPr>
          <p:cNvSpPr>
            <a:spLocks noGrp="1"/>
          </p:cNvSpPr>
          <p:nvPr>
            <p:ph idx="1"/>
          </p:nvPr>
        </p:nvSpPr>
        <p:spPr/>
        <p:txBody>
          <a:bodyPr/>
          <a:lstStyle/>
          <a:p>
            <a:r>
              <a:rPr lang="pt-BR" i="1" dirty="0"/>
              <a:t>“Cada ato de abnegação para o bem dos outros fortalecerá o espírito de beneficência no coração do doador, levando-o cada vez mais perto do Redentor do mundo, que ‘sendo rico, por amor de nós Se fez pobre, para que pela Sua pobreza enriquecêssemos.’”</a:t>
            </a:r>
            <a:endParaRPr lang="pt-BR" dirty="0"/>
          </a:p>
        </p:txBody>
      </p:sp>
      <p:sp>
        <p:nvSpPr>
          <p:cNvPr id="4" name="Título 3">
            <a:extLst>
              <a:ext uri="{FF2B5EF4-FFF2-40B4-BE49-F238E27FC236}">
                <a16:creationId xmlns:a16="http://schemas.microsoft.com/office/drawing/2014/main" id="{DB9AF001-D7C9-4A97-8EAB-EA9C195E4997}"/>
              </a:ext>
            </a:extLst>
          </p:cNvPr>
          <p:cNvSpPr>
            <a:spLocks noGrp="1"/>
          </p:cNvSpPr>
          <p:nvPr>
            <p:ph type="title"/>
          </p:nvPr>
        </p:nvSpPr>
        <p:spPr/>
        <p:txBody>
          <a:bodyPr/>
          <a:lstStyle/>
          <a:p>
            <a:r>
              <a:rPr lang="pt-BR" dirty="0"/>
              <a:t>CSM, 20-2º</a:t>
            </a:r>
          </a:p>
        </p:txBody>
      </p:sp>
    </p:spTree>
    <p:extLst>
      <p:ext uri="{BB962C8B-B14F-4D97-AF65-F5344CB8AC3E}">
        <p14:creationId xmlns:p14="http://schemas.microsoft.com/office/powerpoint/2010/main" val="33938906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3C0982D4-064C-4AA9-BCF2-C56D6BD98D15}"/>
              </a:ext>
            </a:extLst>
          </p:cNvPr>
          <p:cNvSpPr>
            <a:spLocks noGrp="1"/>
          </p:cNvSpPr>
          <p:nvPr>
            <p:ph idx="1"/>
          </p:nvPr>
        </p:nvSpPr>
        <p:spPr/>
        <p:txBody>
          <a:bodyPr/>
          <a:lstStyle/>
          <a:p>
            <a:r>
              <a:rPr lang="pt-BR" i="1" dirty="0"/>
              <a:t>“ Deus nos dá, para que possamos nos tornar como Ele: generosos, nobres, caridosos, ao dar uns aos outros.”</a:t>
            </a:r>
            <a:endParaRPr lang="pt-BR" dirty="0"/>
          </a:p>
        </p:txBody>
      </p:sp>
      <p:sp>
        <p:nvSpPr>
          <p:cNvPr id="4" name="Título 3">
            <a:extLst>
              <a:ext uri="{FF2B5EF4-FFF2-40B4-BE49-F238E27FC236}">
                <a16:creationId xmlns:a16="http://schemas.microsoft.com/office/drawing/2014/main" id="{7E11F0CA-E39C-4DAB-949D-9CC98B5FD231}"/>
              </a:ext>
            </a:extLst>
          </p:cNvPr>
          <p:cNvSpPr>
            <a:spLocks noGrp="1"/>
          </p:cNvSpPr>
          <p:nvPr>
            <p:ph type="title"/>
          </p:nvPr>
        </p:nvSpPr>
        <p:spPr/>
        <p:txBody>
          <a:bodyPr/>
          <a:lstStyle/>
          <a:p>
            <a:r>
              <a:rPr lang="pt-BR" dirty="0"/>
              <a:t>CSM, 22-2º</a:t>
            </a:r>
          </a:p>
        </p:txBody>
      </p:sp>
    </p:spTree>
    <p:extLst>
      <p:ext uri="{BB962C8B-B14F-4D97-AF65-F5344CB8AC3E}">
        <p14:creationId xmlns:p14="http://schemas.microsoft.com/office/powerpoint/2010/main" val="21997961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D1555E5-BD0A-4F0D-B794-14F91079BE78}"/>
              </a:ext>
            </a:extLst>
          </p:cNvPr>
          <p:cNvSpPr>
            <a:spLocks noGrp="1"/>
          </p:cNvSpPr>
          <p:nvPr>
            <p:ph type="title"/>
          </p:nvPr>
        </p:nvSpPr>
        <p:spPr/>
        <p:txBody>
          <a:bodyPr/>
          <a:lstStyle/>
          <a:p>
            <a:r>
              <a:rPr lang="pt-BR" b="1" dirty="0"/>
              <a:t>A resposta de Filipe:</a:t>
            </a:r>
            <a:endParaRPr lang="pt-BR" dirty="0"/>
          </a:p>
        </p:txBody>
      </p:sp>
      <p:sp>
        <p:nvSpPr>
          <p:cNvPr id="5" name="Espaço Reservado para Conteúdo 4">
            <a:extLst>
              <a:ext uri="{FF2B5EF4-FFF2-40B4-BE49-F238E27FC236}">
                <a16:creationId xmlns:a16="http://schemas.microsoft.com/office/drawing/2014/main" id="{BB46354C-FEE3-4454-AEF7-6BFCB3BBE389}"/>
              </a:ext>
            </a:extLst>
          </p:cNvPr>
          <p:cNvSpPr>
            <a:spLocks noGrp="1"/>
          </p:cNvSpPr>
          <p:nvPr>
            <p:ph idx="1"/>
          </p:nvPr>
        </p:nvSpPr>
        <p:spPr/>
        <p:txBody>
          <a:bodyPr/>
          <a:lstStyle/>
          <a:p>
            <a:r>
              <a:rPr lang="pt-BR" dirty="0"/>
              <a:t>3</a:t>
            </a:r>
          </a:p>
        </p:txBody>
      </p:sp>
    </p:spTree>
    <p:extLst>
      <p:ext uri="{BB962C8B-B14F-4D97-AF65-F5344CB8AC3E}">
        <p14:creationId xmlns:p14="http://schemas.microsoft.com/office/powerpoint/2010/main" val="404800515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0CE9665-879F-4688-8350-44F609C779DE}"/>
              </a:ext>
            </a:extLst>
          </p:cNvPr>
          <p:cNvSpPr>
            <a:spLocks noGrp="1"/>
          </p:cNvSpPr>
          <p:nvPr>
            <p:ph idx="1"/>
          </p:nvPr>
        </p:nvSpPr>
        <p:spPr/>
        <p:txBody>
          <a:bodyPr/>
          <a:lstStyle/>
          <a:p>
            <a:r>
              <a:rPr lang="pt-BR" dirty="0"/>
              <a:t>duzentos denários somavam cerca de oito meses de trabalho, o que chegaria facilmente perto dos R$ 2.000,00 em nosso dinheiro.</a:t>
            </a:r>
          </a:p>
        </p:txBody>
      </p:sp>
      <p:pic>
        <p:nvPicPr>
          <p:cNvPr id="11" name="Espaço Reservado para Imagem 10">
            <a:extLst>
              <a:ext uri="{FF2B5EF4-FFF2-40B4-BE49-F238E27FC236}">
                <a16:creationId xmlns:a16="http://schemas.microsoft.com/office/drawing/2014/main" id="{A52885F4-1062-4A31-B8B1-E5A1D351657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573" r="2357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50364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8A05D72-B889-407D-B11C-48A4ADB4F559}"/>
              </a:ext>
            </a:extLst>
          </p:cNvPr>
          <p:cNvSpPr>
            <a:spLocks noGrp="1"/>
          </p:cNvSpPr>
          <p:nvPr>
            <p:ph idx="1"/>
          </p:nvPr>
        </p:nvSpPr>
        <p:spPr>
          <a:xfrm>
            <a:off x="1676401" y="314632"/>
            <a:ext cx="5078412" cy="6302478"/>
          </a:xfrm>
        </p:spPr>
        <p:txBody>
          <a:bodyPr/>
          <a:lstStyle/>
          <a:p>
            <a:r>
              <a:rPr lang="pt-BR" dirty="0"/>
              <a:t>Ainda hoje experimentamos esta luta entre a Visão da Realidade x Visão da Fé.</a:t>
            </a:r>
          </a:p>
        </p:txBody>
      </p:sp>
      <p:pic>
        <p:nvPicPr>
          <p:cNvPr id="6" name="Espaço Reservado para Imagem 5" descr="Uma imagem contendo ao ar livre, homem, água, voando&#10;&#10;Descrição gerada automaticamente">
            <a:extLst>
              <a:ext uri="{FF2B5EF4-FFF2-40B4-BE49-F238E27FC236}">
                <a16:creationId xmlns:a16="http://schemas.microsoft.com/office/drawing/2014/main" id="{184582D2-2CDC-4087-9FE9-7A116260DA1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6754813" y="0"/>
            <a:ext cx="5437187" cy="6858000"/>
          </a:xfrm>
        </p:spPr>
      </p:pic>
    </p:spTree>
    <p:extLst>
      <p:ext uri="{BB962C8B-B14F-4D97-AF65-F5344CB8AC3E}">
        <p14:creationId xmlns:p14="http://schemas.microsoft.com/office/powerpoint/2010/main" val="34722401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D1A1786E-6BDD-43B9-B9F3-EA800905D29C}"/>
              </a:ext>
            </a:extLst>
          </p:cNvPr>
          <p:cNvSpPr>
            <a:spLocks noGrp="1"/>
          </p:cNvSpPr>
          <p:nvPr>
            <p:ph type="title"/>
          </p:nvPr>
        </p:nvSpPr>
        <p:spPr/>
        <p:txBody>
          <a:bodyPr/>
          <a:lstStyle/>
          <a:p>
            <a:r>
              <a:rPr lang="pt-BR" b="1" dirty="0"/>
              <a:t>II – Objetivos </a:t>
            </a:r>
            <a:br>
              <a:rPr lang="pt-BR" b="1" dirty="0"/>
            </a:br>
            <a:r>
              <a:rPr lang="pt-BR" dirty="0"/>
              <a:t>dos pedidos de Deus!</a:t>
            </a:r>
          </a:p>
        </p:txBody>
      </p:sp>
    </p:spTree>
    <p:extLst>
      <p:ext uri="{BB962C8B-B14F-4D97-AF65-F5344CB8AC3E}">
        <p14:creationId xmlns:p14="http://schemas.microsoft.com/office/powerpoint/2010/main" val="121003376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3C47E62D-DECE-4F3D-9C5C-0E4BBFAF7BD7}"/>
              </a:ext>
            </a:extLst>
          </p:cNvPr>
          <p:cNvSpPr>
            <a:spLocks noGrp="1"/>
          </p:cNvSpPr>
          <p:nvPr>
            <p:ph idx="1"/>
          </p:nvPr>
        </p:nvSpPr>
        <p:spPr/>
        <p:txBody>
          <a:bodyPr/>
          <a:lstStyle/>
          <a:p>
            <a:r>
              <a:rPr lang="pt-BR" dirty="0"/>
              <a:t>– </a:t>
            </a:r>
            <a:r>
              <a:rPr lang="pt-BR" i="1" dirty="0"/>
              <a:t>“Está aí um rapaz que tem cinco pães de cevada e dois peixinhos; mas isto </a:t>
            </a:r>
            <a:r>
              <a:rPr lang="pt-BR" b="1" i="1" dirty="0">
                <a:solidFill>
                  <a:srgbClr val="C00000"/>
                </a:solidFill>
              </a:rPr>
              <a:t>que é para tanta gente?</a:t>
            </a:r>
            <a:endParaRPr lang="pt-BR" b="1" dirty="0">
              <a:solidFill>
                <a:srgbClr val="C00000"/>
              </a:solidFill>
            </a:endParaRPr>
          </a:p>
          <a:p>
            <a:endParaRPr lang="pt-BR" dirty="0"/>
          </a:p>
        </p:txBody>
      </p:sp>
      <p:sp>
        <p:nvSpPr>
          <p:cNvPr id="4" name="Título 3">
            <a:extLst>
              <a:ext uri="{FF2B5EF4-FFF2-40B4-BE49-F238E27FC236}">
                <a16:creationId xmlns:a16="http://schemas.microsoft.com/office/drawing/2014/main" id="{1CDEA6FF-D5E0-4334-A972-CB80EDCA88DC}"/>
              </a:ext>
            </a:extLst>
          </p:cNvPr>
          <p:cNvSpPr>
            <a:spLocks noGrp="1"/>
          </p:cNvSpPr>
          <p:nvPr>
            <p:ph type="title"/>
          </p:nvPr>
        </p:nvSpPr>
        <p:spPr/>
        <p:txBody>
          <a:bodyPr/>
          <a:lstStyle/>
          <a:p>
            <a:r>
              <a:rPr lang="pt-BR" dirty="0"/>
              <a:t>João 6:9</a:t>
            </a:r>
          </a:p>
        </p:txBody>
      </p:sp>
    </p:spTree>
    <p:extLst>
      <p:ext uri="{BB962C8B-B14F-4D97-AF65-F5344CB8AC3E}">
        <p14:creationId xmlns:p14="http://schemas.microsoft.com/office/powerpoint/2010/main" val="58160461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3C47E62D-DECE-4F3D-9C5C-0E4BBFAF7BD7}"/>
              </a:ext>
            </a:extLst>
          </p:cNvPr>
          <p:cNvSpPr>
            <a:spLocks noGrp="1"/>
          </p:cNvSpPr>
          <p:nvPr>
            <p:ph idx="1"/>
          </p:nvPr>
        </p:nvSpPr>
        <p:spPr/>
        <p:txBody>
          <a:bodyPr/>
          <a:lstStyle/>
          <a:p>
            <a:r>
              <a:rPr lang="pt-BR" dirty="0"/>
              <a:t>“</a:t>
            </a:r>
            <a:r>
              <a:rPr lang="pt-BR" i="1" dirty="0"/>
              <a:t>Mas dizia isto </a:t>
            </a:r>
            <a:r>
              <a:rPr lang="pt-BR" b="1" i="1" dirty="0">
                <a:solidFill>
                  <a:srgbClr val="C00000"/>
                </a:solidFill>
              </a:rPr>
              <a:t>para o experimentar</a:t>
            </a:r>
            <a:r>
              <a:rPr lang="pt-BR" i="1" dirty="0"/>
              <a:t>; porque ele </a:t>
            </a:r>
            <a:r>
              <a:rPr lang="pt-BR" b="1" i="1" dirty="0">
                <a:solidFill>
                  <a:srgbClr val="C00000"/>
                </a:solidFill>
              </a:rPr>
              <a:t>bem sabia</a:t>
            </a:r>
            <a:r>
              <a:rPr lang="pt-BR" i="1" dirty="0"/>
              <a:t> o que estava para fazer”.</a:t>
            </a:r>
            <a:endParaRPr lang="pt-BR" dirty="0"/>
          </a:p>
        </p:txBody>
      </p:sp>
      <p:sp>
        <p:nvSpPr>
          <p:cNvPr id="4" name="Título 3">
            <a:extLst>
              <a:ext uri="{FF2B5EF4-FFF2-40B4-BE49-F238E27FC236}">
                <a16:creationId xmlns:a16="http://schemas.microsoft.com/office/drawing/2014/main" id="{1CDEA6FF-D5E0-4334-A972-CB80EDCA88DC}"/>
              </a:ext>
            </a:extLst>
          </p:cNvPr>
          <p:cNvSpPr>
            <a:spLocks noGrp="1"/>
          </p:cNvSpPr>
          <p:nvPr>
            <p:ph type="title"/>
          </p:nvPr>
        </p:nvSpPr>
        <p:spPr/>
        <p:txBody>
          <a:bodyPr/>
          <a:lstStyle/>
          <a:p>
            <a:r>
              <a:rPr lang="pt-BR" dirty="0"/>
              <a:t>João 6:7</a:t>
            </a:r>
          </a:p>
        </p:txBody>
      </p:sp>
    </p:spTree>
    <p:extLst>
      <p:ext uri="{BB962C8B-B14F-4D97-AF65-F5344CB8AC3E}">
        <p14:creationId xmlns:p14="http://schemas.microsoft.com/office/powerpoint/2010/main" val="270203890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5FAED48-0377-45E2-B113-6F611AB20DE8}"/>
              </a:ext>
            </a:extLst>
          </p:cNvPr>
          <p:cNvSpPr>
            <a:spLocks noGrp="1"/>
          </p:cNvSpPr>
          <p:nvPr>
            <p:ph type="title"/>
          </p:nvPr>
        </p:nvSpPr>
        <p:spPr/>
        <p:txBody>
          <a:bodyPr/>
          <a:lstStyle/>
          <a:p>
            <a:r>
              <a:rPr lang="pt-BR" dirty="0"/>
              <a:t> </a:t>
            </a:r>
            <a:br>
              <a:rPr lang="pt-BR" dirty="0"/>
            </a:br>
            <a:r>
              <a:rPr lang="pt-BR" b="1" dirty="0"/>
              <a:t>Revelar Nossa Impotência Diante dos Desafios</a:t>
            </a:r>
            <a:endParaRPr lang="pt-BR" dirty="0"/>
          </a:p>
        </p:txBody>
      </p:sp>
      <p:sp>
        <p:nvSpPr>
          <p:cNvPr id="5" name="Espaço Reservado para Conteúdo 4">
            <a:extLst>
              <a:ext uri="{FF2B5EF4-FFF2-40B4-BE49-F238E27FC236}">
                <a16:creationId xmlns:a16="http://schemas.microsoft.com/office/drawing/2014/main" id="{F9032278-93A8-48F9-B73C-19C1D7E2DE70}"/>
              </a:ext>
            </a:extLst>
          </p:cNvPr>
          <p:cNvSpPr>
            <a:spLocks noGrp="1"/>
          </p:cNvSpPr>
          <p:nvPr>
            <p:ph idx="1"/>
          </p:nvPr>
        </p:nvSpPr>
        <p:spPr/>
        <p:txBody>
          <a:bodyPr/>
          <a:lstStyle/>
          <a:p>
            <a:r>
              <a:rPr lang="pt-BR" dirty="0"/>
              <a:t>1</a:t>
            </a:r>
          </a:p>
        </p:txBody>
      </p:sp>
    </p:spTree>
    <p:extLst>
      <p:ext uri="{BB962C8B-B14F-4D97-AF65-F5344CB8AC3E}">
        <p14:creationId xmlns:p14="http://schemas.microsoft.com/office/powerpoint/2010/main" val="418195589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6E597046-84D4-4C1F-A1DA-406BB4630D9C}"/>
              </a:ext>
            </a:extLst>
          </p:cNvPr>
          <p:cNvSpPr>
            <a:spLocks noGrp="1"/>
          </p:cNvSpPr>
          <p:nvPr>
            <p:ph idx="1"/>
          </p:nvPr>
        </p:nvSpPr>
        <p:spPr/>
        <p:txBody>
          <a:bodyPr/>
          <a:lstStyle/>
          <a:p>
            <a:r>
              <a:rPr lang="pt-BR" dirty="0"/>
              <a:t>Certa vez um jovem adolescente saiu muito cedo de casa para escutar a mensagem de um pregador itinerante muito famoso que passava pela região.</a:t>
            </a:r>
          </a:p>
        </p:txBody>
      </p:sp>
      <p:pic>
        <p:nvPicPr>
          <p:cNvPr id="4" name="Picture 1">
            <a:extLst>
              <a:ext uri="{FF2B5EF4-FFF2-40B4-BE49-F238E27FC236}">
                <a16:creationId xmlns:a16="http://schemas.microsoft.com/office/drawing/2014/main" id="{229EF1DA-4007-4A59-BF42-601CFA95DE4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xfrm>
            <a:off x="6754813" y="0"/>
            <a:ext cx="54371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8612791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92B67234-9422-471F-AE70-79D2B7336D98}"/>
              </a:ext>
            </a:extLst>
          </p:cNvPr>
          <p:cNvSpPr>
            <a:spLocks noGrp="1"/>
          </p:cNvSpPr>
          <p:nvPr>
            <p:ph idx="1"/>
          </p:nvPr>
        </p:nvSpPr>
        <p:spPr/>
        <p:txBody>
          <a:bodyPr/>
          <a:lstStyle/>
          <a:p>
            <a:r>
              <a:rPr lang="pt-BR" i="1" dirty="0"/>
              <a:t>“As menores quantias dadas alegremente pelos que estão em condições limitadas são plenamente aceitáveis a Deus, e até de maior valor, à Sua vista, do que as ofertas dos ricos que podem dar seus milhares, sem contudo, exercerem abnegação ou sentirem falta.”</a:t>
            </a:r>
            <a:endParaRPr lang="pt-BR" dirty="0"/>
          </a:p>
        </p:txBody>
      </p:sp>
      <p:sp>
        <p:nvSpPr>
          <p:cNvPr id="4" name="Título 3">
            <a:extLst>
              <a:ext uri="{FF2B5EF4-FFF2-40B4-BE49-F238E27FC236}">
                <a16:creationId xmlns:a16="http://schemas.microsoft.com/office/drawing/2014/main" id="{E8D41369-1440-4760-AAA3-AF299F136006}"/>
              </a:ext>
            </a:extLst>
          </p:cNvPr>
          <p:cNvSpPr>
            <a:spLocks noGrp="1"/>
          </p:cNvSpPr>
          <p:nvPr>
            <p:ph type="title"/>
          </p:nvPr>
        </p:nvSpPr>
        <p:spPr/>
        <p:txBody>
          <a:bodyPr/>
          <a:lstStyle/>
          <a:p>
            <a:r>
              <a:rPr lang="pt-BR" i="1" dirty="0"/>
              <a:t>CSM, 30-2º</a:t>
            </a:r>
            <a:endParaRPr lang="pt-BR" dirty="0"/>
          </a:p>
        </p:txBody>
      </p:sp>
    </p:spTree>
    <p:extLst>
      <p:ext uri="{BB962C8B-B14F-4D97-AF65-F5344CB8AC3E}">
        <p14:creationId xmlns:p14="http://schemas.microsoft.com/office/powerpoint/2010/main" val="76998430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3C5F74E-23E2-4129-B174-FEF337B2418D}"/>
              </a:ext>
            </a:extLst>
          </p:cNvPr>
          <p:cNvSpPr>
            <a:spLocks noGrp="1"/>
          </p:cNvSpPr>
          <p:nvPr>
            <p:ph type="title"/>
          </p:nvPr>
        </p:nvSpPr>
        <p:spPr/>
        <p:txBody>
          <a:bodyPr/>
          <a:lstStyle/>
          <a:p>
            <a:r>
              <a:rPr lang="pt-BR" b="1" dirty="0"/>
              <a:t>Revelar e Aperfeiçoar o Caráter:</a:t>
            </a:r>
            <a:endParaRPr lang="pt-BR" dirty="0"/>
          </a:p>
        </p:txBody>
      </p:sp>
      <p:sp>
        <p:nvSpPr>
          <p:cNvPr id="5" name="Espaço Reservado para Conteúdo 4">
            <a:extLst>
              <a:ext uri="{FF2B5EF4-FFF2-40B4-BE49-F238E27FC236}">
                <a16:creationId xmlns:a16="http://schemas.microsoft.com/office/drawing/2014/main" id="{AAE2B14C-98E4-490A-B227-53D2B8BFC976}"/>
              </a:ext>
            </a:extLst>
          </p:cNvPr>
          <p:cNvSpPr>
            <a:spLocks noGrp="1"/>
          </p:cNvSpPr>
          <p:nvPr>
            <p:ph idx="1"/>
          </p:nvPr>
        </p:nvSpPr>
        <p:spPr/>
        <p:txBody>
          <a:bodyPr/>
          <a:lstStyle/>
          <a:p>
            <a:r>
              <a:rPr lang="pt-BR" dirty="0"/>
              <a:t>2</a:t>
            </a:r>
          </a:p>
        </p:txBody>
      </p:sp>
    </p:spTree>
    <p:extLst>
      <p:ext uri="{BB962C8B-B14F-4D97-AF65-F5344CB8AC3E}">
        <p14:creationId xmlns:p14="http://schemas.microsoft.com/office/powerpoint/2010/main" val="327183896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588C530-E983-4687-840C-16CCEC98BB22}"/>
              </a:ext>
            </a:extLst>
          </p:cNvPr>
          <p:cNvSpPr>
            <a:spLocks noGrp="1"/>
          </p:cNvSpPr>
          <p:nvPr>
            <p:ph idx="1"/>
          </p:nvPr>
        </p:nvSpPr>
        <p:spPr/>
        <p:txBody>
          <a:bodyPr/>
          <a:lstStyle/>
          <a:p>
            <a:r>
              <a:rPr lang="pt-BR" i="1" dirty="0"/>
              <a:t>“Deus planejou o sistema de beneficência, a fim de que o homem se pudesse tornar como seu Criador: de índole benevolente e abnegada, e ser finalmente coparticipante de Cristo, da eterna, gloriosa recompensa.”</a:t>
            </a:r>
            <a:endParaRPr lang="pt-BR" dirty="0"/>
          </a:p>
        </p:txBody>
      </p:sp>
      <p:sp>
        <p:nvSpPr>
          <p:cNvPr id="4" name="Título 3">
            <a:extLst>
              <a:ext uri="{FF2B5EF4-FFF2-40B4-BE49-F238E27FC236}">
                <a16:creationId xmlns:a16="http://schemas.microsoft.com/office/drawing/2014/main" id="{3DD2825D-0D68-4DD4-9E2E-CC57AB801876}"/>
              </a:ext>
            </a:extLst>
          </p:cNvPr>
          <p:cNvSpPr>
            <a:spLocks noGrp="1"/>
          </p:cNvSpPr>
          <p:nvPr>
            <p:ph type="title"/>
          </p:nvPr>
        </p:nvSpPr>
        <p:spPr/>
        <p:txBody>
          <a:bodyPr/>
          <a:lstStyle/>
          <a:p>
            <a:r>
              <a:rPr lang="pt-BR" dirty="0"/>
              <a:t>CSM, 15-1º</a:t>
            </a:r>
          </a:p>
        </p:txBody>
      </p:sp>
    </p:spTree>
    <p:extLst>
      <p:ext uri="{BB962C8B-B14F-4D97-AF65-F5344CB8AC3E}">
        <p14:creationId xmlns:p14="http://schemas.microsoft.com/office/powerpoint/2010/main" val="253940511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12879E0-D1F3-4338-BA96-CDC4DBF876BC}"/>
              </a:ext>
            </a:extLst>
          </p:cNvPr>
          <p:cNvSpPr>
            <a:spLocks noGrp="1"/>
          </p:cNvSpPr>
          <p:nvPr>
            <p:ph idx="1"/>
          </p:nvPr>
        </p:nvSpPr>
        <p:spPr/>
        <p:txBody>
          <a:bodyPr/>
          <a:lstStyle/>
          <a:p>
            <a:r>
              <a:rPr lang="pt-BR" dirty="0"/>
              <a:t>Por Sua imensa misericórdia que nosso bondoso Deus permite eventualmente que os pedidos de recursos nos cheguem aos ouvidos, apenas para que desfrutemos do privilégio de nos tornarmos participantes de Sua obra e caráter.</a:t>
            </a:r>
          </a:p>
        </p:txBody>
      </p:sp>
      <p:pic>
        <p:nvPicPr>
          <p:cNvPr id="5" name="Espaço Reservado para Imagem 4" descr="Mulher ao lado de um carro&#10;&#10;Descrição gerada automaticamente">
            <a:extLst>
              <a:ext uri="{FF2B5EF4-FFF2-40B4-BE49-F238E27FC236}">
                <a16:creationId xmlns:a16="http://schemas.microsoft.com/office/drawing/2014/main" id="{30B0B135-6988-4A38-BFBD-89610D57E80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p:pic>
      <p:sp>
        <p:nvSpPr>
          <p:cNvPr id="6" name="CaixaDeTexto 5">
            <a:extLst>
              <a:ext uri="{FF2B5EF4-FFF2-40B4-BE49-F238E27FC236}">
                <a16:creationId xmlns:a16="http://schemas.microsoft.com/office/drawing/2014/main" id="{9B33DBF8-B5FE-43BC-8004-D9BB9CCC26C0}"/>
              </a:ext>
            </a:extLst>
          </p:cNvPr>
          <p:cNvSpPr txBox="1"/>
          <p:nvPr/>
        </p:nvSpPr>
        <p:spPr>
          <a:xfrm>
            <a:off x="6754813" y="6858000"/>
            <a:ext cx="5437187" cy="230832"/>
          </a:xfrm>
          <a:prstGeom prst="rect">
            <a:avLst/>
          </a:prstGeom>
          <a:noFill/>
        </p:spPr>
        <p:txBody>
          <a:bodyPr wrap="square" rtlCol="0">
            <a:spAutoFit/>
          </a:bodyPr>
          <a:lstStyle/>
          <a:p>
            <a:r>
              <a:rPr lang="pt-BR" sz="900">
                <a:hlinkClick r:id="rId3" tooltip="http://www.ofielcatolico.com.br/2005/03/dar-esmolas-preceito-da-igreja.html"/>
              </a:rPr>
              <a:t>Esta Foto</a:t>
            </a:r>
            <a:r>
              <a:rPr lang="pt-BR" sz="900"/>
              <a:t> de Autor Desconhecido está licenciado em </a:t>
            </a:r>
            <a:r>
              <a:rPr lang="pt-BR" sz="900">
                <a:hlinkClick r:id="rId4" tooltip="https://creativecommons.org/licenses/by-nc-nd/3.0/"/>
              </a:rPr>
              <a:t>CC BY-NC-ND</a:t>
            </a:r>
            <a:endParaRPr lang="pt-BR" sz="900"/>
          </a:p>
        </p:txBody>
      </p:sp>
    </p:spTree>
    <p:extLst>
      <p:ext uri="{BB962C8B-B14F-4D97-AF65-F5344CB8AC3E}">
        <p14:creationId xmlns:p14="http://schemas.microsoft.com/office/powerpoint/2010/main" val="238361264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71499C3-4CAC-4A11-84F7-7C7FDC762586}"/>
              </a:ext>
            </a:extLst>
          </p:cNvPr>
          <p:cNvSpPr>
            <a:spLocks noGrp="1"/>
          </p:cNvSpPr>
          <p:nvPr>
            <p:ph type="title"/>
          </p:nvPr>
        </p:nvSpPr>
        <p:spPr/>
        <p:txBody>
          <a:bodyPr/>
          <a:lstStyle/>
          <a:p>
            <a:r>
              <a:rPr lang="pt-BR" b="1" dirty="0"/>
              <a:t>Revelar Sua Onipotência</a:t>
            </a:r>
            <a:endParaRPr lang="pt-BR" dirty="0"/>
          </a:p>
        </p:txBody>
      </p:sp>
      <p:sp>
        <p:nvSpPr>
          <p:cNvPr id="5" name="Espaço Reservado para Conteúdo 4">
            <a:extLst>
              <a:ext uri="{FF2B5EF4-FFF2-40B4-BE49-F238E27FC236}">
                <a16:creationId xmlns:a16="http://schemas.microsoft.com/office/drawing/2014/main" id="{B4D52A2C-9C2A-4132-ADFB-698661AB40C4}"/>
              </a:ext>
            </a:extLst>
          </p:cNvPr>
          <p:cNvSpPr>
            <a:spLocks noGrp="1"/>
          </p:cNvSpPr>
          <p:nvPr>
            <p:ph idx="1"/>
          </p:nvPr>
        </p:nvSpPr>
        <p:spPr/>
        <p:txBody>
          <a:bodyPr/>
          <a:lstStyle/>
          <a:p>
            <a:r>
              <a:rPr lang="pt-BR" dirty="0"/>
              <a:t>3</a:t>
            </a:r>
          </a:p>
        </p:txBody>
      </p:sp>
    </p:spTree>
    <p:extLst>
      <p:ext uri="{BB962C8B-B14F-4D97-AF65-F5344CB8AC3E}">
        <p14:creationId xmlns:p14="http://schemas.microsoft.com/office/powerpoint/2010/main" val="28746001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6CE46EE1-4280-4D01-9EA5-87FE96F56128}"/>
              </a:ext>
            </a:extLst>
          </p:cNvPr>
          <p:cNvSpPr>
            <a:spLocks noGrp="1"/>
          </p:cNvSpPr>
          <p:nvPr>
            <p:ph idx="1"/>
          </p:nvPr>
        </p:nvSpPr>
        <p:spPr/>
        <p:txBody>
          <a:bodyPr/>
          <a:lstStyle/>
          <a:p>
            <a:r>
              <a:rPr lang="pt-BR" i="1" dirty="0"/>
              <a:t>“O ouro e a prata pertencem ao Senhor; e Ele os poderia fazer chover do Céu, se o quisesse. Mas em vez disso fez Ele do homem o Seu mordomo, confiando-lhe recursos não para que fossem acumulados, mas usados em benefício de outros.”</a:t>
            </a:r>
            <a:endParaRPr lang="pt-BR" dirty="0"/>
          </a:p>
        </p:txBody>
      </p:sp>
      <p:sp>
        <p:nvSpPr>
          <p:cNvPr id="4" name="Título 3">
            <a:extLst>
              <a:ext uri="{FF2B5EF4-FFF2-40B4-BE49-F238E27FC236}">
                <a16:creationId xmlns:a16="http://schemas.microsoft.com/office/drawing/2014/main" id="{384A72E7-24CA-4CEB-9C3B-6F45B1EE1146}"/>
              </a:ext>
            </a:extLst>
          </p:cNvPr>
          <p:cNvSpPr>
            <a:spLocks noGrp="1"/>
          </p:cNvSpPr>
          <p:nvPr>
            <p:ph type="title"/>
          </p:nvPr>
        </p:nvSpPr>
        <p:spPr/>
        <p:txBody>
          <a:bodyPr/>
          <a:lstStyle/>
          <a:p>
            <a:r>
              <a:rPr lang="pt-BR" dirty="0"/>
              <a:t>CSM, 15-1º</a:t>
            </a:r>
          </a:p>
        </p:txBody>
      </p:sp>
    </p:spTree>
    <p:extLst>
      <p:ext uri="{BB962C8B-B14F-4D97-AF65-F5344CB8AC3E}">
        <p14:creationId xmlns:p14="http://schemas.microsoft.com/office/powerpoint/2010/main" val="131605370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CF06C10-8997-4149-8555-3D5C781B25C9}"/>
              </a:ext>
            </a:extLst>
          </p:cNvPr>
          <p:cNvSpPr>
            <a:spLocks noGrp="1"/>
          </p:cNvSpPr>
          <p:nvPr>
            <p:ph idx="1"/>
          </p:nvPr>
        </p:nvSpPr>
        <p:spPr/>
        <p:txBody>
          <a:bodyPr/>
          <a:lstStyle/>
          <a:p>
            <a:r>
              <a:rPr lang="pt-BR" dirty="0"/>
              <a:t>Ele, que é o fim e o princípio, conhece todo o caminho, e sempre sabe o que vai fazer. Quando só vemos provações e portas fechadas, o Senhor vê mil possibilidades, e é nosso privilégio seguir suas indicações e descansar em Sua sabedoria.</a:t>
            </a:r>
          </a:p>
          <a:p>
            <a:endParaRPr lang="pt-BR" dirty="0"/>
          </a:p>
        </p:txBody>
      </p:sp>
      <p:pic>
        <p:nvPicPr>
          <p:cNvPr id="5" name="Espaço Reservado para Imagem 4" descr="Uma imagem contendo pessoa, homem, vestuário, olhando&#10;&#10;Descrição gerada automaticamente">
            <a:extLst>
              <a:ext uri="{FF2B5EF4-FFF2-40B4-BE49-F238E27FC236}">
                <a16:creationId xmlns:a16="http://schemas.microsoft.com/office/drawing/2014/main" id="{B67289FB-B6D0-40A4-B378-1F6A96990D1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53257958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7B614B5-CFA6-4924-9B91-046F5757CF8D}"/>
              </a:ext>
            </a:extLst>
          </p:cNvPr>
          <p:cNvSpPr>
            <a:spLocks noGrp="1"/>
          </p:cNvSpPr>
          <p:nvPr>
            <p:ph idx="1"/>
          </p:nvPr>
        </p:nvSpPr>
        <p:spPr/>
        <p:txBody>
          <a:bodyPr/>
          <a:lstStyle/>
          <a:p>
            <a:r>
              <a:rPr lang="pt-BR" dirty="0"/>
              <a:t>Se os convites ou pedidos de Deus podem nos levar para mais perto </a:t>
            </a:r>
            <a:r>
              <a:rPr lang="pt-BR" dirty="0" err="1"/>
              <a:t>dEle</a:t>
            </a:r>
            <a:r>
              <a:rPr lang="pt-BR" dirty="0"/>
              <a:t>, e a um aperfeiçoamento do caráter, então, como deve ser nossa resposta?</a:t>
            </a:r>
          </a:p>
        </p:txBody>
      </p:sp>
      <p:pic>
        <p:nvPicPr>
          <p:cNvPr id="5" name="Espaço Reservado para Imagem 4">
            <a:extLst>
              <a:ext uri="{FF2B5EF4-FFF2-40B4-BE49-F238E27FC236}">
                <a16:creationId xmlns:a16="http://schemas.microsoft.com/office/drawing/2014/main" id="{FE0EACF7-4E8C-467B-8335-F03DC7DD572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0287843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6336631-C7F9-44B6-BF38-3743AB3BB037}"/>
              </a:ext>
            </a:extLst>
          </p:cNvPr>
          <p:cNvSpPr>
            <a:spLocks noGrp="1"/>
          </p:cNvSpPr>
          <p:nvPr>
            <p:ph type="title"/>
          </p:nvPr>
        </p:nvSpPr>
        <p:spPr/>
        <p:txBody>
          <a:bodyPr/>
          <a:lstStyle/>
          <a:p>
            <a:r>
              <a:rPr lang="pt-BR" b="1" dirty="0"/>
              <a:t>III – Entrega Humana: </a:t>
            </a:r>
            <a:r>
              <a:rPr lang="pt-BR" sz="5400" dirty="0"/>
              <a:t>Motivada por Impulsos ou Princípios?</a:t>
            </a:r>
            <a:endParaRPr lang="pt-BR" dirty="0"/>
          </a:p>
        </p:txBody>
      </p:sp>
    </p:spTree>
    <p:extLst>
      <p:ext uri="{BB962C8B-B14F-4D97-AF65-F5344CB8AC3E}">
        <p14:creationId xmlns:p14="http://schemas.microsoft.com/office/powerpoint/2010/main" val="116750593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8D47D34B-0F34-4857-8233-3E2646FC8360}"/>
              </a:ext>
            </a:extLst>
          </p:cNvPr>
          <p:cNvSpPr>
            <a:spLocks noGrp="1"/>
          </p:cNvSpPr>
          <p:nvPr>
            <p:ph idx="1"/>
          </p:nvPr>
        </p:nvSpPr>
        <p:spPr/>
        <p:txBody>
          <a:bodyPr/>
          <a:lstStyle/>
          <a:p>
            <a:r>
              <a:rPr lang="pt-BR" dirty="0"/>
              <a:t>“Um de seus discípulos, chamado André, irmão de Simão Pedro, informou a Jesus: Está aí um rapaz que tem cinco pães de cevada e dois peixinhos...”</a:t>
            </a:r>
          </a:p>
        </p:txBody>
      </p:sp>
      <p:sp>
        <p:nvSpPr>
          <p:cNvPr id="4" name="Título 3">
            <a:extLst>
              <a:ext uri="{FF2B5EF4-FFF2-40B4-BE49-F238E27FC236}">
                <a16:creationId xmlns:a16="http://schemas.microsoft.com/office/drawing/2014/main" id="{803FFECB-E69B-4EC3-932E-1922CFF848AD}"/>
              </a:ext>
            </a:extLst>
          </p:cNvPr>
          <p:cNvSpPr>
            <a:spLocks noGrp="1"/>
          </p:cNvSpPr>
          <p:nvPr>
            <p:ph type="title"/>
          </p:nvPr>
        </p:nvSpPr>
        <p:spPr/>
        <p:txBody>
          <a:bodyPr/>
          <a:lstStyle/>
          <a:p>
            <a:r>
              <a:rPr lang="pt-BR" dirty="0"/>
              <a:t>João 6:8</a:t>
            </a:r>
          </a:p>
        </p:txBody>
      </p:sp>
    </p:spTree>
    <p:extLst>
      <p:ext uri="{BB962C8B-B14F-4D97-AF65-F5344CB8AC3E}">
        <p14:creationId xmlns:p14="http://schemas.microsoft.com/office/powerpoint/2010/main" val="121857325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6CCB9DF-7025-4589-B9CC-9D24635AD1DF}"/>
              </a:ext>
            </a:extLst>
          </p:cNvPr>
          <p:cNvSpPr>
            <a:spLocks noGrp="1"/>
          </p:cNvSpPr>
          <p:nvPr>
            <p:ph idx="1"/>
          </p:nvPr>
        </p:nvSpPr>
        <p:spPr/>
        <p:txBody>
          <a:bodyPr/>
          <a:lstStyle/>
          <a:p>
            <a:r>
              <a:rPr lang="pt-BR" dirty="0"/>
              <a:t> Como a reunião aconteceria fora da cidade, e provavelmente duraria o dia todo, sua carinhosa mãe, muito previdente, entregou-lhe uma cesta contendo alimento, o que, com certeza, ser-lhe-ia muito útil.</a:t>
            </a:r>
          </a:p>
        </p:txBody>
      </p:sp>
      <p:pic>
        <p:nvPicPr>
          <p:cNvPr id="4" name="Picture 1">
            <a:extLst>
              <a:ext uri="{FF2B5EF4-FFF2-40B4-BE49-F238E27FC236}">
                <a16:creationId xmlns:a16="http://schemas.microsoft.com/office/drawing/2014/main" id="{EEED85BF-D506-4F70-A169-9059B14FC36C}"/>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xfrm>
            <a:off x="6754813" y="0"/>
            <a:ext cx="54371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340605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68C65E0E-761E-44D9-A68C-F44D0B45463B}"/>
              </a:ext>
            </a:extLst>
          </p:cNvPr>
          <p:cNvSpPr>
            <a:spLocks noGrp="1"/>
          </p:cNvSpPr>
          <p:nvPr>
            <p:ph idx="1"/>
          </p:nvPr>
        </p:nvSpPr>
        <p:spPr/>
        <p:txBody>
          <a:bodyPr/>
          <a:lstStyle/>
          <a:p>
            <a:r>
              <a:rPr lang="pt-BR" dirty="0"/>
              <a:t>Procure colocar-se agora no lugar desse rapaz!</a:t>
            </a:r>
          </a:p>
        </p:txBody>
      </p:sp>
      <p:pic>
        <p:nvPicPr>
          <p:cNvPr id="6" name="Picture 1">
            <a:extLst>
              <a:ext uri="{FF2B5EF4-FFF2-40B4-BE49-F238E27FC236}">
                <a16:creationId xmlns:a16="http://schemas.microsoft.com/office/drawing/2014/main" id="{5A8E7B20-8BE4-4009-AF5F-B9A053F74853}"/>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xfrm>
            <a:off x="6754813" y="0"/>
            <a:ext cx="54371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505825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ACB94D9A-220C-462B-B6B1-CE23A9C12593}"/>
              </a:ext>
            </a:extLst>
          </p:cNvPr>
          <p:cNvSpPr>
            <a:spLocks noGrp="1"/>
          </p:cNvSpPr>
          <p:nvPr>
            <p:ph idx="1"/>
          </p:nvPr>
        </p:nvSpPr>
        <p:spPr/>
        <p:txBody>
          <a:bodyPr/>
          <a:lstStyle/>
          <a:p>
            <a:r>
              <a:rPr lang="pt-BR" dirty="0"/>
              <a:t>comer </a:t>
            </a:r>
            <a:r>
              <a:rPr lang="pt-BR" b="1" dirty="0"/>
              <a:t>SOZINHO</a:t>
            </a:r>
            <a:r>
              <a:rPr lang="pt-BR" dirty="0"/>
              <a:t> tudo o que a mãe lhe havia preparado.</a:t>
            </a:r>
          </a:p>
        </p:txBody>
      </p:sp>
      <p:pic>
        <p:nvPicPr>
          <p:cNvPr id="7" name="Espaço Reservado para Imagem 6" descr="Uma imagem contendo mesa, diferente, marrom, comida&#10;&#10;Descrição gerada automaticamente">
            <a:extLst>
              <a:ext uri="{FF2B5EF4-FFF2-40B4-BE49-F238E27FC236}">
                <a16:creationId xmlns:a16="http://schemas.microsoft.com/office/drawing/2014/main" id="{7ED99F10-DC61-4DF0-AAAC-93D8BFC0813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83379983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2DC9FE60-FA04-41B6-991D-AAC5C18084AB}"/>
              </a:ext>
            </a:extLst>
          </p:cNvPr>
          <p:cNvSpPr>
            <a:spLocks noGrp="1"/>
          </p:cNvSpPr>
          <p:nvPr>
            <p:ph idx="1"/>
          </p:nvPr>
        </p:nvSpPr>
        <p:spPr/>
        <p:txBody>
          <a:bodyPr/>
          <a:lstStyle/>
          <a:p>
            <a:r>
              <a:rPr lang="pt-BR" dirty="0"/>
              <a:t>Talvez imaginasse que </a:t>
            </a:r>
            <a:r>
              <a:rPr lang="pt-BR" b="1" dirty="0"/>
              <a:t>TUDO</a:t>
            </a:r>
            <a:r>
              <a:rPr lang="pt-BR" dirty="0"/>
              <a:t>, </a:t>
            </a:r>
            <a:r>
              <a:rPr lang="pt-BR" b="1" dirty="0"/>
              <a:t>100%</a:t>
            </a:r>
            <a:r>
              <a:rPr lang="pt-BR" dirty="0"/>
              <a:t> da cesta, ainda não seria suficiente!</a:t>
            </a:r>
          </a:p>
        </p:txBody>
      </p:sp>
      <p:pic>
        <p:nvPicPr>
          <p:cNvPr id="6" name="Picture 1">
            <a:extLst>
              <a:ext uri="{FF2B5EF4-FFF2-40B4-BE49-F238E27FC236}">
                <a16:creationId xmlns:a16="http://schemas.microsoft.com/office/drawing/2014/main" id="{661B1726-C36A-4213-B0AB-275B8D4706F4}"/>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xfrm>
            <a:off x="6754813" y="0"/>
            <a:ext cx="54371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6833258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8945BAE-E3E4-4BC2-BABD-3C20245E7D22}"/>
              </a:ext>
            </a:extLst>
          </p:cNvPr>
          <p:cNvSpPr>
            <a:spLocks noGrp="1"/>
          </p:cNvSpPr>
          <p:nvPr>
            <p:ph idx="1"/>
          </p:nvPr>
        </p:nvSpPr>
        <p:spPr/>
        <p:txBody>
          <a:bodyPr/>
          <a:lstStyle/>
          <a:p>
            <a:r>
              <a:rPr lang="pt-BR" dirty="0"/>
              <a:t>Uma luta estava se travando no seu íntimo entre a segurança material e a segurança espiritual.</a:t>
            </a:r>
          </a:p>
        </p:txBody>
      </p:sp>
      <p:pic>
        <p:nvPicPr>
          <p:cNvPr id="5" name="Picture 1">
            <a:extLst>
              <a:ext uri="{FF2B5EF4-FFF2-40B4-BE49-F238E27FC236}">
                <a16:creationId xmlns:a16="http://schemas.microsoft.com/office/drawing/2014/main" id="{982230E1-4D8C-4C0A-B328-66147A28F41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xfrm>
            <a:off x="6754813" y="0"/>
            <a:ext cx="54371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6075828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580676E-9809-423C-A32E-B59C6811C58C}"/>
              </a:ext>
            </a:extLst>
          </p:cNvPr>
          <p:cNvSpPr>
            <a:spLocks noGrp="1"/>
          </p:cNvSpPr>
          <p:nvPr>
            <p:ph idx="1"/>
          </p:nvPr>
        </p:nvSpPr>
        <p:spPr/>
        <p:txBody>
          <a:bodyPr/>
          <a:lstStyle/>
          <a:p>
            <a:r>
              <a:rPr lang="pt-BR" b="1" dirty="0"/>
              <a:t>Luta Desigual:</a:t>
            </a:r>
            <a:endParaRPr lang="pt-BR" dirty="0"/>
          </a:p>
        </p:txBody>
      </p:sp>
      <p:pic>
        <p:nvPicPr>
          <p:cNvPr id="6" name="Espaço Reservado para Imagem 5" descr="Uma imagem contendo ao ar livre, pessoa, celular, telefone&#10;&#10;Descrição gerada automaticamente">
            <a:extLst>
              <a:ext uri="{FF2B5EF4-FFF2-40B4-BE49-F238E27FC236}">
                <a16:creationId xmlns:a16="http://schemas.microsoft.com/office/drawing/2014/main" id="{140A936A-2C16-446F-903D-8CCB7F660D1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8575151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6640DA0-6741-4C9E-A1AB-98D5599B6CFA}"/>
              </a:ext>
            </a:extLst>
          </p:cNvPr>
          <p:cNvSpPr>
            <a:spLocks noGrp="1"/>
          </p:cNvSpPr>
          <p:nvPr>
            <p:ph idx="1"/>
          </p:nvPr>
        </p:nvSpPr>
        <p:spPr/>
        <p:txBody>
          <a:bodyPr>
            <a:normAutofit lnSpcReduction="10000"/>
          </a:bodyPr>
          <a:lstStyle/>
          <a:p>
            <a:r>
              <a:rPr lang="pt-BR" i="1" dirty="0"/>
              <a:t>“É o egoísmo o mais forte e mais generalizado dos impulsos humanos; a luta da alma entre a simpatia [pelos outros] e a cobiça é uma luta desigual; pois ao passo que o egoísmo é a paixão mais forte, o amor e a beneficência são frequentemente os mais fracos, e, em regra, o mal ganha a vitória.”</a:t>
            </a:r>
            <a:endParaRPr lang="pt-BR" dirty="0"/>
          </a:p>
        </p:txBody>
      </p:sp>
      <p:sp>
        <p:nvSpPr>
          <p:cNvPr id="4" name="Título 3">
            <a:extLst>
              <a:ext uri="{FF2B5EF4-FFF2-40B4-BE49-F238E27FC236}">
                <a16:creationId xmlns:a16="http://schemas.microsoft.com/office/drawing/2014/main" id="{7BD3ECCE-C086-4140-8BF6-174EFCA41412}"/>
              </a:ext>
            </a:extLst>
          </p:cNvPr>
          <p:cNvSpPr>
            <a:spLocks noGrp="1"/>
          </p:cNvSpPr>
          <p:nvPr>
            <p:ph type="title"/>
          </p:nvPr>
        </p:nvSpPr>
        <p:spPr/>
        <p:txBody>
          <a:bodyPr/>
          <a:lstStyle/>
          <a:p>
            <a:r>
              <a:rPr lang="pt-BR" dirty="0"/>
              <a:t>CSM, 25-1º</a:t>
            </a:r>
          </a:p>
        </p:txBody>
      </p:sp>
    </p:spTree>
    <p:extLst>
      <p:ext uri="{BB962C8B-B14F-4D97-AF65-F5344CB8AC3E}">
        <p14:creationId xmlns:p14="http://schemas.microsoft.com/office/powerpoint/2010/main" val="150032232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AB35578-9796-4A07-985A-300330A7EBE5}"/>
              </a:ext>
            </a:extLst>
          </p:cNvPr>
          <p:cNvSpPr>
            <a:spLocks noGrp="1"/>
          </p:cNvSpPr>
          <p:nvPr>
            <p:ph idx="1"/>
          </p:nvPr>
        </p:nvSpPr>
        <p:spPr/>
        <p:txBody>
          <a:bodyPr/>
          <a:lstStyle/>
          <a:p>
            <a:r>
              <a:rPr lang="pt-BR" b="1" dirty="0"/>
              <a:t>Seguir Impulsos é Perigoso</a:t>
            </a:r>
            <a:endParaRPr lang="pt-BR" dirty="0"/>
          </a:p>
        </p:txBody>
      </p:sp>
      <p:pic>
        <p:nvPicPr>
          <p:cNvPr id="6" name="Espaço Reservado para Imagem 5" descr="Mulher ao lado de uma estrada&#10;&#10;Descrição gerada automaticamente">
            <a:extLst>
              <a:ext uri="{FF2B5EF4-FFF2-40B4-BE49-F238E27FC236}">
                <a16:creationId xmlns:a16="http://schemas.microsoft.com/office/drawing/2014/main" id="{8955DAEC-5C01-4EDC-91D8-194475252F3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6018037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9733BB54-0582-4033-AB81-11F1C59126A4}"/>
              </a:ext>
            </a:extLst>
          </p:cNvPr>
          <p:cNvSpPr>
            <a:spLocks noGrp="1"/>
          </p:cNvSpPr>
          <p:nvPr>
            <p:ph idx="1"/>
          </p:nvPr>
        </p:nvSpPr>
        <p:spPr/>
        <p:txBody>
          <a:bodyPr>
            <a:normAutofit fontScale="85000" lnSpcReduction="10000"/>
          </a:bodyPr>
          <a:lstStyle/>
          <a:p>
            <a:r>
              <a:rPr lang="pt-BR" dirty="0"/>
              <a:t>“</a:t>
            </a:r>
            <a:r>
              <a:rPr lang="pt-BR" i="1" dirty="0"/>
              <a:t>Portanto, em nosso trabalho e nas nossas dádivas à causa de Deus, </a:t>
            </a:r>
            <a:r>
              <a:rPr lang="pt-BR" b="1" i="1" dirty="0">
                <a:solidFill>
                  <a:srgbClr val="C00000"/>
                </a:solidFill>
              </a:rPr>
              <a:t>não é seguro ser dominado pelos sentimentos ou pelo impulso</a:t>
            </a:r>
            <a:r>
              <a:rPr lang="pt-BR" i="1" dirty="0"/>
              <a:t>.... Se somos controlados pelo impulso ou mera simpatia humana, então, nos poucos casos em que nossos esforços em prol dos outros são pagos com a ingratidão, ou em que nossas dádivas são mal usadas ou dissipadas, bastará para congelar as fontes da beneficência.”</a:t>
            </a:r>
            <a:endParaRPr lang="pt-BR" dirty="0"/>
          </a:p>
        </p:txBody>
      </p:sp>
      <p:sp>
        <p:nvSpPr>
          <p:cNvPr id="4" name="Título 3">
            <a:extLst>
              <a:ext uri="{FF2B5EF4-FFF2-40B4-BE49-F238E27FC236}">
                <a16:creationId xmlns:a16="http://schemas.microsoft.com/office/drawing/2014/main" id="{4F44C4E8-96B9-4B14-9A8A-732F1FE04ED3}"/>
              </a:ext>
            </a:extLst>
          </p:cNvPr>
          <p:cNvSpPr>
            <a:spLocks noGrp="1"/>
          </p:cNvSpPr>
          <p:nvPr>
            <p:ph type="title"/>
          </p:nvPr>
        </p:nvSpPr>
        <p:spPr/>
        <p:txBody>
          <a:bodyPr/>
          <a:lstStyle/>
          <a:p>
            <a:r>
              <a:rPr lang="pt-BR" dirty="0"/>
              <a:t>CSM, 25-1º e 2º.</a:t>
            </a:r>
          </a:p>
        </p:txBody>
      </p:sp>
    </p:spTree>
    <p:extLst>
      <p:ext uri="{BB962C8B-B14F-4D97-AF65-F5344CB8AC3E}">
        <p14:creationId xmlns:p14="http://schemas.microsoft.com/office/powerpoint/2010/main" val="271363933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CF50CB1-30F4-4780-84B6-EF5B47D2E342}"/>
              </a:ext>
            </a:extLst>
          </p:cNvPr>
          <p:cNvSpPr>
            <a:spLocks noGrp="1"/>
          </p:cNvSpPr>
          <p:nvPr>
            <p:ph type="title"/>
          </p:nvPr>
        </p:nvSpPr>
        <p:spPr/>
        <p:txBody>
          <a:bodyPr/>
          <a:lstStyle/>
          <a:p>
            <a:r>
              <a:rPr lang="pt-BR" b="1" dirty="0"/>
              <a:t>Impedimentos Para a Entrega</a:t>
            </a:r>
            <a:endParaRPr lang="pt-BR" dirty="0"/>
          </a:p>
        </p:txBody>
      </p:sp>
      <p:sp>
        <p:nvSpPr>
          <p:cNvPr id="5" name="Espaço Reservado para Conteúdo 4">
            <a:extLst>
              <a:ext uri="{FF2B5EF4-FFF2-40B4-BE49-F238E27FC236}">
                <a16:creationId xmlns:a16="http://schemas.microsoft.com/office/drawing/2014/main" id="{89BB542F-EF80-4F94-B639-BBEF9CE2AA09}"/>
              </a:ext>
            </a:extLst>
          </p:cNvPr>
          <p:cNvSpPr>
            <a:spLocks noGrp="1"/>
          </p:cNvSpPr>
          <p:nvPr>
            <p:ph idx="1"/>
          </p:nvPr>
        </p:nvSpPr>
        <p:spPr/>
        <p:txBody>
          <a:bodyPr/>
          <a:lstStyle/>
          <a:p>
            <a:r>
              <a:rPr lang="pt-BR" dirty="0"/>
              <a:t>1</a:t>
            </a:r>
          </a:p>
        </p:txBody>
      </p:sp>
    </p:spTree>
    <p:extLst>
      <p:ext uri="{BB962C8B-B14F-4D97-AF65-F5344CB8AC3E}">
        <p14:creationId xmlns:p14="http://schemas.microsoft.com/office/powerpoint/2010/main" val="362796175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3406637-9259-453A-AD73-72F7292B4AE0}"/>
              </a:ext>
            </a:extLst>
          </p:cNvPr>
          <p:cNvSpPr>
            <a:spLocks noGrp="1"/>
          </p:cNvSpPr>
          <p:nvPr>
            <p:ph type="title"/>
          </p:nvPr>
        </p:nvSpPr>
        <p:spPr/>
        <p:txBody>
          <a:bodyPr/>
          <a:lstStyle/>
          <a:p>
            <a:r>
              <a:rPr lang="pt-BR" b="1" dirty="0"/>
              <a:t>Qual Deve Ser a Prioridade da Entrega?</a:t>
            </a:r>
            <a:endParaRPr lang="pt-BR" dirty="0"/>
          </a:p>
        </p:txBody>
      </p:sp>
      <p:sp>
        <p:nvSpPr>
          <p:cNvPr id="5" name="Espaço Reservado para Conteúdo 4">
            <a:extLst>
              <a:ext uri="{FF2B5EF4-FFF2-40B4-BE49-F238E27FC236}">
                <a16:creationId xmlns:a16="http://schemas.microsoft.com/office/drawing/2014/main" id="{9DFFE68A-AD17-45EA-81A9-6261AA615152}"/>
              </a:ext>
            </a:extLst>
          </p:cNvPr>
          <p:cNvSpPr>
            <a:spLocks noGrp="1"/>
          </p:cNvSpPr>
          <p:nvPr>
            <p:ph idx="1"/>
          </p:nvPr>
        </p:nvSpPr>
        <p:spPr/>
        <p:txBody>
          <a:bodyPr/>
          <a:lstStyle/>
          <a:p>
            <a:r>
              <a:rPr lang="pt-BR" dirty="0"/>
              <a:t>2</a:t>
            </a:r>
          </a:p>
        </p:txBody>
      </p:sp>
    </p:spTree>
    <p:extLst>
      <p:ext uri="{BB962C8B-B14F-4D97-AF65-F5344CB8AC3E}">
        <p14:creationId xmlns:p14="http://schemas.microsoft.com/office/powerpoint/2010/main" val="98860779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0165F77-4778-4A2A-85E7-024D822A436A}"/>
              </a:ext>
            </a:extLst>
          </p:cNvPr>
          <p:cNvSpPr>
            <a:spLocks noGrp="1"/>
          </p:cNvSpPr>
          <p:nvPr>
            <p:ph idx="1"/>
          </p:nvPr>
        </p:nvSpPr>
        <p:spPr/>
        <p:txBody>
          <a:bodyPr/>
          <a:lstStyle/>
          <a:p>
            <a:r>
              <a:rPr lang="pt-BR" dirty="0"/>
              <a:t>Mas pensando na carga que teria de levar, e na distância a ser percorrida, o rapaz deve ter feito menção de deixar a cesta, ou pelo menos parte do conteúdo, mas a mãe insistiu para que levasse todo o mantimento.</a:t>
            </a:r>
          </a:p>
        </p:txBody>
      </p:sp>
      <p:pic>
        <p:nvPicPr>
          <p:cNvPr id="4" name="Picture 1">
            <a:extLst>
              <a:ext uri="{FF2B5EF4-FFF2-40B4-BE49-F238E27FC236}">
                <a16:creationId xmlns:a16="http://schemas.microsoft.com/office/drawing/2014/main" id="{88EA374A-0981-47A4-AE15-713191D2C026}"/>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541"/>
          <a:stretch/>
        </p:blipFill>
        <p:spPr bwMode="auto">
          <a:xfrm>
            <a:off x="6754813" y="0"/>
            <a:ext cx="54371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160235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48AFA2FD-C67E-4080-B7C7-5086F3DCE1F9}"/>
              </a:ext>
            </a:extLst>
          </p:cNvPr>
          <p:cNvSpPr>
            <a:spLocks noGrp="1"/>
          </p:cNvSpPr>
          <p:nvPr>
            <p:ph idx="1"/>
          </p:nvPr>
        </p:nvSpPr>
        <p:spPr/>
        <p:txBody>
          <a:bodyPr/>
          <a:lstStyle/>
          <a:p>
            <a:r>
              <a:rPr lang="pt-BR" i="1" dirty="0"/>
              <a:t>“Mas buscai pois, em primeiro lugar, o seu reino e a sua justiça, e todas as outras coisas vos serão acrescentadas.”</a:t>
            </a:r>
            <a:endParaRPr lang="pt-BR" dirty="0"/>
          </a:p>
        </p:txBody>
      </p:sp>
      <p:sp>
        <p:nvSpPr>
          <p:cNvPr id="4" name="Título 3">
            <a:extLst>
              <a:ext uri="{FF2B5EF4-FFF2-40B4-BE49-F238E27FC236}">
                <a16:creationId xmlns:a16="http://schemas.microsoft.com/office/drawing/2014/main" id="{E11DF875-512F-4AD8-8FF2-93D8FC988971}"/>
              </a:ext>
            </a:extLst>
          </p:cNvPr>
          <p:cNvSpPr>
            <a:spLocks noGrp="1"/>
          </p:cNvSpPr>
          <p:nvPr>
            <p:ph type="title"/>
          </p:nvPr>
        </p:nvSpPr>
        <p:spPr/>
        <p:txBody>
          <a:bodyPr/>
          <a:lstStyle/>
          <a:p>
            <a:r>
              <a:rPr lang="pt-BR" dirty="0"/>
              <a:t>Mat. 6:33</a:t>
            </a:r>
          </a:p>
        </p:txBody>
      </p:sp>
    </p:spTree>
    <p:extLst>
      <p:ext uri="{BB962C8B-B14F-4D97-AF65-F5344CB8AC3E}">
        <p14:creationId xmlns:p14="http://schemas.microsoft.com/office/powerpoint/2010/main" val="338148291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F427F77-F301-45CE-8179-70CC0624A94D}"/>
              </a:ext>
            </a:extLst>
          </p:cNvPr>
          <p:cNvSpPr>
            <a:spLocks noGrp="1"/>
          </p:cNvSpPr>
          <p:nvPr>
            <p:ph type="title"/>
          </p:nvPr>
        </p:nvSpPr>
        <p:spPr/>
        <p:txBody>
          <a:bodyPr>
            <a:normAutofit/>
          </a:bodyPr>
          <a:lstStyle/>
          <a:p>
            <a:r>
              <a:rPr lang="pt-BR" b="1" dirty="0"/>
              <a:t>Nossa Motivação Para a Entrega: </a:t>
            </a:r>
            <a:r>
              <a:rPr lang="pt-BR" dirty="0"/>
              <a:t>Certeza de que o Senhor cuida de nossas necessidades</a:t>
            </a:r>
          </a:p>
        </p:txBody>
      </p:sp>
      <p:sp>
        <p:nvSpPr>
          <p:cNvPr id="5" name="Espaço Reservado para Conteúdo 4">
            <a:extLst>
              <a:ext uri="{FF2B5EF4-FFF2-40B4-BE49-F238E27FC236}">
                <a16:creationId xmlns:a16="http://schemas.microsoft.com/office/drawing/2014/main" id="{F5663953-6D06-47FA-864C-F358AE430B5D}"/>
              </a:ext>
            </a:extLst>
          </p:cNvPr>
          <p:cNvSpPr>
            <a:spLocks noGrp="1"/>
          </p:cNvSpPr>
          <p:nvPr>
            <p:ph idx="1"/>
          </p:nvPr>
        </p:nvSpPr>
        <p:spPr/>
        <p:txBody>
          <a:bodyPr/>
          <a:lstStyle/>
          <a:p>
            <a:r>
              <a:rPr lang="pt-BR" dirty="0"/>
              <a:t>3</a:t>
            </a:r>
          </a:p>
        </p:txBody>
      </p:sp>
    </p:spTree>
    <p:extLst>
      <p:ext uri="{BB962C8B-B14F-4D97-AF65-F5344CB8AC3E}">
        <p14:creationId xmlns:p14="http://schemas.microsoft.com/office/powerpoint/2010/main" val="161284371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5208CFF2-F1AA-4756-B41B-5926A4ECECCD}"/>
              </a:ext>
            </a:extLst>
          </p:cNvPr>
          <p:cNvSpPr>
            <a:spLocks noGrp="1"/>
          </p:cNvSpPr>
          <p:nvPr>
            <p:ph idx="1"/>
          </p:nvPr>
        </p:nvSpPr>
        <p:spPr/>
        <p:txBody>
          <a:bodyPr/>
          <a:lstStyle/>
          <a:p>
            <a:r>
              <a:rPr lang="pt-BR" i="1" dirty="0"/>
              <a:t>“Entrega o teu caminho ao Senhor, confia </a:t>
            </a:r>
            <a:r>
              <a:rPr lang="pt-BR" i="1" dirty="0" err="1"/>
              <a:t>nEle</a:t>
            </a:r>
            <a:r>
              <a:rPr lang="pt-BR" i="1" dirty="0"/>
              <a:t>, e o mais Ele fará.”</a:t>
            </a:r>
            <a:endParaRPr lang="pt-BR" dirty="0"/>
          </a:p>
        </p:txBody>
      </p:sp>
      <p:sp>
        <p:nvSpPr>
          <p:cNvPr id="4" name="Título 3">
            <a:extLst>
              <a:ext uri="{FF2B5EF4-FFF2-40B4-BE49-F238E27FC236}">
                <a16:creationId xmlns:a16="http://schemas.microsoft.com/office/drawing/2014/main" id="{8215ADE5-F27A-4744-9AF6-3B010F6A8C9F}"/>
              </a:ext>
            </a:extLst>
          </p:cNvPr>
          <p:cNvSpPr>
            <a:spLocks noGrp="1"/>
          </p:cNvSpPr>
          <p:nvPr>
            <p:ph type="title"/>
          </p:nvPr>
        </p:nvSpPr>
        <p:spPr/>
        <p:txBody>
          <a:bodyPr/>
          <a:lstStyle/>
          <a:p>
            <a:r>
              <a:rPr lang="pt-BR" dirty="0"/>
              <a:t>Sal. 37:5</a:t>
            </a:r>
          </a:p>
        </p:txBody>
      </p:sp>
    </p:spTree>
    <p:extLst>
      <p:ext uri="{BB962C8B-B14F-4D97-AF65-F5344CB8AC3E}">
        <p14:creationId xmlns:p14="http://schemas.microsoft.com/office/powerpoint/2010/main" val="343273080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5A779E2E-85A6-4579-A0DA-FF733C87CB29}"/>
              </a:ext>
            </a:extLst>
          </p:cNvPr>
          <p:cNvSpPr>
            <a:spLocks noGrp="1"/>
          </p:cNvSpPr>
          <p:nvPr>
            <p:ph idx="1"/>
          </p:nvPr>
        </p:nvSpPr>
        <p:spPr/>
        <p:txBody>
          <a:bodyPr/>
          <a:lstStyle/>
          <a:p>
            <a:r>
              <a:rPr lang="pt-BR" dirty="0"/>
              <a:t>Correr riscos com Deus é viver na única segurança que existe.</a:t>
            </a:r>
          </a:p>
        </p:txBody>
      </p:sp>
      <p:pic>
        <p:nvPicPr>
          <p:cNvPr id="7" name="Espaço Reservado para Imagem 6" descr="Uma imagem contendo pessoa, no interior, comida, segurando&#10;&#10;Descrição gerada automaticamente">
            <a:extLst>
              <a:ext uri="{FF2B5EF4-FFF2-40B4-BE49-F238E27FC236}">
                <a16:creationId xmlns:a16="http://schemas.microsoft.com/office/drawing/2014/main" id="{54257D02-DD90-4384-880E-81F7AD4FFC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5322415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5C2A5B5-FEC2-404E-9B62-A048838430FE}"/>
              </a:ext>
            </a:extLst>
          </p:cNvPr>
          <p:cNvSpPr>
            <a:spLocks noGrp="1"/>
          </p:cNvSpPr>
          <p:nvPr>
            <p:ph idx="1"/>
          </p:nvPr>
        </p:nvSpPr>
        <p:spPr/>
        <p:txBody>
          <a:bodyPr/>
          <a:lstStyle/>
          <a:p>
            <a:r>
              <a:rPr lang="pt-BR" dirty="0"/>
              <a:t>A entrega é o caminho para a bênção.</a:t>
            </a:r>
          </a:p>
        </p:txBody>
      </p:sp>
      <p:pic>
        <p:nvPicPr>
          <p:cNvPr id="6" name="Espaço Reservado para Imagem 5" descr="Uma imagem contendo comida, coberto, mesa, pequeno&#10;&#10;Descrição gerada automaticamente">
            <a:extLst>
              <a:ext uri="{FF2B5EF4-FFF2-40B4-BE49-F238E27FC236}">
                <a16:creationId xmlns:a16="http://schemas.microsoft.com/office/drawing/2014/main" id="{6A7AD09C-8449-4E3E-83EB-70AFBA28113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05631169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0882EAD8-E1F7-4E87-9BC2-4222BD95A30E}"/>
              </a:ext>
            </a:extLst>
          </p:cNvPr>
          <p:cNvSpPr>
            <a:spLocks noGrp="1"/>
          </p:cNvSpPr>
          <p:nvPr>
            <p:ph idx="1"/>
          </p:nvPr>
        </p:nvSpPr>
        <p:spPr/>
        <p:txBody>
          <a:bodyPr>
            <a:normAutofit fontScale="85000" lnSpcReduction="10000"/>
          </a:bodyPr>
          <a:lstStyle/>
          <a:p>
            <a:r>
              <a:rPr lang="pt-BR" dirty="0"/>
              <a:t>“Disse Jesus: Fazei o povo assentar-se; pois havia naquele lugar muita relva. Assentaram-se, pois, os homens em número de quase cinco mil. Então Jesus tomou os pães, e tendo dado graças, distribuiu-os entre eles; e também igualmente os peixes, </a:t>
            </a:r>
            <a:r>
              <a:rPr lang="pt-BR" b="1" dirty="0">
                <a:solidFill>
                  <a:srgbClr val="C00000"/>
                </a:solidFill>
              </a:rPr>
              <a:t>quanto queriam</a:t>
            </a:r>
            <a:r>
              <a:rPr lang="pt-BR" dirty="0"/>
              <a:t>, e quando </a:t>
            </a:r>
            <a:r>
              <a:rPr lang="pt-BR" b="1" dirty="0">
                <a:solidFill>
                  <a:srgbClr val="C00000"/>
                </a:solidFill>
              </a:rPr>
              <a:t>já estavam fartos</a:t>
            </a:r>
            <a:r>
              <a:rPr lang="pt-BR" dirty="0"/>
              <a:t>... encheram doze cestos de pedaços dos cinco pães de cevada, que sobraram aos que haviam comido.”</a:t>
            </a:r>
          </a:p>
        </p:txBody>
      </p:sp>
      <p:sp>
        <p:nvSpPr>
          <p:cNvPr id="9" name="Título 8">
            <a:extLst>
              <a:ext uri="{FF2B5EF4-FFF2-40B4-BE49-F238E27FC236}">
                <a16:creationId xmlns:a16="http://schemas.microsoft.com/office/drawing/2014/main" id="{B4FA1B4E-2FC8-48ED-B363-71BD65BDEB30}"/>
              </a:ext>
            </a:extLst>
          </p:cNvPr>
          <p:cNvSpPr>
            <a:spLocks noGrp="1"/>
          </p:cNvSpPr>
          <p:nvPr>
            <p:ph type="title"/>
          </p:nvPr>
        </p:nvSpPr>
        <p:spPr/>
        <p:txBody>
          <a:bodyPr/>
          <a:lstStyle/>
          <a:p>
            <a:r>
              <a:rPr lang="pt-BR" dirty="0"/>
              <a:t>João 6:10-13</a:t>
            </a:r>
          </a:p>
        </p:txBody>
      </p:sp>
    </p:spTree>
    <p:extLst>
      <p:ext uri="{BB962C8B-B14F-4D97-AF65-F5344CB8AC3E}">
        <p14:creationId xmlns:p14="http://schemas.microsoft.com/office/powerpoint/2010/main" val="18042378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1EE09B2-D053-46E6-B459-0742ABF90852}"/>
              </a:ext>
            </a:extLst>
          </p:cNvPr>
          <p:cNvSpPr>
            <a:spLocks noGrp="1"/>
          </p:cNvSpPr>
          <p:nvPr>
            <p:ph idx="1"/>
          </p:nvPr>
        </p:nvSpPr>
        <p:spPr/>
        <p:txBody>
          <a:bodyPr/>
          <a:lstStyle/>
          <a:p>
            <a:r>
              <a:rPr lang="pt-BR" dirty="0"/>
              <a:t>Quem não estiver disposto a correr os riscos ao lado do Senhor, não terá o privilégio de presenciar os milagres em sua vida!</a:t>
            </a:r>
          </a:p>
        </p:txBody>
      </p:sp>
      <p:pic>
        <p:nvPicPr>
          <p:cNvPr id="5" name="Espaço Reservado para Imagem 4" descr="Uma imagem contendo pessoa, ao ar livre, pessoas, em pé&#10;&#10;Descrição gerada automaticamente">
            <a:extLst>
              <a:ext uri="{FF2B5EF4-FFF2-40B4-BE49-F238E27FC236}">
                <a16:creationId xmlns:a16="http://schemas.microsoft.com/office/drawing/2014/main" id="{49152D91-F926-4AE5-AF81-9B725A40D09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41"/>
          <a:stretch/>
        </p:blipFill>
        <p:spPr>
          <a:xfrm>
            <a:off x="6754813" y="0"/>
            <a:ext cx="5437187" cy="6858000"/>
          </a:xfrm>
        </p:spPr>
      </p:pic>
    </p:spTree>
    <p:extLst>
      <p:ext uri="{BB962C8B-B14F-4D97-AF65-F5344CB8AC3E}">
        <p14:creationId xmlns:p14="http://schemas.microsoft.com/office/powerpoint/2010/main" val="292188183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629E4A1C-903D-452E-A156-F60DA97CC90D}"/>
              </a:ext>
            </a:extLst>
          </p:cNvPr>
          <p:cNvSpPr>
            <a:spLocks noGrp="1"/>
          </p:cNvSpPr>
          <p:nvPr>
            <p:ph idx="1"/>
          </p:nvPr>
        </p:nvSpPr>
        <p:spPr/>
        <p:txBody>
          <a:bodyPr/>
          <a:lstStyle/>
          <a:p>
            <a:r>
              <a:rPr lang="pt-BR" b="1" dirty="0"/>
              <a:t>Para qual entrega Deus está lhe convidando hoje?</a:t>
            </a:r>
            <a:endParaRPr lang="pt-BR" dirty="0"/>
          </a:p>
        </p:txBody>
      </p:sp>
      <p:pic>
        <p:nvPicPr>
          <p:cNvPr id="7" name="Espaço Reservado para Imagem 6" descr="Uma imagem contendo pessoa, vestuário, segurando, homem&#10;&#10;Descrição gerada automaticamente">
            <a:extLst>
              <a:ext uri="{FF2B5EF4-FFF2-40B4-BE49-F238E27FC236}">
                <a16:creationId xmlns:a16="http://schemas.microsoft.com/office/drawing/2014/main" id="{DC8C5533-D4C3-4118-8AB8-8C7183790FF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3685471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1415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E35B6C8-54D5-4AC7-BD76-E3095F3C4919}"/>
              </a:ext>
            </a:extLst>
          </p:cNvPr>
          <p:cNvSpPr>
            <a:spLocks noGrp="1"/>
          </p:cNvSpPr>
          <p:nvPr>
            <p:ph idx="1"/>
          </p:nvPr>
        </p:nvSpPr>
        <p:spPr/>
        <p:txBody>
          <a:bodyPr/>
          <a:lstStyle/>
          <a:p>
            <a:r>
              <a:rPr lang="pt-BR" dirty="0"/>
              <a:t>“Nessa hora, quero retirar-me da multidão, para um ponto isolado, e então desfrutar sozinho do lanche”, pensava o rapaz.</a:t>
            </a:r>
          </a:p>
        </p:txBody>
      </p:sp>
      <p:pic>
        <p:nvPicPr>
          <p:cNvPr id="4" name="Picture 1">
            <a:extLst>
              <a:ext uri="{FF2B5EF4-FFF2-40B4-BE49-F238E27FC236}">
                <a16:creationId xmlns:a16="http://schemas.microsoft.com/office/drawing/2014/main" id="{5E800C92-D837-4397-B6DE-6B6A8630FB4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xfrm>
            <a:off x="6754813" y="0"/>
            <a:ext cx="54371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48518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36894A9-DF17-4CFF-B70F-51491868C399}"/>
              </a:ext>
            </a:extLst>
          </p:cNvPr>
          <p:cNvSpPr>
            <a:spLocks noGrp="1"/>
          </p:cNvSpPr>
          <p:nvPr>
            <p:ph idx="1"/>
          </p:nvPr>
        </p:nvSpPr>
        <p:spPr/>
        <p:txBody>
          <a:bodyPr/>
          <a:lstStyle/>
          <a:p>
            <a:r>
              <a:rPr lang="pt-BR" dirty="0"/>
              <a:t>Vez ou outra, ele olhava para dentro da cesta, e quanto mais caminhava, mais a fome apertava, e mais parecia que o lanche ficava menor. Aquilo que achava ser mais do que suficiente quando saíra de casa, agora parecia como nada, diante da fome, que aumentava em virtude do desgaste físico.</a:t>
            </a:r>
          </a:p>
        </p:txBody>
      </p:sp>
      <p:pic>
        <p:nvPicPr>
          <p:cNvPr id="5" name="Espaço Reservado para Imagem 4" descr="Uma imagem contendo mesa, no interior, animal, comida&#10;&#10;Descrição gerada automaticamente">
            <a:extLst>
              <a:ext uri="{FF2B5EF4-FFF2-40B4-BE49-F238E27FC236}">
                <a16:creationId xmlns:a16="http://schemas.microsoft.com/office/drawing/2014/main" id="{D83961FB-6021-4227-A1B2-AE0D411E1EC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862676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9444E18-32B7-415D-9B1C-6AE4C67D7CE8}"/>
              </a:ext>
            </a:extLst>
          </p:cNvPr>
          <p:cNvSpPr>
            <a:spLocks noGrp="1"/>
          </p:cNvSpPr>
          <p:nvPr>
            <p:ph idx="1"/>
          </p:nvPr>
        </p:nvSpPr>
        <p:spPr/>
        <p:txBody>
          <a:bodyPr/>
          <a:lstStyle/>
          <a:p>
            <a:r>
              <a:rPr lang="pt-BR" dirty="0"/>
              <a:t>Por fim, juntamente com uma multidão, que encontrou pelo caminho, chegou até onde estava o pregador. O lindo lugar ficava na encosta de uma montanha com vistas para o mar. O pregador e seus auxiliares já estavam assentados à frente, enquanto mais e mais gente chegava!</a:t>
            </a:r>
          </a:p>
        </p:txBody>
      </p:sp>
      <p:pic>
        <p:nvPicPr>
          <p:cNvPr id="4" name="Picture 1">
            <a:extLst>
              <a:ext uri="{FF2B5EF4-FFF2-40B4-BE49-F238E27FC236}">
                <a16:creationId xmlns:a16="http://schemas.microsoft.com/office/drawing/2014/main" id="{623EA622-5B08-479E-B9E5-917AC203A452}"/>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xfrm>
            <a:off x="6754813" y="0"/>
            <a:ext cx="54371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87753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AB0E828-DBE2-48B9-AC0E-A9FA4A0371FB}"/>
              </a:ext>
            </a:extLst>
          </p:cNvPr>
          <p:cNvSpPr>
            <a:spLocks noGrp="1"/>
          </p:cNvSpPr>
          <p:nvPr>
            <p:ph idx="1"/>
          </p:nvPr>
        </p:nvSpPr>
        <p:spPr/>
        <p:txBody>
          <a:bodyPr/>
          <a:lstStyle/>
          <a:p>
            <a:r>
              <a:rPr lang="pt-BR" dirty="0"/>
              <a:t>Abra sua Bíblia em João 6:1-15 e participe deste lanche espiritual.</a:t>
            </a:r>
          </a:p>
        </p:txBody>
      </p:sp>
      <p:pic>
        <p:nvPicPr>
          <p:cNvPr id="5" name="Espaço Reservado para Imagem 4" descr="Uma imagem contendo no interior, comida, pequeno, banana&#10;&#10;Descrição gerada automaticamente">
            <a:extLst>
              <a:ext uri="{FF2B5EF4-FFF2-40B4-BE49-F238E27FC236}">
                <a16:creationId xmlns:a16="http://schemas.microsoft.com/office/drawing/2014/main" id="{F1AA265C-C5A1-4531-894D-1C4F1B7C2D3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8812015"/>
      </p:ext>
    </p:extLst>
  </p:cSld>
  <p:clrMapOvr>
    <a:masterClrMapping/>
  </p:clrMapOvr>
  <p:transition>
    <p:fade/>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1457</Words>
  <Application>Microsoft Office PowerPoint</Application>
  <PresentationFormat>Widescreen</PresentationFormat>
  <Paragraphs>83</Paragraphs>
  <Slides>58</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58</vt:i4>
      </vt:variant>
    </vt:vector>
  </HeadingPairs>
  <TitlesOfParts>
    <vt:vector size="62" baseType="lpstr">
      <vt:lpstr>Arial</vt:lpstr>
      <vt:lpstr>Impact</vt:lpstr>
      <vt:lpstr>Trebuchet MS</vt:lpstr>
      <vt:lpstr>Tema do Office</vt:lpstr>
      <vt:lpstr>Apresentação do PowerPoint</vt:lpstr>
      <vt:lpstr>A LEI CELESTIAL DA BENEFICÊNCIA E SEU PROPÓSITO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 – Pedidos de Deus: Preocupação com os necessitados</vt:lpstr>
      <vt:lpstr>João 6:5-7</vt:lpstr>
      <vt:lpstr>Os pedidos de Deus nos conduzem a duas verdades importantes:</vt:lpstr>
      <vt:lpstr>Apresentação do PowerPoint</vt:lpstr>
      <vt:lpstr>CSM, 24-4º e 25-0.</vt:lpstr>
      <vt:lpstr>Apresentação do PowerPoint</vt:lpstr>
      <vt:lpstr>Apresentação do PowerPoint</vt:lpstr>
      <vt:lpstr>Resultados de atendermos aos pedidos:</vt:lpstr>
      <vt:lpstr>Apresentação do PowerPoint</vt:lpstr>
      <vt:lpstr>CSM, 23.</vt:lpstr>
      <vt:lpstr>Apresentação do PowerPoint</vt:lpstr>
      <vt:lpstr>CSM, 20-2º</vt:lpstr>
      <vt:lpstr>CSM, 22-2º</vt:lpstr>
      <vt:lpstr>A resposta de Filipe:</vt:lpstr>
      <vt:lpstr>Apresentação do PowerPoint</vt:lpstr>
      <vt:lpstr>Apresentação do PowerPoint</vt:lpstr>
      <vt:lpstr>II – Objetivos  dos pedidos de Deus!</vt:lpstr>
      <vt:lpstr>João 6:9</vt:lpstr>
      <vt:lpstr>João 6:7</vt:lpstr>
      <vt:lpstr>  Revelar Nossa Impotência Diante dos Desafios</vt:lpstr>
      <vt:lpstr>CSM, 30-2º</vt:lpstr>
      <vt:lpstr>Revelar e Aperfeiçoar o Caráter:</vt:lpstr>
      <vt:lpstr>CSM, 15-1º</vt:lpstr>
      <vt:lpstr>Apresentação do PowerPoint</vt:lpstr>
      <vt:lpstr>Revelar Sua Onipotência</vt:lpstr>
      <vt:lpstr>CSM, 15-1º</vt:lpstr>
      <vt:lpstr>Apresentação do PowerPoint</vt:lpstr>
      <vt:lpstr>Apresentação do PowerPoint</vt:lpstr>
      <vt:lpstr>III – Entrega Humana: Motivada por Impulsos ou Princípios?</vt:lpstr>
      <vt:lpstr>João 6:8</vt:lpstr>
      <vt:lpstr>Apresentação do PowerPoint</vt:lpstr>
      <vt:lpstr>Apresentação do PowerPoint</vt:lpstr>
      <vt:lpstr>Apresentação do PowerPoint</vt:lpstr>
      <vt:lpstr>Apresentação do PowerPoint</vt:lpstr>
      <vt:lpstr>Apresentação do PowerPoint</vt:lpstr>
      <vt:lpstr>CSM, 25-1º</vt:lpstr>
      <vt:lpstr>Apresentação do PowerPoint</vt:lpstr>
      <vt:lpstr>CSM, 25-1º e 2º.</vt:lpstr>
      <vt:lpstr>Impedimentos Para a Entrega</vt:lpstr>
      <vt:lpstr>Qual Deve Ser a Prioridade da Entrega?</vt:lpstr>
      <vt:lpstr>Mat. 6:33</vt:lpstr>
      <vt:lpstr>Nossa Motivação Para a Entrega: Certeza de que o Senhor cuida de nossas necessidades</vt:lpstr>
      <vt:lpstr>Sal. 37:5</vt:lpstr>
      <vt:lpstr>Apresentação do PowerPoint</vt:lpstr>
      <vt:lpstr>Apresentação do PowerPoint</vt:lpstr>
      <vt:lpstr>João 6:10-13</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marcos aurelio gularte de castro</cp:lastModifiedBy>
  <cp:revision>4</cp:revision>
  <dcterms:created xsi:type="dcterms:W3CDTF">2019-10-11T19:42:41Z</dcterms:created>
  <dcterms:modified xsi:type="dcterms:W3CDTF">2019-10-17T01:57:50Z</dcterms:modified>
</cp:coreProperties>
</file>