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258" r:id="rId3"/>
    <p:sldId id="262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320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318" r:id="rId22"/>
    <p:sldId id="319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21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260" r:id="rId4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2C88"/>
    <a:srgbClr val="B78FC1"/>
    <a:srgbClr val="355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25920D-518C-482B-8F8C-9CB42D237E92}" v="249" dt="2019-10-17T04:08:16.4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4660"/>
  </p:normalViewPr>
  <p:slideViewPr>
    <p:cSldViewPr snapToGrid="0">
      <p:cViewPr>
        <p:scale>
          <a:sx n="63" d="100"/>
          <a:sy n="63" d="100"/>
        </p:scale>
        <p:origin x="75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1730761B-06AD-40AD-9174-EEE37715AB39}"/>
    <pc:docChg chg="undo custSel addSld delSld modSld sldOrd">
      <pc:chgData name="marcos aurelio gularte de castro" userId="67f50566e2aee3b4" providerId="LiveId" clId="{1730761B-06AD-40AD-9174-EEE37715AB39}" dt="2019-10-17T04:08:16.481" v="497"/>
      <pc:docMkLst>
        <pc:docMk/>
      </pc:docMkLst>
      <pc:sldChg chg="modTransition">
        <pc:chgData name="marcos aurelio gularte de castro" userId="67f50566e2aee3b4" providerId="LiveId" clId="{1730761B-06AD-40AD-9174-EEE37715AB39}" dt="2019-10-17T04:08:16.481" v="497"/>
        <pc:sldMkLst>
          <pc:docMk/>
          <pc:sldMk cId="662869156" sldId="257"/>
        </pc:sldMkLst>
      </pc:sldChg>
      <pc:sldChg chg="modSp modTransition">
        <pc:chgData name="marcos aurelio gularte de castro" userId="67f50566e2aee3b4" providerId="LiveId" clId="{1730761B-06AD-40AD-9174-EEE37715AB39}" dt="2019-10-17T04:08:16.481" v="497"/>
        <pc:sldMkLst>
          <pc:docMk/>
          <pc:sldMk cId="3264360015" sldId="258"/>
        </pc:sldMkLst>
        <pc:spChg chg="mod">
          <ac:chgData name="marcos aurelio gularte de castro" userId="67f50566e2aee3b4" providerId="LiveId" clId="{1730761B-06AD-40AD-9174-EEE37715AB39}" dt="2019-10-17T02:01:14.629" v="65" actId="27636"/>
          <ac:spMkLst>
            <pc:docMk/>
            <pc:sldMk cId="3264360015" sldId="258"/>
            <ac:spMk id="2" creationId="{46DF7668-F93D-40B7-90DF-6487AE30A977}"/>
          </ac:spMkLst>
        </pc:spChg>
        <pc:spChg chg="mod">
          <ac:chgData name="marcos aurelio gularte de castro" userId="67f50566e2aee3b4" providerId="LiveId" clId="{1730761B-06AD-40AD-9174-EEE37715AB39}" dt="2019-10-17T02:00:55.873" v="63" actId="20577"/>
          <ac:spMkLst>
            <pc:docMk/>
            <pc:sldMk cId="3264360015" sldId="258"/>
            <ac:spMk id="3" creationId="{3A73C717-117F-467A-B948-C49A7E91A6E3}"/>
          </ac:spMkLst>
        </pc:spChg>
      </pc:sldChg>
      <pc:sldChg chg="modSp add del setBg">
        <pc:chgData name="marcos aurelio gularte de castro" userId="67f50566e2aee3b4" providerId="LiveId" clId="{1730761B-06AD-40AD-9174-EEE37715AB39}" dt="2019-10-17T02:52:40.444" v="354"/>
        <pc:sldMkLst>
          <pc:docMk/>
          <pc:sldMk cId="0" sldId="259"/>
        </pc:sldMkLst>
        <pc:picChg chg="mod">
          <ac:chgData name="marcos aurelio gularte de castro" userId="67f50566e2aee3b4" providerId="LiveId" clId="{1730761B-06AD-40AD-9174-EEE37715AB39}" dt="2019-10-17T02:52:37.915" v="353" actId="1076"/>
          <ac:picMkLst>
            <pc:docMk/>
            <pc:sldMk cId="0" sldId="259"/>
            <ac:picMk id="6145" creationId="{A3D74F53-8750-43CD-A18E-2334FBB77FF4}"/>
          </ac:picMkLst>
        </pc:picChg>
      </pc:sldChg>
      <pc:sldChg chg="del">
        <pc:chgData name="marcos aurelio gularte de castro" userId="67f50566e2aee3b4" providerId="LiveId" clId="{1730761B-06AD-40AD-9174-EEE37715AB39}" dt="2019-10-17T02:00:45.430" v="0" actId="2696"/>
        <pc:sldMkLst>
          <pc:docMk/>
          <pc:sldMk cId="4086127911" sldId="259"/>
        </pc:sldMkLst>
      </pc:sldChg>
      <pc:sldChg chg="modTransition">
        <pc:chgData name="marcos aurelio gularte de castro" userId="67f50566e2aee3b4" providerId="LiveId" clId="{1730761B-06AD-40AD-9174-EEE37715AB39}" dt="2019-10-17T04:08:16.481" v="497"/>
        <pc:sldMkLst>
          <pc:docMk/>
          <pc:sldMk cId="796141587" sldId="260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3053779360" sldId="261"/>
        </pc:sldMkLst>
        <pc:spChg chg="add del mod">
          <ac:chgData name="marcos aurelio gularte de castro" userId="67f50566e2aee3b4" providerId="LiveId" clId="{1730761B-06AD-40AD-9174-EEE37715AB39}" dt="2019-10-17T02:02:24.401" v="124"/>
          <ac:spMkLst>
            <pc:docMk/>
            <pc:sldMk cId="3053779360" sldId="261"/>
            <ac:spMk id="2" creationId="{2FF212A7-AAA1-4681-AF77-B9FCEEA436EC}"/>
          </ac:spMkLst>
        </pc:spChg>
        <pc:spChg chg="add del mod">
          <ac:chgData name="marcos aurelio gularte de castro" userId="67f50566e2aee3b4" providerId="LiveId" clId="{1730761B-06AD-40AD-9174-EEE37715AB39}" dt="2019-10-17T02:02:24.401" v="124"/>
          <ac:spMkLst>
            <pc:docMk/>
            <pc:sldMk cId="3053779360" sldId="261"/>
            <ac:spMk id="3" creationId="{400ED29B-FE8D-4558-9E70-EFFD01516756}"/>
          </ac:spMkLst>
        </pc:spChg>
        <pc:spChg chg="add del mod">
          <ac:chgData name="marcos aurelio gularte de castro" userId="67f50566e2aee3b4" providerId="LiveId" clId="{1730761B-06AD-40AD-9174-EEE37715AB39}" dt="2019-10-17T02:02:28.199" v="125"/>
          <ac:spMkLst>
            <pc:docMk/>
            <pc:sldMk cId="3053779360" sldId="261"/>
            <ac:spMk id="4" creationId="{0CA9505D-9A18-4D56-98F2-73369973B295}"/>
          </ac:spMkLst>
        </pc:spChg>
        <pc:spChg chg="add del mod">
          <ac:chgData name="marcos aurelio gularte de castro" userId="67f50566e2aee3b4" providerId="LiveId" clId="{1730761B-06AD-40AD-9174-EEE37715AB39}" dt="2019-10-17T02:02:28.199" v="125"/>
          <ac:spMkLst>
            <pc:docMk/>
            <pc:sldMk cId="3053779360" sldId="261"/>
            <ac:spMk id="5" creationId="{06A8EF06-F9D2-40EF-ABC5-36EE228514A0}"/>
          </ac:spMkLst>
        </pc:spChg>
        <pc:spChg chg="add mod">
          <ac:chgData name="marcos aurelio gularte de castro" userId="67f50566e2aee3b4" providerId="LiveId" clId="{1730761B-06AD-40AD-9174-EEE37715AB39}" dt="2019-10-17T02:03:03.041" v="132" actId="20577"/>
          <ac:spMkLst>
            <pc:docMk/>
            <pc:sldMk cId="3053779360" sldId="261"/>
            <ac:spMk id="6" creationId="{10A078CA-D338-4BD8-B743-128F28A49BF0}"/>
          </ac:spMkLst>
        </pc:spChg>
        <pc:spChg chg="add mod">
          <ac:chgData name="marcos aurelio gularte de castro" userId="67f50566e2aee3b4" providerId="LiveId" clId="{1730761B-06AD-40AD-9174-EEE37715AB39}" dt="2019-10-17T02:03:20.848" v="138" actId="12"/>
          <ac:spMkLst>
            <pc:docMk/>
            <pc:sldMk cId="3053779360" sldId="261"/>
            <ac:spMk id="7" creationId="{214AD91B-9938-48F4-BAAE-6A2BDDD41980}"/>
          </ac:spMkLst>
        </pc:spChg>
        <pc:spChg chg="add del mod">
          <ac:chgData name="marcos aurelio gularte de castro" userId="67f50566e2aee3b4" providerId="LiveId" clId="{1730761B-06AD-40AD-9174-EEE37715AB39}" dt="2019-10-17T02:43:05.726" v="332" actId="931"/>
          <ac:spMkLst>
            <pc:docMk/>
            <pc:sldMk cId="3053779360" sldId="261"/>
            <ac:spMk id="8" creationId="{B99EC599-BA09-4E9D-97DC-640DC30ADD1A}"/>
          </ac:spMkLst>
        </pc:spChg>
        <pc:picChg chg="add mod">
          <ac:chgData name="marcos aurelio gularte de castro" userId="67f50566e2aee3b4" providerId="LiveId" clId="{1730761B-06AD-40AD-9174-EEE37715AB39}" dt="2019-10-17T02:43:06.831" v="334" actId="962"/>
          <ac:picMkLst>
            <pc:docMk/>
            <pc:sldMk cId="3053779360" sldId="261"/>
            <ac:picMk id="10" creationId="{636C4C69-7C17-4E22-9DC4-4D15B1F59503}"/>
          </ac:picMkLst>
        </pc:picChg>
      </pc:sldChg>
      <pc:sldChg chg="del">
        <pc:chgData name="marcos aurelio gularte de castro" userId="67f50566e2aee3b4" providerId="LiveId" clId="{1730761B-06AD-40AD-9174-EEE37715AB39}" dt="2019-10-17T02:00:45.692" v="2" actId="2696"/>
        <pc:sldMkLst>
          <pc:docMk/>
          <pc:sldMk cId="3061602357" sldId="261"/>
        </pc:sldMkLst>
      </pc:sldChg>
      <pc:sldChg chg="addSp delSp modSp add ord modTransition">
        <pc:chgData name="marcos aurelio gularte de castro" userId="67f50566e2aee3b4" providerId="LiveId" clId="{1730761B-06AD-40AD-9174-EEE37715AB39}" dt="2019-10-17T04:08:16.481" v="497"/>
        <pc:sldMkLst>
          <pc:docMk/>
          <pc:sldMk cId="1958538582" sldId="262"/>
        </pc:sldMkLst>
        <pc:spChg chg="del">
          <ac:chgData name="marcos aurelio gularte de castro" userId="67f50566e2aee3b4" providerId="LiveId" clId="{1730761B-06AD-40AD-9174-EEE37715AB39}" dt="2019-10-17T02:02:47.958" v="127"/>
          <ac:spMkLst>
            <pc:docMk/>
            <pc:sldMk cId="1958538582" sldId="262"/>
            <ac:spMk id="2" creationId="{2EB20795-8959-45CC-9937-6C27C0D64E08}"/>
          </ac:spMkLst>
        </pc:spChg>
        <pc:spChg chg="del">
          <ac:chgData name="marcos aurelio gularte de castro" userId="67f50566e2aee3b4" providerId="LiveId" clId="{1730761B-06AD-40AD-9174-EEE37715AB39}" dt="2019-10-17T02:02:47.958" v="127"/>
          <ac:spMkLst>
            <pc:docMk/>
            <pc:sldMk cId="1958538582" sldId="262"/>
            <ac:spMk id="3" creationId="{CB623C11-3302-4C21-8ED8-347BCE0C120E}"/>
          </ac:spMkLst>
        </pc:spChg>
        <pc:spChg chg="add mod">
          <ac:chgData name="marcos aurelio gularte de castro" userId="67f50566e2aee3b4" providerId="LiveId" clId="{1730761B-06AD-40AD-9174-EEE37715AB39}" dt="2019-10-17T02:02:51.520" v="129" actId="20577"/>
          <ac:spMkLst>
            <pc:docMk/>
            <pc:sldMk cId="1958538582" sldId="262"/>
            <ac:spMk id="4" creationId="{C867B67A-7F2B-4CF8-80D2-31385CFBC122}"/>
          </ac:spMkLst>
        </pc:spChg>
        <pc:spChg chg="add del mod">
          <ac:chgData name="marcos aurelio gularte de castro" userId="67f50566e2aee3b4" providerId="LiveId" clId="{1730761B-06AD-40AD-9174-EEE37715AB39}" dt="2019-10-17T02:41:59.220" v="329" actId="931"/>
          <ac:spMkLst>
            <pc:docMk/>
            <pc:sldMk cId="1958538582" sldId="262"/>
            <ac:spMk id="5" creationId="{7668C582-E91F-4DCE-A262-49AB3A7FFA87}"/>
          </ac:spMkLst>
        </pc:spChg>
        <pc:spChg chg="add del mod">
          <ac:chgData name="marcos aurelio gularte de castro" userId="67f50566e2aee3b4" providerId="LiveId" clId="{1730761B-06AD-40AD-9174-EEE37715AB39}" dt="2019-10-17T02:43:51.421" v="339" actId="931"/>
          <ac:spMkLst>
            <pc:docMk/>
            <pc:sldMk cId="1958538582" sldId="262"/>
            <ac:spMk id="9" creationId="{2BD67961-CC95-4283-A93B-E9AE2C53A733}"/>
          </ac:spMkLst>
        </pc:spChg>
        <pc:picChg chg="add del mod">
          <ac:chgData name="marcos aurelio gularte de castro" userId="67f50566e2aee3b4" providerId="LiveId" clId="{1730761B-06AD-40AD-9174-EEE37715AB39}" dt="2019-10-17T02:43:35.370" v="338" actId="478"/>
          <ac:picMkLst>
            <pc:docMk/>
            <pc:sldMk cId="1958538582" sldId="262"/>
            <ac:picMk id="7" creationId="{E4D4DBDD-3679-4BD4-8669-57FD991DBB4E}"/>
          </ac:picMkLst>
        </pc:picChg>
        <pc:picChg chg="add mod">
          <ac:chgData name="marcos aurelio gularte de castro" userId="67f50566e2aee3b4" providerId="LiveId" clId="{1730761B-06AD-40AD-9174-EEE37715AB39}" dt="2019-10-17T02:43:52.304" v="341" actId="962"/>
          <ac:picMkLst>
            <pc:docMk/>
            <pc:sldMk cId="1958538582" sldId="262"/>
            <ac:picMk id="11" creationId="{28880685-6BD6-4DF3-A15E-225D89006813}"/>
          </ac:picMkLst>
        </pc:picChg>
      </pc:sldChg>
      <pc:sldChg chg="del">
        <pc:chgData name="marcos aurelio gularte de castro" userId="67f50566e2aee3b4" providerId="LiveId" clId="{1730761B-06AD-40AD-9174-EEE37715AB39}" dt="2019-10-17T02:00:45.705" v="3" actId="2696"/>
        <pc:sldMkLst>
          <pc:docMk/>
          <pc:sldMk cId="4214851862" sldId="262"/>
        </pc:sldMkLst>
      </pc:sldChg>
      <pc:sldChg chg="del">
        <pc:chgData name="marcos aurelio gularte de castro" userId="67f50566e2aee3b4" providerId="LiveId" clId="{1730761B-06AD-40AD-9174-EEE37715AB39}" dt="2019-10-17T02:00:45.713" v="4" actId="2696"/>
        <pc:sldMkLst>
          <pc:docMk/>
          <pc:sldMk cId="1186267657" sldId="263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2076920241" sldId="263"/>
        </pc:sldMkLst>
        <pc:spChg chg="del">
          <ac:chgData name="marcos aurelio gularte de castro" userId="67f50566e2aee3b4" providerId="LiveId" clId="{1730761B-06AD-40AD-9174-EEE37715AB39}" dt="2019-10-17T02:03:43.108" v="139"/>
          <ac:spMkLst>
            <pc:docMk/>
            <pc:sldMk cId="2076920241" sldId="263"/>
            <ac:spMk id="2" creationId="{BF7D58D6-7E25-4FD6-B451-807C252E8F08}"/>
          </ac:spMkLst>
        </pc:spChg>
        <pc:spChg chg="del">
          <ac:chgData name="marcos aurelio gularte de castro" userId="67f50566e2aee3b4" providerId="LiveId" clId="{1730761B-06AD-40AD-9174-EEE37715AB39}" dt="2019-10-17T02:03:43.108" v="139"/>
          <ac:spMkLst>
            <pc:docMk/>
            <pc:sldMk cId="2076920241" sldId="263"/>
            <ac:spMk id="3" creationId="{F8E3376C-1007-4A3E-9D7A-01E6F889BB33}"/>
          </ac:spMkLst>
        </pc:spChg>
        <pc:spChg chg="add mod">
          <ac:chgData name="marcos aurelio gularte de castro" userId="67f50566e2aee3b4" providerId="LiveId" clId="{1730761B-06AD-40AD-9174-EEE37715AB39}" dt="2019-10-17T02:04:32.894" v="152" actId="404"/>
          <ac:spMkLst>
            <pc:docMk/>
            <pc:sldMk cId="2076920241" sldId="263"/>
            <ac:spMk id="4" creationId="{3485EF9E-84EA-49FF-B03B-C6244A0277D7}"/>
          </ac:spMkLst>
        </pc:spChg>
        <pc:spChg chg="add del mod">
          <ac:chgData name="marcos aurelio gularte de castro" userId="67f50566e2aee3b4" providerId="LiveId" clId="{1730761B-06AD-40AD-9174-EEE37715AB39}" dt="2019-10-17T02:04:13.414" v="144"/>
          <ac:spMkLst>
            <pc:docMk/>
            <pc:sldMk cId="2076920241" sldId="263"/>
            <ac:spMk id="5" creationId="{6B6FBEF5-B47D-42DF-9E08-3CAC4408AD07}"/>
          </ac:spMkLst>
        </pc:spChg>
        <pc:spChg chg="add del mod">
          <ac:chgData name="marcos aurelio gularte de castro" userId="67f50566e2aee3b4" providerId="LiveId" clId="{1730761B-06AD-40AD-9174-EEE37715AB39}" dt="2019-10-17T02:04:19.750" v="145"/>
          <ac:spMkLst>
            <pc:docMk/>
            <pc:sldMk cId="2076920241" sldId="263"/>
            <ac:spMk id="6" creationId="{89DA0D74-D32F-438E-9AE0-ED2DABC1154E}"/>
          </ac:spMkLst>
        </pc:spChg>
        <pc:spChg chg="add del mod">
          <ac:chgData name="marcos aurelio gularte de castro" userId="67f50566e2aee3b4" providerId="LiveId" clId="{1730761B-06AD-40AD-9174-EEE37715AB39}" dt="2019-10-17T02:04:19.750" v="145"/>
          <ac:spMkLst>
            <pc:docMk/>
            <pc:sldMk cId="2076920241" sldId="263"/>
            <ac:spMk id="7" creationId="{8B06DE48-ECE8-4AAC-A806-B76D0620865F}"/>
          </ac:spMkLst>
        </pc:spChg>
        <pc:spChg chg="add del mod">
          <ac:chgData name="marcos aurelio gularte de castro" userId="67f50566e2aee3b4" providerId="LiveId" clId="{1730761B-06AD-40AD-9174-EEE37715AB39}" dt="2019-10-17T02:43:30.544" v="335" actId="931"/>
          <ac:spMkLst>
            <pc:docMk/>
            <pc:sldMk cId="2076920241" sldId="263"/>
            <ac:spMk id="8" creationId="{E65D73EB-5513-467C-B86B-2F93517B2471}"/>
          </ac:spMkLst>
        </pc:spChg>
        <pc:picChg chg="add mod">
          <ac:chgData name="marcos aurelio gularte de castro" userId="67f50566e2aee3b4" providerId="LiveId" clId="{1730761B-06AD-40AD-9174-EEE37715AB39}" dt="2019-10-17T02:43:31.332" v="337" actId="962"/>
          <ac:picMkLst>
            <pc:docMk/>
            <pc:sldMk cId="2076920241" sldId="263"/>
            <ac:picMk id="10" creationId="{D5B81323-AA01-4126-BBB3-A548BCBB2EF4}"/>
          </ac:picMkLst>
        </pc:picChg>
      </pc:sldChg>
      <pc:sldChg chg="del">
        <pc:chgData name="marcos aurelio gularte de castro" userId="67f50566e2aee3b4" providerId="LiveId" clId="{1730761B-06AD-40AD-9174-EEE37715AB39}" dt="2019-10-17T02:00:45.723" v="5" actId="2696"/>
        <pc:sldMkLst>
          <pc:docMk/>
          <pc:sldMk cId="2598775351" sldId="264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3198408766" sldId="264"/>
        </pc:sldMkLst>
        <pc:spChg chg="del">
          <ac:chgData name="marcos aurelio gularte de castro" userId="67f50566e2aee3b4" providerId="LiveId" clId="{1730761B-06AD-40AD-9174-EEE37715AB39}" dt="2019-10-17T02:05:14.983" v="153"/>
          <ac:spMkLst>
            <pc:docMk/>
            <pc:sldMk cId="3198408766" sldId="264"/>
            <ac:spMk id="2" creationId="{B7138FDD-32FB-44F4-AD49-09C3A35569A6}"/>
          </ac:spMkLst>
        </pc:spChg>
        <pc:spChg chg="del">
          <ac:chgData name="marcos aurelio gularte de castro" userId="67f50566e2aee3b4" providerId="LiveId" clId="{1730761B-06AD-40AD-9174-EEE37715AB39}" dt="2019-10-17T02:05:14.983" v="153"/>
          <ac:spMkLst>
            <pc:docMk/>
            <pc:sldMk cId="3198408766" sldId="264"/>
            <ac:spMk id="3" creationId="{B090F87F-3647-40AE-B1F4-2B76627EF0EE}"/>
          </ac:spMkLst>
        </pc:spChg>
        <pc:spChg chg="add mod">
          <ac:chgData name="marcos aurelio gularte de castro" userId="67f50566e2aee3b4" providerId="LiveId" clId="{1730761B-06AD-40AD-9174-EEE37715AB39}" dt="2019-10-17T02:05:17.450" v="155" actId="20577"/>
          <ac:spMkLst>
            <pc:docMk/>
            <pc:sldMk cId="3198408766" sldId="264"/>
            <ac:spMk id="4" creationId="{EE7530DB-3401-43CD-A09C-AA61C88AC8CE}"/>
          </ac:spMkLst>
        </pc:spChg>
      </pc:sldChg>
      <pc:sldChg chg="del">
        <pc:chgData name="marcos aurelio gularte de castro" userId="67f50566e2aee3b4" providerId="LiveId" clId="{1730761B-06AD-40AD-9174-EEE37715AB39}" dt="2019-10-17T02:00:45.730" v="6" actId="2696"/>
        <pc:sldMkLst>
          <pc:docMk/>
          <pc:sldMk cId="138812015" sldId="265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1966147562" sldId="265"/>
        </pc:sldMkLst>
        <pc:spChg chg="mod">
          <ac:chgData name="marcos aurelio gularte de castro" userId="67f50566e2aee3b4" providerId="LiveId" clId="{1730761B-06AD-40AD-9174-EEE37715AB39}" dt="2019-10-17T02:05:46.140" v="158" actId="20577"/>
          <ac:spMkLst>
            <pc:docMk/>
            <pc:sldMk cId="1966147562" sldId="265"/>
            <ac:spMk id="2" creationId="{C392F34C-4BB7-462E-B793-C4053FE04A60}"/>
          </ac:spMkLst>
        </pc:spChg>
        <pc:spChg chg="del">
          <ac:chgData name="marcos aurelio gularte de castro" userId="67f50566e2aee3b4" providerId="LiveId" clId="{1730761B-06AD-40AD-9174-EEE37715AB39}" dt="2019-10-17T02:49:23.578" v="342"/>
          <ac:spMkLst>
            <pc:docMk/>
            <pc:sldMk cId="1966147562" sldId="265"/>
            <ac:spMk id="3" creationId="{61130DE4-76B7-450D-8FFF-0BC909E2AA7E}"/>
          </ac:spMkLst>
        </pc:spChg>
        <pc:picChg chg="add">
          <ac:chgData name="marcos aurelio gularte de castro" userId="67f50566e2aee3b4" providerId="LiveId" clId="{1730761B-06AD-40AD-9174-EEE37715AB39}" dt="2019-10-17T02:49:23.578" v="342"/>
          <ac:picMkLst>
            <pc:docMk/>
            <pc:sldMk cId="1966147562" sldId="265"/>
            <ac:picMk id="4" creationId="{FC47C310-B800-4866-B8B6-0AA5CC9846C3}"/>
          </ac:picMkLst>
        </pc:picChg>
      </pc:sldChg>
      <pc:sldChg chg="del">
        <pc:chgData name="marcos aurelio gularte de castro" userId="67f50566e2aee3b4" providerId="LiveId" clId="{1730761B-06AD-40AD-9174-EEE37715AB39}" dt="2019-10-17T02:00:45.742" v="7" actId="2696"/>
        <pc:sldMkLst>
          <pc:docMk/>
          <pc:sldMk cId="937875445" sldId="266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1145745387" sldId="266"/>
        </pc:sldMkLst>
        <pc:spChg chg="mod">
          <ac:chgData name="marcos aurelio gularte de castro" userId="67f50566e2aee3b4" providerId="LiveId" clId="{1730761B-06AD-40AD-9174-EEE37715AB39}" dt="2019-10-17T02:06:04.631" v="160" actId="20577"/>
          <ac:spMkLst>
            <pc:docMk/>
            <pc:sldMk cId="1145745387" sldId="266"/>
            <ac:spMk id="2" creationId="{FEECAF7B-CBE0-4DA2-855D-3D749E19ED58}"/>
          </ac:spMkLst>
        </pc:spChg>
        <pc:spChg chg="del">
          <ac:chgData name="marcos aurelio gularte de castro" userId="67f50566e2aee3b4" providerId="LiveId" clId="{1730761B-06AD-40AD-9174-EEE37715AB39}" dt="2019-10-17T02:50:36.986" v="343"/>
          <ac:spMkLst>
            <pc:docMk/>
            <pc:sldMk cId="1145745387" sldId="266"/>
            <ac:spMk id="3" creationId="{17215990-1DD7-42AF-A7C3-045BF58E7A2A}"/>
          </ac:spMkLst>
        </pc:spChg>
        <pc:spChg chg="add del mod">
          <ac:chgData name="marcos aurelio gularte de castro" userId="67f50566e2aee3b4" providerId="LiveId" clId="{1730761B-06AD-40AD-9174-EEE37715AB39}" dt="2019-10-17T02:51:05.008" v="347"/>
          <ac:spMkLst>
            <pc:docMk/>
            <pc:sldMk cId="1145745387" sldId="266"/>
            <ac:spMk id="5" creationId="{2D6366B3-164A-4C7F-B70F-28270D66F7B3}"/>
          </ac:spMkLst>
        </pc:spChg>
        <pc:picChg chg="add del">
          <ac:chgData name="marcos aurelio gularte de castro" userId="67f50566e2aee3b4" providerId="LiveId" clId="{1730761B-06AD-40AD-9174-EEE37715AB39}" dt="2019-10-17T02:51:03.154" v="346" actId="478"/>
          <ac:picMkLst>
            <pc:docMk/>
            <pc:sldMk cId="1145745387" sldId="266"/>
            <ac:picMk id="4" creationId="{5B300B04-3C6A-4F24-881E-A52FDB35BC0C}"/>
          </ac:picMkLst>
        </pc:picChg>
        <pc:picChg chg="add">
          <ac:chgData name="marcos aurelio gularte de castro" userId="67f50566e2aee3b4" providerId="LiveId" clId="{1730761B-06AD-40AD-9174-EEE37715AB39}" dt="2019-10-17T02:51:05.008" v="347"/>
          <ac:picMkLst>
            <pc:docMk/>
            <pc:sldMk cId="1145745387" sldId="266"/>
            <ac:picMk id="6" creationId="{3CC9A9E0-1F51-442B-984D-EBAC3B3F7790}"/>
          </ac:picMkLst>
        </pc:picChg>
      </pc:sldChg>
      <pc:sldChg chg="del">
        <pc:chgData name="marcos aurelio gularte de castro" userId="67f50566e2aee3b4" providerId="LiveId" clId="{1730761B-06AD-40AD-9174-EEE37715AB39}" dt="2019-10-17T02:00:45.751" v="8" actId="2696"/>
        <pc:sldMkLst>
          <pc:docMk/>
          <pc:sldMk cId="1500459834" sldId="267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2837359086" sldId="267"/>
        </pc:sldMkLst>
        <pc:spChg chg="del">
          <ac:chgData name="marcos aurelio gularte de castro" userId="67f50566e2aee3b4" providerId="LiveId" clId="{1730761B-06AD-40AD-9174-EEE37715AB39}" dt="2019-10-17T02:06:28.524" v="161"/>
          <ac:spMkLst>
            <pc:docMk/>
            <pc:sldMk cId="2837359086" sldId="267"/>
            <ac:spMk id="2" creationId="{7CAB61EA-3095-4DE8-B0E9-67DB575CF6F6}"/>
          </ac:spMkLst>
        </pc:spChg>
        <pc:spChg chg="del">
          <ac:chgData name="marcos aurelio gularte de castro" userId="67f50566e2aee3b4" providerId="LiveId" clId="{1730761B-06AD-40AD-9174-EEE37715AB39}" dt="2019-10-17T02:06:28.524" v="161"/>
          <ac:spMkLst>
            <pc:docMk/>
            <pc:sldMk cId="2837359086" sldId="267"/>
            <ac:spMk id="3" creationId="{9655AC3D-F10E-40A6-A10E-01B4E205AD24}"/>
          </ac:spMkLst>
        </pc:spChg>
        <pc:spChg chg="add del mod">
          <ac:chgData name="marcos aurelio gularte de castro" userId="67f50566e2aee3b4" providerId="LiveId" clId="{1730761B-06AD-40AD-9174-EEE37715AB39}" dt="2019-10-17T02:08:33.959" v="179"/>
          <ac:spMkLst>
            <pc:docMk/>
            <pc:sldMk cId="2837359086" sldId="267"/>
            <ac:spMk id="4" creationId="{659D8F17-D55C-4176-ACC1-9842F2027145}"/>
          </ac:spMkLst>
        </pc:spChg>
        <pc:spChg chg="add mod">
          <ac:chgData name="marcos aurelio gularte de castro" userId="67f50566e2aee3b4" providerId="LiveId" clId="{1730761B-06AD-40AD-9174-EEE37715AB39}" dt="2019-10-17T02:08:37.801" v="180" actId="20577"/>
          <ac:spMkLst>
            <pc:docMk/>
            <pc:sldMk cId="2837359086" sldId="267"/>
            <ac:spMk id="5" creationId="{BE33977A-F3D8-416B-ACCD-BB0ECA416356}"/>
          </ac:spMkLst>
        </pc:spChg>
        <pc:spChg chg="add del mod">
          <ac:chgData name="marcos aurelio gularte de castro" userId="67f50566e2aee3b4" providerId="LiveId" clId="{1730761B-06AD-40AD-9174-EEE37715AB39}" dt="2019-10-17T02:08:33.959" v="179"/>
          <ac:spMkLst>
            <pc:docMk/>
            <pc:sldMk cId="2837359086" sldId="267"/>
            <ac:spMk id="6" creationId="{83F9E185-B59A-4AAC-8D9C-A4369DCB7F53}"/>
          </ac:spMkLst>
        </pc:spChg>
        <pc:spChg chg="add del mod">
          <ac:chgData name="marcos aurelio gularte de castro" userId="67f50566e2aee3b4" providerId="LiveId" clId="{1730761B-06AD-40AD-9174-EEE37715AB39}" dt="2019-10-17T02:50:46.799" v="344"/>
          <ac:spMkLst>
            <pc:docMk/>
            <pc:sldMk cId="2837359086" sldId="267"/>
            <ac:spMk id="7" creationId="{C7E809A8-F4A9-48D8-86D9-6ADFC20F1188}"/>
          </ac:spMkLst>
        </pc:spChg>
        <pc:spChg chg="add del mod">
          <ac:chgData name="marcos aurelio gularte de castro" userId="67f50566e2aee3b4" providerId="LiveId" clId="{1730761B-06AD-40AD-9174-EEE37715AB39}" dt="2019-10-17T02:51:22.029" v="348"/>
          <ac:spMkLst>
            <pc:docMk/>
            <pc:sldMk cId="2837359086" sldId="267"/>
            <ac:spMk id="9" creationId="{B0272F7B-92E6-4509-98E6-016383CA1C34}"/>
          </ac:spMkLst>
        </pc:spChg>
        <pc:picChg chg="add del">
          <ac:chgData name="marcos aurelio gularte de castro" userId="67f50566e2aee3b4" providerId="LiveId" clId="{1730761B-06AD-40AD-9174-EEE37715AB39}" dt="2019-10-17T02:50:59.908" v="345" actId="478"/>
          <ac:picMkLst>
            <pc:docMk/>
            <pc:sldMk cId="2837359086" sldId="267"/>
            <ac:picMk id="8" creationId="{F8E141F8-2B88-4B54-8BEC-84FBE975D593}"/>
          </ac:picMkLst>
        </pc:picChg>
        <pc:picChg chg="add">
          <ac:chgData name="marcos aurelio gularte de castro" userId="67f50566e2aee3b4" providerId="LiveId" clId="{1730761B-06AD-40AD-9174-EEE37715AB39}" dt="2019-10-17T02:51:22.029" v="348"/>
          <ac:picMkLst>
            <pc:docMk/>
            <pc:sldMk cId="2837359086" sldId="267"/>
            <ac:picMk id="10" creationId="{6CFC848E-8D0F-4E7F-B1D2-83C5A9B7CEAC}"/>
          </ac:picMkLst>
        </pc:picChg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1400893617" sldId="268"/>
        </pc:sldMkLst>
        <pc:spChg chg="del">
          <ac:chgData name="marcos aurelio gularte de castro" userId="67f50566e2aee3b4" providerId="LiveId" clId="{1730761B-06AD-40AD-9174-EEE37715AB39}" dt="2019-10-17T02:06:53.312" v="166"/>
          <ac:spMkLst>
            <pc:docMk/>
            <pc:sldMk cId="1400893617" sldId="268"/>
            <ac:spMk id="2" creationId="{7A2F7567-C461-4EAC-860A-C30CFD3BDAC2}"/>
          </ac:spMkLst>
        </pc:spChg>
        <pc:spChg chg="del">
          <ac:chgData name="marcos aurelio gularte de castro" userId="67f50566e2aee3b4" providerId="LiveId" clId="{1730761B-06AD-40AD-9174-EEE37715AB39}" dt="2019-10-17T02:06:53.312" v="166"/>
          <ac:spMkLst>
            <pc:docMk/>
            <pc:sldMk cId="1400893617" sldId="268"/>
            <ac:spMk id="3" creationId="{4EF67C07-0BD1-4B1D-8DA1-9E8C0EA1546C}"/>
          </ac:spMkLst>
        </pc:spChg>
        <pc:spChg chg="add del mod">
          <ac:chgData name="marcos aurelio gularte de castro" userId="67f50566e2aee3b4" providerId="LiveId" clId="{1730761B-06AD-40AD-9174-EEE37715AB39}" dt="2019-10-17T02:08:33.959" v="179"/>
          <ac:spMkLst>
            <pc:docMk/>
            <pc:sldMk cId="1400893617" sldId="268"/>
            <ac:spMk id="4" creationId="{05ECA15B-CDCB-4FC3-8419-3AE3281CC03B}"/>
          </ac:spMkLst>
        </pc:spChg>
        <pc:spChg chg="add mod">
          <ac:chgData name="marcos aurelio gularte de castro" userId="67f50566e2aee3b4" providerId="LiveId" clId="{1730761B-06AD-40AD-9174-EEE37715AB39}" dt="2019-10-17T02:08:43.585" v="181" actId="20577"/>
          <ac:spMkLst>
            <pc:docMk/>
            <pc:sldMk cId="1400893617" sldId="268"/>
            <ac:spMk id="5" creationId="{4FB510CB-1E3A-4082-B699-E322C485D674}"/>
          </ac:spMkLst>
        </pc:spChg>
        <pc:spChg chg="add del mod">
          <ac:chgData name="marcos aurelio gularte de castro" userId="67f50566e2aee3b4" providerId="LiveId" clId="{1730761B-06AD-40AD-9174-EEE37715AB39}" dt="2019-10-17T02:08:33.959" v="179"/>
          <ac:spMkLst>
            <pc:docMk/>
            <pc:sldMk cId="1400893617" sldId="268"/>
            <ac:spMk id="6" creationId="{DB5B0770-FA6F-4B19-A45C-5AB0B9FC2721}"/>
          </ac:spMkLst>
        </pc:spChg>
        <pc:spChg chg="add del mod">
          <ac:chgData name="marcos aurelio gularte de castro" userId="67f50566e2aee3b4" providerId="LiveId" clId="{1730761B-06AD-40AD-9174-EEE37715AB39}" dt="2019-10-17T02:52:57.294" v="357"/>
          <ac:spMkLst>
            <pc:docMk/>
            <pc:sldMk cId="1400893617" sldId="268"/>
            <ac:spMk id="7" creationId="{5455CEF2-E531-428D-A69E-881FC6AE3CCF}"/>
          </ac:spMkLst>
        </pc:spChg>
        <pc:picChg chg="add">
          <ac:chgData name="marcos aurelio gularte de castro" userId="67f50566e2aee3b4" providerId="LiveId" clId="{1730761B-06AD-40AD-9174-EEE37715AB39}" dt="2019-10-17T02:52:57.294" v="357"/>
          <ac:picMkLst>
            <pc:docMk/>
            <pc:sldMk cId="1400893617" sldId="268"/>
            <ac:picMk id="8" creationId="{818CC6A1-BD26-4F8F-8A4A-0A6B75C84C7B}"/>
          </ac:picMkLst>
        </pc:picChg>
      </pc:sldChg>
      <pc:sldChg chg="del">
        <pc:chgData name="marcos aurelio gularte de castro" userId="67f50566e2aee3b4" providerId="LiveId" clId="{1730761B-06AD-40AD-9174-EEE37715AB39}" dt="2019-10-17T02:00:45.759" v="9" actId="2696"/>
        <pc:sldMkLst>
          <pc:docMk/>
          <pc:sldMk cId="2427947585" sldId="268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690989473" sldId="269"/>
        </pc:sldMkLst>
        <pc:spChg chg="del">
          <ac:chgData name="marcos aurelio gularte de castro" userId="67f50566e2aee3b4" providerId="LiveId" clId="{1730761B-06AD-40AD-9174-EEE37715AB39}" dt="2019-10-17T02:06:53.312" v="166"/>
          <ac:spMkLst>
            <pc:docMk/>
            <pc:sldMk cId="690989473" sldId="269"/>
            <ac:spMk id="2" creationId="{69633A5B-6AC6-416E-B384-3ADAB0C01FDC}"/>
          </ac:spMkLst>
        </pc:spChg>
        <pc:spChg chg="del">
          <ac:chgData name="marcos aurelio gularte de castro" userId="67f50566e2aee3b4" providerId="LiveId" clId="{1730761B-06AD-40AD-9174-EEE37715AB39}" dt="2019-10-17T02:06:53.312" v="166"/>
          <ac:spMkLst>
            <pc:docMk/>
            <pc:sldMk cId="690989473" sldId="269"/>
            <ac:spMk id="3" creationId="{0A4D15AF-73A7-431C-88C1-A944EB017517}"/>
          </ac:spMkLst>
        </pc:spChg>
        <pc:spChg chg="add del mod">
          <ac:chgData name="marcos aurelio gularte de castro" userId="67f50566e2aee3b4" providerId="LiveId" clId="{1730761B-06AD-40AD-9174-EEE37715AB39}" dt="2019-10-17T02:08:33.959" v="179"/>
          <ac:spMkLst>
            <pc:docMk/>
            <pc:sldMk cId="690989473" sldId="269"/>
            <ac:spMk id="4" creationId="{F4917407-5822-497F-9D5D-CEB132CD27F9}"/>
          </ac:spMkLst>
        </pc:spChg>
        <pc:spChg chg="add mod">
          <ac:chgData name="marcos aurelio gularte de castro" userId="67f50566e2aee3b4" providerId="LiveId" clId="{1730761B-06AD-40AD-9174-EEE37715AB39}" dt="2019-10-17T02:08:50.772" v="184" actId="20577"/>
          <ac:spMkLst>
            <pc:docMk/>
            <pc:sldMk cId="690989473" sldId="269"/>
            <ac:spMk id="5" creationId="{59DC6D8D-DDB0-4319-9627-9CBD5D874B81}"/>
          </ac:spMkLst>
        </pc:spChg>
        <pc:spChg chg="add del mod">
          <ac:chgData name="marcos aurelio gularte de castro" userId="67f50566e2aee3b4" providerId="LiveId" clId="{1730761B-06AD-40AD-9174-EEE37715AB39}" dt="2019-10-17T02:08:33.959" v="179"/>
          <ac:spMkLst>
            <pc:docMk/>
            <pc:sldMk cId="690989473" sldId="269"/>
            <ac:spMk id="6" creationId="{3729EB70-F93F-4703-BC49-4F7E147FA8CB}"/>
          </ac:spMkLst>
        </pc:spChg>
        <pc:spChg chg="add del mod">
          <ac:chgData name="marcos aurelio gularte de castro" userId="67f50566e2aee3b4" providerId="LiveId" clId="{1730761B-06AD-40AD-9174-EEE37715AB39}" dt="2019-10-17T02:54:07.695" v="358" actId="931"/>
          <ac:spMkLst>
            <pc:docMk/>
            <pc:sldMk cId="690989473" sldId="269"/>
            <ac:spMk id="7" creationId="{FD9F3F7E-37CF-4FDE-868D-F22B01DBE4B0}"/>
          </ac:spMkLst>
        </pc:spChg>
        <pc:spChg chg="add del mod">
          <ac:chgData name="marcos aurelio gularte de castro" userId="67f50566e2aee3b4" providerId="LiveId" clId="{1730761B-06AD-40AD-9174-EEE37715AB39}" dt="2019-10-17T02:54:28.052" v="362" actId="478"/>
          <ac:spMkLst>
            <pc:docMk/>
            <pc:sldMk cId="690989473" sldId="269"/>
            <ac:spMk id="10" creationId="{3711B622-5FBD-4DB6-B0AF-6C3274545315}"/>
          </ac:spMkLst>
        </pc:spChg>
        <pc:spChg chg="add del mod">
          <ac:chgData name="marcos aurelio gularte de castro" userId="67f50566e2aee3b4" providerId="LiveId" clId="{1730761B-06AD-40AD-9174-EEE37715AB39}" dt="2019-10-17T02:54:48.039" v="363" actId="931"/>
          <ac:spMkLst>
            <pc:docMk/>
            <pc:sldMk cId="690989473" sldId="269"/>
            <ac:spMk id="12" creationId="{499B9EB7-EED9-4E74-81C2-3CCC52CF47CF}"/>
          </ac:spMkLst>
        </pc:spChg>
        <pc:spChg chg="add mod">
          <ac:chgData name="marcos aurelio gularte de castro" userId="67f50566e2aee3b4" providerId="LiveId" clId="{1730761B-06AD-40AD-9174-EEE37715AB39}" dt="2019-10-17T02:54:48.897" v="365" actId="962"/>
          <ac:spMkLst>
            <pc:docMk/>
            <pc:sldMk cId="690989473" sldId="269"/>
            <ac:spMk id="15" creationId="{A3FC8CE1-6737-48D4-BC9B-443F685747F0}"/>
          </ac:spMkLst>
        </pc:spChg>
        <pc:picChg chg="add del mod modCrop">
          <ac:chgData name="marcos aurelio gularte de castro" userId="67f50566e2aee3b4" providerId="LiveId" clId="{1730761B-06AD-40AD-9174-EEE37715AB39}" dt="2019-10-17T02:54:28.052" v="362" actId="478"/>
          <ac:picMkLst>
            <pc:docMk/>
            <pc:sldMk cId="690989473" sldId="269"/>
            <ac:picMk id="9" creationId="{A85268D3-CBC1-49B0-9846-DC69CE4A49B2}"/>
          </ac:picMkLst>
        </pc:picChg>
        <pc:picChg chg="add mod">
          <ac:chgData name="marcos aurelio gularte de castro" userId="67f50566e2aee3b4" providerId="LiveId" clId="{1730761B-06AD-40AD-9174-EEE37715AB39}" dt="2019-10-17T02:54:48.897" v="365" actId="962"/>
          <ac:picMkLst>
            <pc:docMk/>
            <pc:sldMk cId="690989473" sldId="269"/>
            <ac:picMk id="14" creationId="{8C80836E-653F-482B-B6A4-D668D530E87B}"/>
          </ac:picMkLst>
        </pc:picChg>
      </pc:sldChg>
      <pc:sldChg chg="del">
        <pc:chgData name="marcos aurelio gularte de castro" userId="67f50566e2aee3b4" providerId="LiveId" clId="{1730761B-06AD-40AD-9174-EEE37715AB39}" dt="2019-10-17T02:00:45.770" v="10" actId="2696"/>
        <pc:sldMkLst>
          <pc:docMk/>
          <pc:sldMk cId="1131693577" sldId="269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2066564764" sldId="270"/>
        </pc:sldMkLst>
        <pc:spChg chg="del">
          <ac:chgData name="marcos aurelio gularte de castro" userId="67f50566e2aee3b4" providerId="LiveId" clId="{1730761B-06AD-40AD-9174-EEE37715AB39}" dt="2019-10-17T02:06:53.312" v="166"/>
          <ac:spMkLst>
            <pc:docMk/>
            <pc:sldMk cId="2066564764" sldId="270"/>
            <ac:spMk id="2" creationId="{81FDBED4-968D-440E-B1E6-C8EFE5E363B3}"/>
          </ac:spMkLst>
        </pc:spChg>
        <pc:spChg chg="del">
          <ac:chgData name="marcos aurelio gularte de castro" userId="67f50566e2aee3b4" providerId="LiveId" clId="{1730761B-06AD-40AD-9174-EEE37715AB39}" dt="2019-10-17T02:06:53.312" v="166"/>
          <ac:spMkLst>
            <pc:docMk/>
            <pc:sldMk cId="2066564764" sldId="270"/>
            <ac:spMk id="3" creationId="{7C542E3E-3153-4B62-9E77-625C214E3271}"/>
          </ac:spMkLst>
        </pc:spChg>
        <pc:spChg chg="add del mod">
          <ac:chgData name="marcos aurelio gularte de castro" userId="67f50566e2aee3b4" providerId="LiveId" clId="{1730761B-06AD-40AD-9174-EEE37715AB39}" dt="2019-10-17T02:09:10.884" v="185"/>
          <ac:spMkLst>
            <pc:docMk/>
            <pc:sldMk cId="2066564764" sldId="270"/>
            <ac:spMk id="4" creationId="{9E0519FA-CA81-40EA-AE23-279DF45A1D93}"/>
          </ac:spMkLst>
        </pc:spChg>
        <pc:spChg chg="add del mod">
          <ac:chgData name="marcos aurelio gularte de castro" userId="67f50566e2aee3b4" providerId="LiveId" clId="{1730761B-06AD-40AD-9174-EEE37715AB39}" dt="2019-10-17T02:09:10.884" v="185"/>
          <ac:spMkLst>
            <pc:docMk/>
            <pc:sldMk cId="2066564764" sldId="270"/>
            <ac:spMk id="5" creationId="{F6345C3A-6B2F-4D51-A21B-CC6D5E506C56}"/>
          </ac:spMkLst>
        </pc:spChg>
        <pc:spChg chg="add del mod">
          <ac:chgData name="marcos aurelio gularte de castro" userId="67f50566e2aee3b4" providerId="LiveId" clId="{1730761B-06AD-40AD-9174-EEE37715AB39}" dt="2019-10-17T02:09:10.884" v="185"/>
          <ac:spMkLst>
            <pc:docMk/>
            <pc:sldMk cId="2066564764" sldId="270"/>
            <ac:spMk id="6" creationId="{9FE8BFBB-B1A9-4F44-AABA-CB564DB238AF}"/>
          </ac:spMkLst>
        </pc:spChg>
        <pc:spChg chg="add mod">
          <ac:chgData name="marcos aurelio gularte de castro" userId="67f50566e2aee3b4" providerId="LiveId" clId="{1730761B-06AD-40AD-9174-EEE37715AB39}" dt="2019-10-17T02:09:14.899" v="187" actId="20577"/>
          <ac:spMkLst>
            <pc:docMk/>
            <pc:sldMk cId="2066564764" sldId="270"/>
            <ac:spMk id="7" creationId="{8748646F-142A-46CE-B007-CC3EEC752201}"/>
          </ac:spMkLst>
        </pc:spChg>
        <pc:spChg chg="add del mod">
          <ac:chgData name="marcos aurelio gularte de castro" userId="67f50566e2aee3b4" providerId="LiveId" clId="{1730761B-06AD-40AD-9174-EEE37715AB39}" dt="2019-10-17T02:52:44.835" v="355"/>
          <ac:spMkLst>
            <pc:docMk/>
            <pc:sldMk cId="2066564764" sldId="270"/>
            <ac:spMk id="8" creationId="{0C1B4DD4-B79E-4FE4-AAFC-24338A3C21BB}"/>
          </ac:spMkLst>
        </pc:spChg>
        <pc:spChg chg="add del mod">
          <ac:chgData name="marcos aurelio gularte de castro" userId="67f50566e2aee3b4" providerId="LiveId" clId="{1730761B-06AD-40AD-9174-EEE37715AB39}" dt="2019-10-17T02:57:52.510" v="373" actId="931"/>
          <ac:spMkLst>
            <pc:docMk/>
            <pc:sldMk cId="2066564764" sldId="270"/>
            <ac:spMk id="10" creationId="{A0DCDA86-B447-4471-A620-B49319F52301}"/>
          </ac:spMkLst>
        </pc:spChg>
        <pc:spChg chg="add mod">
          <ac:chgData name="marcos aurelio gularte de castro" userId="67f50566e2aee3b4" providerId="LiveId" clId="{1730761B-06AD-40AD-9174-EEE37715AB39}" dt="2019-10-17T02:57:54.272" v="375" actId="962"/>
          <ac:spMkLst>
            <pc:docMk/>
            <pc:sldMk cId="2066564764" sldId="270"/>
            <ac:spMk id="13" creationId="{A6F27F14-C35A-4FF3-BA75-E26AD6FEE0FA}"/>
          </ac:spMkLst>
        </pc:spChg>
        <pc:picChg chg="add del">
          <ac:chgData name="marcos aurelio gularte de castro" userId="67f50566e2aee3b4" providerId="LiveId" clId="{1730761B-06AD-40AD-9174-EEE37715AB39}" dt="2019-10-17T02:52:52.655" v="356"/>
          <ac:picMkLst>
            <pc:docMk/>
            <pc:sldMk cId="2066564764" sldId="270"/>
            <ac:picMk id="9" creationId="{BCA8F5A8-D11D-4A40-A6BF-28775934FEF7}"/>
          </ac:picMkLst>
        </pc:picChg>
        <pc:picChg chg="add mod">
          <ac:chgData name="marcos aurelio gularte de castro" userId="67f50566e2aee3b4" providerId="LiveId" clId="{1730761B-06AD-40AD-9174-EEE37715AB39}" dt="2019-10-17T02:57:54.272" v="375" actId="962"/>
          <ac:picMkLst>
            <pc:docMk/>
            <pc:sldMk cId="2066564764" sldId="270"/>
            <ac:picMk id="12" creationId="{D7AA8B94-35D6-4D44-B8BA-12D4A0BC02FA}"/>
          </ac:picMkLst>
        </pc:picChg>
      </pc:sldChg>
      <pc:sldChg chg="del">
        <pc:chgData name="marcos aurelio gularte de castro" userId="67f50566e2aee3b4" providerId="LiveId" clId="{1730761B-06AD-40AD-9174-EEE37715AB39}" dt="2019-10-17T02:00:45.777" v="11" actId="2696"/>
        <pc:sldMkLst>
          <pc:docMk/>
          <pc:sldMk cId="4167892496" sldId="270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1213334537" sldId="271"/>
        </pc:sldMkLst>
        <pc:spChg chg="del">
          <ac:chgData name="marcos aurelio gularte de castro" userId="67f50566e2aee3b4" providerId="LiveId" clId="{1730761B-06AD-40AD-9174-EEE37715AB39}" dt="2019-10-17T02:09:10.884" v="185"/>
          <ac:spMkLst>
            <pc:docMk/>
            <pc:sldMk cId="1213334537" sldId="271"/>
            <ac:spMk id="2" creationId="{D6274D19-2B20-4E3D-B0F7-43E6A9ADA69B}"/>
          </ac:spMkLst>
        </pc:spChg>
        <pc:spChg chg="del">
          <ac:chgData name="marcos aurelio gularte de castro" userId="67f50566e2aee3b4" providerId="LiveId" clId="{1730761B-06AD-40AD-9174-EEE37715AB39}" dt="2019-10-17T02:09:10.884" v="185"/>
          <ac:spMkLst>
            <pc:docMk/>
            <pc:sldMk cId="1213334537" sldId="271"/>
            <ac:spMk id="3" creationId="{279473E7-19D4-4A51-A793-F3C4BACC1DFE}"/>
          </ac:spMkLst>
        </pc:spChg>
        <pc:spChg chg="add mod">
          <ac:chgData name="marcos aurelio gularte de castro" userId="67f50566e2aee3b4" providerId="LiveId" clId="{1730761B-06AD-40AD-9174-EEE37715AB39}" dt="2019-10-17T02:09:23.280" v="188"/>
          <ac:spMkLst>
            <pc:docMk/>
            <pc:sldMk cId="1213334537" sldId="271"/>
            <ac:spMk id="4" creationId="{5540CE03-ACF1-4450-9A7E-A730B6CA2138}"/>
          </ac:spMkLst>
        </pc:spChg>
        <pc:spChg chg="add del mod">
          <ac:chgData name="marcos aurelio gularte de castro" userId="67f50566e2aee3b4" providerId="LiveId" clId="{1730761B-06AD-40AD-9174-EEE37715AB39}" dt="2019-10-17T02:59:15.122" v="378"/>
          <ac:spMkLst>
            <pc:docMk/>
            <pc:sldMk cId="1213334537" sldId="271"/>
            <ac:spMk id="5" creationId="{9F2535D0-8CD5-4B30-93D6-68E6F6838B91}"/>
          </ac:spMkLst>
        </pc:spChg>
        <pc:spChg chg="add del">
          <ac:chgData name="marcos aurelio gularte de castro" userId="67f50566e2aee3b4" providerId="LiveId" clId="{1730761B-06AD-40AD-9174-EEE37715AB39}" dt="2019-10-17T02:59:09.943" v="377"/>
          <ac:spMkLst>
            <pc:docMk/>
            <pc:sldMk cId="1213334537" sldId="271"/>
            <ac:spMk id="6" creationId="{B1EF1207-AD49-4DB6-AC77-38686397FBA0}"/>
          </ac:spMkLst>
        </pc:spChg>
        <pc:picChg chg="add">
          <ac:chgData name="marcos aurelio gularte de castro" userId="67f50566e2aee3b4" providerId="LiveId" clId="{1730761B-06AD-40AD-9174-EEE37715AB39}" dt="2019-10-17T02:59:15.122" v="378"/>
          <ac:picMkLst>
            <pc:docMk/>
            <pc:sldMk cId="1213334537" sldId="271"/>
            <ac:picMk id="7" creationId="{2D51FEB5-2F37-48D1-BA9F-41748602DAB1}"/>
          </ac:picMkLst>
        </pc:picChg>
      </pc:sldChg>
      <pc:sldChg chg="del">
        <pc:chgData name="marcos aurelio gularte de castro" userId="67f50566e2aee3b4" providerId="LiveId" clId="{1730761B-06AD-40AD-9174-EEE37715AB39}" dt="2019-10-17T02:00:45.787" v="12" actId="2696"/>
        <pc:sldMkLst>
          <pc:docMk/>
          <pc:sldMk cId="3231692127" sldId="271"/>
        </pc:sldMkLst>
      </pc:sldChg>
      <pc:sldChg chg="del">
        <pc:chgData name="marcos aurelio gularte de castro" userId="67f50566e2aee3b4" providerId="LiveId" clId="{1730761B-06AD-40AD-9174-EEE37715AB39}" dt="2019-10-17T02:00:45.793" v="13" actId="2696"/>
        <pc:sldMkLst>
          <pc:docMk/>
          <pc:sldMk cId="351731721" sldId="272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3584161626" sldId="272"/>
        </pc:sldMkLst>
        <pc:spChg chg="mod">
          <ac:chgData name="marcos aurelio gularte de castro" userId="67f50566e2aee3b4" providerId="LiveId" clId="{1730761B-06AD-40AD-9174-EEE37715AB39}" dt="2019-10-17T02:09:34.688" v="189"/>
          <ac:spMkLst>
            <pc:docMk/>
            <pc:sldMk cId="3584161626" sldId="272"/>
            <ac:spMk id="2" creationId="{55A6ACCD-78DD-47E1-872E-7C11C98661DA}"/>
          </ac:spMkLst>
        </pc:spChg>
        <pc:spChg chg="del">
          <ac:chgData name="marcos aurelio gularte de castro" userId="67f50566e2aee3b4" providerId="LiveId" clId="{1730761B-06AD-40AD-9174-EEE37715AB39}" dt="2019-10-17T02:09:53.027" v="191"/>
          <ac:spMkLst>
            <pc:docMk/>
            <pc:sldMk cId="3584161626" sldId="272"/>
            <ac:spMk id="3" creationId="{C64128B2-1121-48D7-A9F4-71D1C24AA233}"/>
          </ac:spMkLst>
        </pc:spChg>
        <pc:spChg chg="add del mod">
          <ac:chgData name="marcos aurelio gularte de castro" userId="67f50566e2aee3b4" providerId="LiveId" clId="{1730761B-06AD-40AD-9174-EEE37715AB39}" dt="2019-10-17T03:03:55.350" v="379" actId="931"/>
          <ac:spMkLst>
            <pc:docMk/>
            <pc:sldMk cId="3584161626" sldId="272"/>
            <ac:spMk id="4" creationId="{BCA87BF9-B3E7-4655-B93E-CF38A3B74E0C}"/>
          </ac:spMkLst>
        </pc:spChg>
        <pc:picChg chg="add mod">
          <ac:chgData name="marcos aurelio gularte de castro" userId="67f50566e2aee3b4" providerId="LiveId" clId="{1730761B-06AD-40AD-9174-EEE37715AB39}" dt="2019-10-17T03:03:56.952" v="381" actId="962"/>
          <ac:picMkLst>
            <pc:docMk/>
            <pc:sldMk cId="3584161626" sldId="272"/>
            <ac:picMk id="6" creationId="{114197D2-1FDE-4ADB-B1D3-E6ACFD018FA4}"/>
          </ac:picMkLst>
        </pc:picChg>
      </pc:sldChg>
      <pc:sldChg chg="del">
        <pc:chgData name="marcos aurelio gularte de castro" userId="67f50566e2aee3b4" providerId="LiveId" clId="{1730761B-06AD-40AD-9174-EEE37715AB39}" dt="2019-10-17T02:00:45.798" v="14" actId="2696"/>
        <pc:sldMkLst>
          <pc:docMk/>
          <pc:sldMk cId="1981773402" sldId="273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3654565889" sldId="273"/>
        </pc:sldMkLst>
        <pc:spChg chg="mod">
          <ac:chgData name="marcos aurelio gularte de castro" userId="67f50566e2aee3b4" providerId="LiveId" clId="{1730761B-06AD-40AD-9174-EEE37715AB39}" dt="2019-10-17T02:09:47.701" v="190"/>
          <ac:spMkLst>
            <pc:docMk/>
            <pc:sldMk cId="3654565889" sldId="273"/>
            <ac:spMk id="2" creationId="{B449CB86-12F4-43BB-8DBD-ABD7C4853C70}"/>
          </ac:spMkLst>
        </pc:spChg>
        <pc:spChg chg="del">
          <ac:chgData name="marcos aurelio gularte de castro" userId="67f50566e2aee3b4" providerId="LiveId" clId="{1730761B-06AD-40AD-9174-EEE37715AB39}" dt="2019-10-17T02:09:53.027" v="191"/>
          <ac:spMkLst>
            <pc:docMk/>
            <pc:sldMk cId="3654565889" sldId="273"/>
            <ac:spMk id="3" creationId="{BD538197-A290-4E2C-A5C0-30712919F7DF}"/>
          </ac:spMkLst>
        </pc:spChg>
        <pc:spChg chg="add del mod">
          <ac:chgData name="marcos aurelio gularte de castro" userId="67f50566e2aee3b4" providerId="LiveId" clId="{1730761B-06AD-40AD-9174-EEE37715AB39}" dt="2019-10-17T03:09:20.553" v="382"/>
          <ac:spMkLst>
            <pc:docMk/>
            <pc:sldMk cId="3654565889" sldId="273"/>
            <ac:spMk id="4" creationId="{B109F0C5-CAC5-4142-AB70-0EEDFF96D30E}"/>
          </ac:spMkLst>
        </pc:spChg>
        <pc:picChg chg="add mod">
          <ac:chgData name="marcos aurelio gularte de castro" userId="67f50566e2aee3b4" providerId="LiveId" clId="{1730761B-06AD-40AD-9174-EEE37715AB39}" dt="2019-10-17T03:09:28.307" v="383" actId="18131"/>
          <ac:picMkLst>
            <pc:docMk/>
            <pc:sldMk cId="3654565889" sldId="273"/>
            <ac:picMk id="5" creationId="{820A0351-ADF4-431D-8C77-4A98D04B61E3}"/>
          </ac:picMkLst>
        </pc:picChg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2448735765" sldId="274"/>
        </pc:sldMkLst>
        <pc:spChg chg="mod">
          <ac:chgData name="marcos aurelio gularte de castro" userId="67f50566e2aee3b4" providerId="LiveId" clId="{1730761B-06AD-40AD-9174-EEE37715AB39}" dt="2019-10-17T02:10:16.633" v="193" actId="20577"/>
          <ac:spMkLst>
            <pc:docMk/>
            <pc:sldMk cId="2448735765" sldId="274"/>
            <ac:spMk id="2" creationId="{96727B0F-606C-468C-823E-27A2ACAB4410}"/>
          </ac:spMkLst>
        </pc:spChg>
        <pc:spChg chg="del">
          <ac:chgData name="marcos aurelio gularte de castro" userId="67f50566e2aee3b4" providerId="LiveId" clId="{1730761B-06AD-40AD-9174-EEE37715AB39}" dt="2019-10-17T02:10:21.346" v="194"/>
          <ac:spMkLst>
            <pc:docMk/>
            <pc:sldMk cId="2448735765" sldId="274"/>
            <ac:spMk id="3" creationId="{83DDF34C-4108-46DC-8F2F-C9FA59108E3F}"/>
          </ac:spMkLst>
        </pc:spChg>
        <pc:spChg chg="add del mod">
          <ac:chgData name="marcos aurelio gularte de castro" userId="67f50566e2aee3b4" providerId="LiveId" clId="{1730761B-06AD-40AD-9174-EEE37715AB39}" dt="2019-10-17T03:10:14.929" v="384" actId="931"/>
          <ac:spMkLst>
            <pc:docMk/>
            <pc:sldMk cId="2448735765" sldId="274"/>
            <ac:spMk id="4" creationId="{11B50FDE-DB9C-4F3E-AEDA-951A8C0EC96D}"/>
          </ac:spMkLst>
        </pc:spChg>
        <pc:picChg chg="add mod">
          <ac:chgData name="marcos aurelio gularte de castro" userId="67f50566e2aee3b4" providerId="LiveId" clId="{1730761B-06AD-40AD-9174-EEE37715AB39}" dt="2019-10-17T03:10:16.427" v="386" actId="962"/>
          <ac:picMkLst>
            <pc:docMk/>
            <pc:sldMk cId="2448735765" sldId="274"/>
            <ac:picMk id="6" creationId="{DF4C692B-3C62-45CD-9849-081EE39627FD}"/>
          </ac:picMkLst>
        </pc:picChg>
      </pc:sldChg>
      <pc:sldChg chg="del">
        <pc:chgData name="marcos aurelio gularte de castro" userId="67f50566e2aee3b4" providerId="LiveId" clId="{1730761B-06AD-40AD-9174-EEE37715AB39}" dt="2019-10-17T02:00:45.808" v="15" actId="2696"/>
        <pc:sldMkLst>
          <pc:docMk/>
          <pc:sldMk cId="3410935479" sldId="274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2301801305" sldId="275"/>
        </pc:sldMkLst>
        <pc:spChg chg="mod">
          <ac:chgData name="marcos aurelio gularte de castro" userId="67f50566e2aee3b4" providerId="LiveId" clId="{1730761B-06AD-40AD-9174-EEE37715AB39}" dt="2019-10-17T02:10:30.791" v="195"/>
          <ac:spMkLst>
            <pc:docMk/>
            <pc:sldMk cId="2301801305" sldId="275"/>
            <ac:spMk id="2" creationId="{6698E9AD-B1CD-456A-B826-5C0386BF2C74}"/>
          </ac:spMkLst>
        </pc:spChg>
        <pc:spChg chg="del">
          <ac:chgData name="marcos aurelio gularte de castro" userId="67f50566e2aee3b4" providerId="LiveId" clId="{1730761B-06AD-40AD-9174-EEE37715AB39}" dt="2019-10-17T02:12:35.923" v="207"/>
          <ac:spMkLst>
            <pc:docMk/>
            <pc:sldMk cId="2301801305" sldId="275"/>
            <ac:spMk id="3" creationId="{9B9DE173-3D0C-4F97-8DAC-6007A4AC6D49}"/>
          </ac:spMkLst>
        </pc:spChg>
        <pc:spChg chg="add del mod">
          <ac:chgData name="marcos aurelio gularte de castro" userId="67f50566e2aee3b4" providerId="LiveId" clId="{1730761B-06AD-40AD-9174-EEE37715AB39}" dt="2019-10-17T03:10:53.703" v="387" actId="931"/>
          <ac:spMkLst>
            <pc:docMk/>
            <pc:sldMk cId="2301801305" sldId="275"/>
            <ac:spMk id="4" creationId="{450C4285-861F-42AF-9E8E-54827313D8BE}"/>
          </ac:spMkLst>
        </pc:spChg>
        <pc:picChg chg="add mod">
          <ac:chgData name="marcos aurelio gularte de castro" userId="67f50566e2aee3b4" providerId="LiveId" clId="{1730761B-06AD-40AD-9174-EEE37715AB39}" dt="2019-10-17T03:10:55.287" v="389" actId="962"/>
          <ac:picMkLst>
            <pc:docMk/>
            <pc:sldMk cId="2301801305" sldId="275"/>
            <ac:picMk id="6" creationId="{111B7868-FA10-482C-94D8-8DE3394A8E58}"/>
          </ac:picMkLst>
        </pc:picChg>
      </pc:sldChg>
      <pc:sldChg chg="del">
        <pc:chgData name="marcos aurelio gularte de castro" userId="67f50566e2aee3b4" providerId="LiveId" clId="{1730761B-06AD-40AD-9174-EEE37715AB39}" dt="2019-10-17T02:00:45.826" v="17" actId="2696"/>
        <pc:sldMkLst>
          <pc:docMk/>
          <pc:sldMk cId="2324064225" sldId="275"/>
        </pc:sldMkLst>
      </pc:sldChg>
      <pc:sldChg chg="del">
        <pc:chgData name="marcos aurelio gularte de castro" userId="67f50566e2aee3b4" providerId="LiveId" clId="{1730761B-06AD-40AD-9174-EEE37715AB39}" dt="2019-10-17T02:00:45.814" v="16" actId="2696"/>
        <pc:sldMkLst>
          <pc:docMk/>
          <pc:sldMk cId="431697765" sldId="276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3301112468" sldId="276"/>
        </pc:sldMkLst>
        <pc:spChg chg="mod">
          <ac:chgData name="marcos aurelio gularte de castro" userId="67f50566e2aee3b4" providerId="LiveId" clId="{1730761B-06AD-40AD-9174-EEE37715AB39}" dt="2019-10-17T02:10:39.566" v="196"/>
          <ac:spMkLst>
            <pc:docMk/>
            <pc:sldMk cId="3301112468" sldId="276"/>
            <ac:spMk id="2" creationId="{DBC76663-F3D4-4026-9511-43D64B8A9D64}"/>
          </ac:spMkLst>
        </pc:spChg>
        <pc:spChg chg="del">
          <ac:chgData name="marcos aurelio gularte de castro" userId="67f50566e2aee3b4" providerId="LiveId" clId="{1730761B-06AD-40AD-9174-EEE37715AB39}" dt="2019-10-17T02:12:35.923" v="207"/>
          <ac:spMkLst>
            <pc:docMk/>
            <pc:sldMk cId="3301112468" sldId="276"/>
            <ac:spMk id="3" creationId="{E0B2B108-6315-4531-B981-B8583AB5027E}"/>
          </ac:spMkLst>
        </pc:spChg>
        <pc:spChg chg="add del mod">
          <ac:chgData name="marcos aurelio gularte de castro" userId="67f50566e2aee3b4" providerId="LiveId" clId="{1730761B-06AD-40AD-9174-EEE37715AB39}" dt="2019-10-17T03:11:15.465" v="390" actId="931"/>
          <ac:spMkLst>
            <pc:docMk/>
            <pc:sldMk cId="3301112468" sldId="276"/>
            <ac:spMk id="4" creationId="{73BF99C9-722E-40F1-9BE4-C7DE49BFAB1E}"/>
          </ac:spMkLst>
        </pc:spChg>
        <pc:picChg chg="add mod">
          <ac:chgData name="marcos aurelio gularte de castro" userId="67f50566e2aee3b4" providerId="LiveId" clId="{1730761B-06AD-40AD-9174-EEE37715AB39}" dt="2019-10-17T03:11:18.360" v="392" actId="962"/>
          <ac:picMkLst>
            <pc:docMk/>
            <pc:sldMk cId="3301112468" sldId="276"/>
            <ac:picMk id="6" creationId="{F25C388B-73EC-4589-A99F-B531C3BB99CC}"/>
          </ac:picMkLst>
        </pc:picChg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564492127" sldId="277"/>
        </pc:sldMkLst>
        <pc:spChg chg="mod">
          <ac:chgData name="marcos aurelio gularte de castro" userId="67f50566e2aee3b4" providerId="LiveId" clId="{1730761B-06AD-40AD-9174-EEE37715AB39}" dt="2019-10-17T02:11:05.126" v="197"/>
          <ac:spMkLst>
            <pc:docMk/>
            <pc:sldMk cId="564492127" sldId="277"/>
            <ac:spMk id="2" creationId="{DC13786D-3FCC-4F12-8820-319D022143BD}"/>
          </ac:spMkLst>
        </pc:spChg>
        <pc:spChg chg="del">
          <ac:chgData name="marcos aurelio gularte de castro" userId="67f50566e2aee3b4" providerId="LiveId" clId="{1730761B-06AD-40AD-9174-EEE37715AB39}" dt="2019-10-17T02:12:35.923" v="207"/>
          <ac:spMkLst>
            <pc:docMk/>
            <pc:sldMk cId="564492127" sldId="277"/>
            <ac:spMk id="3" creationId="{98E9F077-E2EE-4224-AB3D-9DAF73E2DFE7}"/>
          </ac:spMkLst>
        </pc:spChg>
        <pc:spChg chg="add del mod">
          <ac:chgData name="marcos aurelio gularte de castro" userId="67f50566e2aee3b4" providerId="LiveId" clId="{1730761B-06AD-40AD-9174-EEE37715AB39}" dt="2019-10-17T03:14:20.333" v="393" actId="931"/>
          <ac:spMkLst>
            <pc:docMk/>
            <pc:sldMk cId="564492127" sldId="277"/>
            <ac:spMk id="4" creationId="{79A2FB1F-6642-4776-820A-C5E2B24E7FF8}"/>
          </ac:spMkLst>
        </pc:spChg>
        <pc:picChg chg="add mod">
          <ac:chgData name="marcos aurelio gularte de castro" userId="67f50566e2aee3b4" providerId="LiveId" clId="{1730761B-06AD-40AD-9174-EEE37715AB39}" dt="2019-10-17T03:14:21.632" v="395" actId="962"/>
          <ac:picMkLst>
            <pc:docMk/>
            <pc:sldMk cId="564492127" sldId="277"/>
            <ac:picMk id="6" creationId="{80D79D48-30DA-41C9-A539-47A1A8EDBEB0}"/>
          </ac:picMkLst>
        </pc:picChg>
      </pc:sldChg>
      <pc:sldChg chg="del">
        <pc:chgData name="marcos aurelio gularte de castro" userId="67f50566e2aee3b4" providerId="LiveId" clId="{1730761B-06AD-40AD-9174-EEE37715AB39}" dt="2019-10-17T02:00:45.835" v="18" actId="2696"/>
        <pc:sldMkLst>
          <pc:docMk/>
          <pc:sldMk cId="3393890663" sldId="277"/>
        </pc:sldMkLst>
      </pc:sldChg>
      <pc:sldChg chg="del">
        <pc:chgData name="marcos aurelio gularte de castro" userId="67f50566e2aee3b4" providerId="LiveId" clId="{1730761B-06AD-40AD-9174-EEE37715AB39}" dt="2019-10-17T02:00:45.842" v="19" actId="2696"/>
        <pc:sldMkLst>
          <pc:docMk/>
          <pc:sldMk cId="219979619" sldId="278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3625844811" sldId="278"/>
        </pc:sldMkLst>
        <pc:spChg chg="mod">
          <ac:chgData name="marcos aurelio gularte de castro" userId="67f50566e2aee3b4" providerId="LiveId" clId="{1730761B-06AD-40AD-9174-EEE37715AB39}" dt="2019-10-17T02:12:45.621" v="209" actId="20577"/>
          <ac:spMkLst>
            <pc:docMk/>
            <pc:sldMk cId="3625844811" sldId="278"/>
            <ac:spMk id="2" creationId="{A9FA0D46-799B-48DE-8946-4516D663D055}"/>
          </ac:spMkLst>
        </pc:spChg>
        <pc:spChg chg="del">
          <ac:chgData name="marcos aurelio gularte de castro" userId="67f50566e2aee3b4" providerId="LiveId" clId="{1730761B-06AD-40AD-9174-EEE37715AB39}" dt="2019-10-17T02:12:44.060" v="208"/>
          <ac:spMkLst>
            <pc:docMk/>
            <pc:sldMk cId="3625844811" sldId="278"/>
            <ac:spMk id="3" creationId="{70B55184-AC1C-469A-B14B-7E4F5C0330E2}"/>
          </ac:spMkLst>
        </pc:spChg>
        <pc:spChg chg="add del mod">
          <ac:chgData name="marcos aurelio gularte de castro" userId="67f50566e2aee3b4" providerId="LiveId" clId="{1730761B-06AD-40AD-9174-EEE37715AB39}" dt="2019-10-17T03:18:40.226" v="402" actId="931"/>
          <ac:spMkLst>
            <pc:docMk/>
            <pc:sldMk cId="3625844811" sldId="278"/>
            <ac:spMk id="4" creationId="{CE854D2C-BD8A-406B-810E-7907820C9CD9}"/>
          </ac:spMkLst>
        </pc:spChg>
        <pc:picChg chg="add mod">
          <ac:chgData name="marcos aurelio gularte de castro" userId="67f50566e2aee3b4" providerId="LiveId" clId="{1730761B-06AD-40AD-9174-EEE37715AB39}" dt="2019-10-17T03:18:41.177" v="404" actId="962"/>
          <ac:picMkLst>
            <pc:docMk/>
            <pc:sldMk cId="3625844811" sldId="278"/>
            <ac:picMk id="6" creationId="{D2FA9565-BFB4-484C-BE52-A9D0339CB8ED}"/>
          </ac:picMkLst>
        </pc:picChg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83574042" sldId="279"/>
        </pc:sldMkLst>
        <pc:spChg chg="mod">
          <ac:chgData name="marcos aurelio gularte de castro" userId="67f50566e2aee3b4" providerId="LiveId" clId="{1730761B-06AD-40AD-9174-EEE37715AB39}" dt="2019-10-17T02:12:25.667" v="206" actId="20577"/>
          <ac:spMkLst>
            <pc:docMk/>
            <pc:sldMk cId="83574042" sldId="279"/>
            <ac:spMk id="2" creationId="{377AB10F-23C7-4FC4-8AED-8D657887E1E8}"/>
          </ac:spMkLst>
        </pc:spChg>
        <pc:spChg chg="del">
          <ac:chgData name="marcos aurelio gularte de castro" userId="67f50566e2aee3b4" providerId="LiveId" clId="{1730761B-06AD-40AD-9174-EEE37715AB39}" dt="2019-10-17T03:19:35.028" v="410" actId="931"/>
          <ac:spMkLst>
            <pc:docMk/>
            <pc:sldMk cId="83574042" sldId="279"/>
            <ac:spMk id="3" creationId="{64E27685-693F-4447-8DB4-166C99F77BB4}"/>
          </ac:spMkLst>
        </pc:spChg>
        <pc:picChg chg="add mod">
          <ac:chgData name="marcos aurelio gularte de castro" userId="67f50566e2aee3b4" providerId="LiveId" clId="{1730761B-06AD-40AD-9174-EEE37715AB39}" dt="2019-10-17T03:19:36.059" v="412" actId="962"/>
          <ac:picMkLst>
            <pc:docMk/>
            <pc:sldMk cId="83574042" sldId="279"/>
            <ac:picMk id="5" creationId="{E3B812EF-05DF-498A-A3BB-F3D48B7A1052}"/>
          </ac:picMkLst>
        </pc:picChg>
      </pc:sldChg>
      <pc:sldChg chg="del">
        <pc:chgData name="marcos aurelio gularte de castro" userId="67f50566e2aee3b4" providerId="LiveId" clId="{1730761B-06AD-40AD-9174-EEE37715AB39}" dt="2019-10-17T02:00:45.848" v="20" actId="2696"/>
        <pc:sldMkLst>
          <pc:docMk/>
          <pc:sldMk cId="4048005155" sldId="279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803114984" sldId="280"/>
        </pc:sldMkLst>
        <pc:spChg chg="mod">
          <ac:chgData name="marcos aurelio gularte de castro" userId="67f50566e2aee3b4" providerId="LiveId" clId="{1730761B-06AD-40AD-9174-EEE37715AB39}" dt="2019-10-17T02:13:14.736" v="211" actId="20577"/>
          <ac:spMkLst>
            <pc:docMk/>
            <pc:sldMk cId="803114984" sldId="280"/>
            <ac:spMk id="2" creationId="{E6EFC764-B60C-4AE5-BC6F-B70E61225EE0}"/>
          </ac:spMkLst>
        </pc:spChg>
        <pc:spChg chg="del">
          <ac:chgData name="marcos aurelio gularte de castro" userId="67f50566e2aee3b4" providerId="LiveId" clId="{1730761B-06AD-40AD-9174-EEE37715AB39}" dt="2019-10-17T02:14:42.691" v="213"/>
          <ac:spMkLst>
            <pc:docMk/>
            <pc:sldMk cId="803114984" sldId="280"/>
            <ac:spMk id="3" creationId="{0BCC0EF1-8902-49BE-B2E6-D1247BC31BC0}"/>
          </ac:spMkLst>
        </pc:spChg>
        <pc:spChg chg="add del mod">
          <ac:chgData name="marcos aurelio gularte de castro" userId="67f50566e2aee3b4" providerId="LiveId" clId="{1730761B-06AD-40AD-9174-EEE37715AB39}" dt="2019-10-17T03:21:12.153" v="413" actId="931"/>
          <ac:spMkLst>
            <pc:docMk/>
            <pc:sldMk cId="803114984" sldId="280"/>
            <ac:spMk id="4" creationId="{FDC45CD6-6443-4EAA-AF92-F4203C434B3C}"/>
          </ac:spMkLst>
        </pc:spChg>
        <pc:picChg chg="add mod">
          <ac:chgData name="marcos aurelio gularte de castro" userId="67f50566e2aee3b4" providerId="LiveId" clId="{1730761B-06AD-40AD-9174-EEE37715AB39}" dt="2019-10-17T03:21:13.242" v="415" actId="962"/>
          <ac:picMkLst>
            <pc:docMk/>
            <pc:sldMk cId="803114984" sldId="280"/>
            <ac:picMk id="6" creationId="{CA37686F-6F2B-40C6-9906-D391D7E40F93}"/>
          </ac:picMkLst>
        </pc:picChg>
      </pc:sldChg>
      <pc:sldChg chg="del">
        <pc:chgData name="marcos aurelio gularte de castro" userId="67f50566e2aee3b4" providerId="LiveId" clId="{1730761B-06AD-40AD-9174-EEE37715AB39}" dt="2019-10-17T02:00:45.857" v="21" actId="2696"/>
        <pc:sldMkLst>
          <pc:docMk/>
          <pc:sldMk cId="2968503641" sldId="280"/>
        </pc:sldMkLst>
      </pc:sldChg>
      <pc:sldChg chg="del">
        <pc:chgData name="marcos aurelio gularte de castro" userId="67f50566e2aee3b4" providerId="LiveId" clId="{1730761B-06AD-40AD-9174-EEE37715AB39}" dt="2019-10-17T02:00:45.862" v="22" actId="2696"/>
        <pc:sldMkLst>
          <pc:docMk/>
          <pc:sldMk cId="3472240131" sldId="281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4222080658" sldId="281"/>
        </pc:sldMkLst>
        <pc:spChg chg="mod">
          <ac:chgData name="marcos aurelio gularte de castro" userId="67f50566e2aee3b4" providerId="LiveId" clId="{1730761B-06AD-40AD-9174-EEE37715AB39}" dt="2019-10-17T02:14:33.643" v="212"/>
          <ac:spMkLst>
            <pc:docMk/>
            <pc:sldMk cId="4222080658" sldId="281"/>
            <ac:spMk id="2" creationId="{CA3F082D-4482-42CF-ACAE-FC23A69DE5F6}"/>
          </ac:spMkLst>
        </pc:spChg>
        <pc:spChg chg="del">
          <ac:chgData name="marcos aurelio gularte de castro" userId="67f50566e2aee3b4" providerId="LiveId" clId="{1730761B-06AD-40AD-9174-EEE37715AB39}" dt="2019-10-17T02:14:42.691" v="213"/>
          <ac:spMkLst>
            <pc:docMk/>
            <pc:sldMk cId="4222080658" sldId="281"/>
            <ac:spMk id="3" creationId="{475F4AF7-5855-4363-9D7B-B5D8CEE9E064}"/>
          </ac:spMkLst>
        </pc:spChg>
        <pc:spChg chg="add del mod">
          <ac:chgData name="marcos aurelio gularte de castro" userId="67f50566e2aee3b4" providerId="LiveId" clId="{1730761B-06AD-40AD-9174-EEE37715AB39}" dt="2019-10-17T03:22:49.248" v="416" actId="931"/>
          <ac:spMkLst>
            <pc:docMk/>
            <pc:sldMk cId="4222080658" sldId="281"/>
            <ac:spMk id="4" creationId="{5B76D8AF-3DB3-473F-8FDD-94E3B7E9FCDC}"/>
          </ac:spMkLst>
        </pc:spChg>
        <pc:picChg chg="add mod modCrop">
          <ac:chgData name="marcos aurelio gularte de castro" userId="67f50566e2aee3b4" providerId="LiveId" clId="{1730761B-06AD-40AD-9174-EEE37715AB39}" dt="2019-10-17T03:22:57.429" v="420" actId="18131"/>
          <ac:picMkLst>
            <pc:docMk/>
            <pc:sldMk cId="4222080658" sldId="281"/>
            <ac:picMk id="6" creationId="{1BD1A9D0-52AB-4BB5-A246-08B60253C12B}"/>
          </ac:picMkLst>
        </pc:picChg>
      </pc:sldChg>
      <pc:sldChg chg="del">
        <pc:chgData name="marcos aurelio gularte de castro" userId="67f50566e2aee3b4" providerId="LiveId" clId="{1730761B-06AD-40AD-9174-EEE37715AB39}" dt="2019-10-17T02:00:45.673" v="1" actId="2696"/>
        <pc:sldMkLst>
          <pc:docMk/>
          <pc:sldMk cId="1833406050" sldId="282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2809383100" sldId="282"/>
        </pc:sldMkLst>
        <pc:spChg chg="mod">
          <ac:chgData name="marcos aurelio gularte de castro" userId="67f50566e2aee3b4" providerId="LiveId" clId="{1730761B-06AD-40AD-9174-EEE37715AB39}" dt="2019-10-17T02:15:01.992" v="217"/>
          <ac:spMkLst>
            <pc:docMk/>
            <pc:sldMk cId="2809383100" sldId="282"/>
            <ac:spMk id="2" creationId="{A158EDF5-A5CD-49DC-944C-5B20B2E9FD39}"/>
          </ac:spMkLst>
        </pc:spChg>
        <pc:spChg chg="del">
          <ac:chgData name="marcos aurelio gularte de castro" userId="67f50566e2aee3b4" providerId="LiveId" clId="{1730761B-06AD-40AD-9174-EEE37715AB39}" dt="2019-10-17T02:14:55.522" v="215"/>
          <ac:spMkLst>
            <pc:docMk/>
            <pc:sldMk cId="2809383100" sldId="282"/>
            <ac:spMk id="3" creationId="{1FEA50A7-6F91-4F00-B285-1C0AB38B02F8}"/>
          </ac:spMkLst>
        </pc:spChg>
        <pc:spChg chg="add mod">
          <ac:chgData name="marcos aurelio gularte de castro" userId="67f50566e2aee3b4" providerId="LiveId" clId="{1730761B-06AD-40AD-9174-EEE37715AB39}" dt="2019-10-17T02:15:04.290" v="218"/>
          <ac:spMkLst>
            <pc:docMk/>
            <pc:sldMk cId="2809383100" sldId="282"/>
            <ac:spMk id="4" creationId="{09802DFF-4A5D-4E92-9A23-FA251EBEAD48}"/>
          </ac:spMkLst>
        </pc:spChg>
        <pc:spChg chg="add del mod">
          <ac:chgData name="marcos aurelio gularte de castro" userId="67f50566e2aee3b4" providerId="LiveId" clId="{1730761B-06AD-40AD-9174-EEE37715AB39}" dt="2019-10-17T02:15:07.154" v="219"/>
          <ac:spMkLst>
            <pc:docMk/>
            <pc:sldMk cId="2809383100" sldId="282"/>
            <ac:spMk id="5" creationId="{9B00BD06-51A0-4F1F-9CFE-1FEB387ADA5D}"/>
          </ac:spMkLst>
        </pc:spChg>
        <pc:spChg chg="add del mod">
          <ac:chgData name="marcos aurelio gularte de castro" userId="67f50566e2aee3b4" providerId="LiveId" clId="{1730761B-06AD-40AD-9174-EEE37715AB39}" dt="2019-10-17T02:15:07.154" v="219"/>
          <ac:spMkLst>
            <pc:docMk/>
            <pc:sldMk cId="2809383100" sldId="282"/>
            <ac:spMk id="6" creationId="{EF653EBF-243D-4653-9DAA-9A74334EE52F}"/>
          </ac:spMkLst>
        </pc:spChg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699208523" sldId="283"/>
        </pc:sldMkLst>
        <pc:spChg chg="mod">
          <ac:chgData name="marcos aurelio gularte de castro" userId="67f50566e2aee3b4" providerId="LiveId" clId="{1730761B-06AD-40AD-9174-EEE37715AB39}" dt="2019-10-17T02:15:25.933" v="222" actId="20577"/>
          <ac:spMkLst>
            <pc:docMk/>
            <pc:sldMk cId="699208523" sldId="283"/>
            <ac:spMk id="2" creationId="{2C3E964C-30A4-437C-8CF3-F004BA5B538B}"/>
          </ac:spMkLst>
        </pc:spChg>
        <pc:spChg chg="del">
          <ac:chgData name="marcos aurelio gularte de castro" userId="67f50566e2aee3b4" providerId="LiveId" clId="{1730761B-06AD-40AD-9174-EEE37715AB39}" dt="2019-10-17T02:15:23.838" v="221"/>
          <ac:spMkLst>
            <pc:docMk/>
            <pc:sldMk cId="699208523" sldId="283"/>
            <ac:spMk id="3" creationId="{96D42BE3-D96D-4799-A8F8-9B218CAFF222}"/>
          </ac:spMkLst>
        </pc:spChg>
        <pc:spChg chg="add del mod">
          <ac:chgData name="marcos aurelio gularte de castro" userId="67f50566e2aee3b4" providerId="LiveId" clId="{1730761B-06AD-40AD-9174-EEE37715AB39}" dt="2019-10-17T03:25:02.976" v="421" actId="931"/>
          <ac:spMkLst>
            <pc:docMk/>
            <pc:sldMk cId="699208523" sldId="283"/>
            <ac:spMk id="4" creationId="{E346D76A-4865-4BEA-811A-3156A6FB0596}"/>
          </ac:spMkLst>
        </pc:spChg>
        <pc:picChg chg="add mod">
          <ac:chgData name="marcos aurelio gularte de castro" userId="67f50566e2aee3b4" providerId="LiveId" clId="{1730761B-06AD-40AD-9174-EEE37715AB39}" dt="2019-10-17T03:25:02.976" v="421" actId="931"/>
          <ac:picMkLst>
            <pc:docMk/>
            <pc:sldMk cId="699208523" sldId="283"/>
            <ac:picMk id="6" creationId="{D42CC32F-DA54-477B-945C-E0EB7AC4D56C}"/>
          </ac:picMkLst>
        </pc:picChg>
      </pc:sldChg>
      <pc:sldChg chg="del">
        <pc:chgData name="marcos aurelio gularte de castro" userId="67f50566e2aee3b4" providerId="LiveId" clId="{1730761B-06AD-40AD-9174-EEE37715AB39}" dt="2019-10-17T02:00:45.872" v="23" actId="2696"/>
        <pc:sldMkLst>
          <pc:docMk/>
          <pc:sldMk cId="1210033765" sldId="283"/>
        </pc:sldMkLst>
      </pc:sldChg>
      <pc:sldChg chg="del">
        <pc:chgData name="marcos aurelio gularte de castro" userId="67f50566e2aee3b4" providerId="LiveId" clId="{1730761B-06AD-40AD-9174-EEE37715AB39}" dt="2019-10-17T02:00:45.878" v="24" actId="2696"/>
        <pc:sldMkLst>
          <pc:docMk/>
          <pc:sldMk cId="581604616" sldId="284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1732362554" sldId="284"/>
        </pc:sldMkLst>
        <pc:spChg chg="del">
          <ac:chgData name="marcos aurelio gularte de castro" userId="67f50566e2aee3b4" providerId="LiveId" clId="{1730761B-06AD-40AD-9174-EEE37715AB39}" dt="2019-10-17T02:15:36.358" v="223"/>
          <ac:spMkLst>
            <pc:docMk/>
            <pc:sldMk cId="1732362554" sldId="284"/>
            <ac:spMk id="2" creationId="{0B985BB5-222D-4B1E-B838-294AAA5AA459}"/>
          </ac:spMkLst>
        </pc:spChg>
        <pc:spChg chg="del">
          <ac:chgData name="marcos aurelio gularte de castro" userId="67f50566e2aee3b4" providerId="LiveId" clId="{1730761B-06AD-40AD-9174-EEE37715AB39}" dt="2019-10-17T02:15:36.358" v="223"/>
          <ac:spMkLst>
            <pc:docMk/>
            <pc:sldMk cId="1732362554" sldId="284"/>
            <ac:spMk id="3" creationId="{2B538A11-F46B-4852-B0B2-BD5C8B4381E3}"/>
          </ac:spMkLst>
        </pc:spChg>
        <pc:spChg chg="add mod">
          <ac:chgData name="marcos aurelio gularte de castro" userId="67f50566e2aee3b4" providerId="LiveId" clId="{1730761B-06AD-40AD-9174-EEE37715AB39}" dt="2019-10-17T02:15:44.041" v="228"/>
          <ac:spMkLst>
            <pc:docMk/>
            <pc:sldMk cId="1732362554" sldId="284"/>
            <ac:spMk id="4" creationId="{C4D625C8-A000-41B5-B064-89A199DBF64C}"/>
          </ac:spMkLst>
        </pc:spChg>
        <pc:spChg chg="add mod">
          <ac:chgData name="marcos aurelio gularte de castro" userId="67f50566e2aee3b4" providerId="LiveId" clId="{1730761B-06AD-40AD-9174-EEE37715AB39}" dt="2019-10-17T02:15:54.398" v="231" actId="20577"/>
          <ac:spMkLst>
            <pc:docMk/>
            <pc:sldMk cId="1732362554" sldId="284"/>
            <ac:spMk id="5" creationId="{93206451-0970-4DD6-8CE9-328F70332DAB}"/>
          </ac:spMkLst>
        </pc:spChg>
        <pc:spChg chg="add del mod">
          <ac:chgData name="marcos aurelio gularte de castro" userId="67f50566e2aee3b4" providerId="LiveId" clId="{1730761B-06AD-40AD-9174-EEE37715AB39}" dt="2019-10-17T02:15:47.917" v="229"/>
          <ac:spMkLst>
            <pc:docMk/>
            <pc:sldMk cId="1732362554" sldId="284"/>
            <ac:spMk id="6" creationId="{B3C402FF-735E-47A9-89F2-49DA406DD011}"/>
          </ac:spMkLst>
        </pc:spChg>
        <pc:spChg chg="add del mod">
          <ac:chgData name="marcos aurelio gularte de castro" userId="67f50566e2aee3b4" providerId="LiveId" clId="{1730761B-06AD-40AD-9174-EEE37715AB39}" dt="2019-10-17T02:15:47.917" v="229"/>
          <ac:spMkLst>
            <pc:docMk/>
            <pc:sldMk cId="1732362554" sldId="284"/>
            <ac:spMk id="7" creationId="{171D6630-B190-468A-A6E2-5FD9C3B36033}"/>
          </ac:spMkLst>
        </pc:spChg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2662832818" sldId="285"/>
        </pc:sldMkLst>
        <pc:spChg chg="del">
          <ac:chgData name="marcos aurelio gularte de castro" userId="67f50566e2aee3b4" providerId="LiveId" clId="{1730761B-06AD-40AD-9174-EEE37715AB39}" dt="2019-10-17T02:20:33.660" v="232"/>
          <ac:spMkLst>
            <pc:docMk/>
            <pc:sldMk cId="2662832818" sldId="285"/>
            <ac:spMk id="2" creationId="{EC5685B1-12F1-45FC-8876-4317E263E56E}"/>
          </ac:spMkLst>
        </pc:spChg>
        <pc:spChg chg="del">
          <ac:chgData name="marcos aurelio gularte de castro" userId="67f50566e2aee3b4" providerId="LiveId" clId="{1730761B-06AD-40AD-9174-EEE37715AB39}" dt="2019-10-17T02:20:33.660" v="232"/>
          <ac:spMkLst>
            <pc:docMk/>
            <pc:sldMk cId="2662832818" sldId="285"/>
            <ac:spMk id="3" creationId="{537BC24E-6012-4688-A182-4A317CD95D40}"/>
          </ac:spMkLst>
        </pc:spChg>
        <pc:spChg chg="add mod">
          <ac:chgData name="marcos aurelio gularte de castro" userId="67f50566e2aee3b4" providerId="LiveId" clId="{1730761B-06AD-40AD-9174-EEE37715AB39}" dt="2019-10-17T02:20:45.782" v="235" actId="113"/>
          <ac:spMkLst>
            <pc:docMk/>
            <pc:sldMk cId="2662832818" sldId="285"/>
            <ac:spMk id="4" creationId="{22063FE5-6922-4EE3-A341-2ED0953E0718}"/>
          </ac:spMkLst>
        </pc:spChg>
      </pc:sldChg>
      <pc:sldChg chg="del">
        <pc:chgData name="marcos aurelio gularte de castro" userId="67f50566e2aee3b4" providerId="LiveId" clId="{1730761B-06AD-40AD-9174-EEE37715AB39}" dt="2019-10-17T02:00:45.896" v="26" actId="2696"/>
        <pc:sldMkLst>
          <pc:docMk/>
          <pc:sldMk cId="4181955897" sldId="285"/>
        </pc:sldMkLst>
      </pc:sldChg>
      <pc:sldChg chg="del">
        <pc:chgData name="marcos aurelio gularte de castro" userId="67f50566e2aee3b4" providerId="LiveId" clId="{1730761B-06AD-40AD-9174-EEE37715AB39}" dt="2019-10-17T02:00:45.904" v="27" actId="2696"/>
        <pc:sldMkLst>
          <pc:docMk/>
          <pc:sldMk cId="769984308" sldId="286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956604576" sldId="286"/>
        </pc:sldMkLst>
        <pc:spChg chg="mod">
          <ac:chgData name="marcos aurelio gularte de castro" userId="67f50566e2aee3b4" providerId="LiveId" clId="{1730761B-06AD-40AD-9174-EEE37715AB39}" dt="2019-10-17T02:21:09.013" v="236"/>
          <ac:spMkLst>
            <pc:docMk/>
            <pc:sldMk cId="956604576" sldId="286"/>
            <ac:spMk id="2" creationId="{AF948480-59F7-47BF-8481-168A994FED34}"/>
          </ac:spMkLst>
        </pc:spChg>
        <pc:spChg chg="del">
          <ac:chgData name="marcos aurelio gularte de castro" userId="67f50566e2aee3b4" providerId="LiveId" clId="{1730761B-06AD-40AD-9174-EEE37715AB39}" dt="2019-10-17T02:21:15.164" v="237"/>
          <ac:spMkLst>
            <pc:docMk/>
            <pc:sldMk cId="956604576" sldId="286"/>
            <ac:spMk id="3" creationId="{9394DFF8-567B-4C8D-83D9-C51E1975DDCC}"/>
          </ac:spMkLst>
        </pc:spChg>
        <pc:spChg chg="add del mod">
          <ac:chgData name="marcos aurelio gularte de castro" userId="67f50566e2aee3b4" providerId="LiveId" clId="{1730761B-06AD-40AD-9174-EEE37715AB39}" dt="2019-10-17T03:26:13.332" v="422" actId="931"/>
          <ac:spMkLst>
            <pc:docMk/>
            <pc:sldMk cId="956604576" sldId="286"/>
            <ac:spMk id="4" creationId="{DE89A54C-46E4-4E66-B746-90EDD4BADEF7}"/>
          </ac:spMkLst>
        </pc:spChg>
        <pc:spChg chg="add del mod">
          <ac:chgData name="marcos aurelio gularte de castro" userId="67f50566e2aee3b4" providerId="LiveId" clId="{1730761B-06AD-40AD-9174-EEE37715AB39}" dt="2019-10-17T03:26:16.835" v="425" actId="478"/>
          <ac:spMkLst>
            <pc:docMk/>
            <pc:sldMk cId="956604576" sldId="286"/>
            <ac:spMk id="7" creationId="{27EDBE19-1AA6-49B3-AB84-A7602BF60EAD}"/>
          </ac:spMkLst>
        </pc:spChg>
        <pc:spChg chg="add del mod">
          <ac:chgData name="marcos aurelio gularte de castro" userId="67f50566e2aee3b4" providerId="LiveId" clId="{1730761B-06AD-40AD-9174-EEE37715AB39}" dt="2019-10-17T03:28:24.995" v="426" actId="931"/>
          <ac:spMkLst>
            <pc:docMk/>
            <pc:sldMk cId="956604576" sldId="286"/>
            <ac:spMk id="9" creationId="{F79C0D0A-8FFF-4C9E-BDBD-B3A6CB57AF5C}"/>
          </ac:spMkLst>
        </pc:spChg>
        <pc:spChg chg="add del mod">
          <ac:chgData name="marcos aurelio gularte de castro" userId="67f50566e2aee3b4" providerId="LiveId" clId="{1730761B-06AD-40AD-9174-EEE37715AB39}" dt="2019-10-17T03:30:53.210" v="438" actId="931"/>
          <ac:spMkLst>
            <pc:docMk/>
            <pc:sldMk cId="956604576" sldId="286"/>
            <ac:spMk id="13" creationId="{904E0D27-7DBD-4494-829C-FFB0EA595FAA}"/>
          </ac:spMkLst>
        </pc:spChg>
        <pc:picChg chg="add del mod">
          <ac:chgData name="marcos aurelio gularte de castro" userId="67f50566e2aee3b4" providerId="LiveId" clId="{1730761B-06AD-40AD-9174-EEE37715AB39}" dt="2019-10-17T03:26:16.835" v="425" actId="478"/>
          <ac:picMkLst>
            <pc:docMk/>
            <pc:sldMk cId="956604576" sldId="286"/>
            <ac:picMk id="6" creationId="{52808A8A-9507-43C3-9F70-0C955BAB7453}"/>
          </ac:picMkLst>
        </pc:picChg>
        <pc:picChg chg="add del mod">
          <ac:chgData name="marcos aurelio gularte de castro" userId="67f50566e2aee3b4" providerId="LiveId" clId="{1730761B-06AD-40AD-9174-EEE37715AB39}" dt="2019-10-17T03:30:40.612" v="437" actId="478"/>
          <ac:picMkLst>
            <pc:docMk/>
            <pc:sldMk cId="956604576" sldId="286"/>
            <ac:picMk id="11" creationId="{6769F7D2-87C9-4263-9D9F-A192B3F0D42E}"/>
          </ac:picMkLst>
        </pc:picChg>
        <pc:picChg chg="add mod">
          <ac:chgData name="marcos aurelio gularte de castro" userId="67f50566e2aee3b4" providerId="LiveId" clId="{1730761B-06AD-40AD-9174-EEE37715AB39}" dt="2019-10-17T03:30:54.514" v="440" actId="962"/>
          <ac:picMkLst>
            <pc:docMk/>
            <pc:sldMk cId="956604576" sldId="286"/>
            <ac:picMk id="15" creationId="{87561C5E-153D-465C-BF10-1183E10DC02E}"/>
          </ac:picMkLst>
        </pc:picChg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20346271" sldId="287"/>
        </pc:sldMkLst>
        <pc:spChg chg="del">
          <ac:chgData name="marcos aurelio gularte de castro" userId="67f50566e2aee3b4" providerId="LiveId" clId="{1730761B-06AD-40AD-9174-EEE37715AB39}" dt="2019-10-17T02:22:21.487" v="238"/>
          <ac:spMkLst>
            <pc:docMk/>
            <pc:sldMk cId="20346271" sldId="287"/>
            <ac:spMk id="2" creationId="{EB0FE1DA-0404-468D-947C-E8687FC1E2A5}"/>
          </ac:spMkLst>
        </pc:spChg>
        <pc:spChg chg="del">
          <ac:chgData name="marcos aurelio gularte de castro" userId="67f50566e2aee3b4" providerId="LiveId" clId="{1730761B-06AD-40AD-9174-EEE37715AB39}" dt="2019-10-17T02:22:21.487" v="238"/>
          <ac:spMkLst>
            <pc:docMk/>
            <pc:sldMk cId="20346271" sldId="287"/>
            <ac:spMk id="3" creationId="{6D0585FB-90A0-474D-8C45-2EF75173CFE4}"/>
          </ac:spMkLst>
        </pc:spChg>
        <pc:spChg chg="add mod">
          <ac:chgData name="marcos aurelio gularte de castro" userId="67f50566e2aee3b4" providerId="LiveId" clId="{1730761B-06AD-40AD-9174-EEE37715AB39}" dt="2019-10-17T02:22:36.997" v="247" actId="20577"/>
          <ac:spMkLst>
            <pc:docMk/>
            <pc:sldMk cId="20346271" sldId="287"/>
            <ac:spMk id="4" creationId="{1A024201-6656-4AC5-8082-B04FCE80DDBB}"/>
          </ac:spMkLst>
        </pc:spChg>
        <pc:spChg chg="add mod">
          <ac:chgData name="marcos aurelio gularte de castro" userId="67f50566e2aee3b4" providerId="LiveId" clId="{1730761B-06AD-40AD-9174-EEE37715AB39}" dt="2019-10-17T02:22:41.627" v="248" actId="20577"/>
          <ac:spMkLst>
            <pc:docMk/>
            <pc:sldMk cId="20346271" sldId="287"/>
            <ac:spMk id="5" creationId="{3F504D7A-DF5F-44C9-B844-07B1E91979D2}"/>
          </ac:spMkLst>
        </pc:spChg>
        <pc:spChg chg="add del mod">
          <ac:chgData name="marcos aurelio gularte de castro" userId="67f50566e2aee3b4" providerId="LiveId" clId="{1730761B-06AD-40AD-9174-EEE37715AB39}" dt="2019-10-17T03:29:24.341" v="429" actId="931"/>
          <ac:spMkLst>
            <pc:docMk/>
            <pc:sldMk cId="20346271" sldId="287"/>
            <ac:spMk id="6" creationId="{02EFDA21-0F6F-48D5-86BC-8C45BA411079}"/>
          </ac:spMkLst>
        </pc:spChg>
        <pc:spChg chg="add del mod">
          <ac:chgData name="marcos aurelio gularte de castro" userId="67f50566e2aee3b4" providerId="LiveId" clId="{1730761B-06AD-40AD-9174-EEE37715AB39}" dt="2019-10-17T03:30:00.244" v="434" actId="931"/>
          <ac:spMkLst>
            <pc:docMk/>
            <pc:sldMk cId="20346271" sldId="287"/>
            <ac:spMk id="10" creationId="{AA43A21C-2379-4F17-91DC-63A9F953C735}"/>
          </ac:spMkLst>
        </pc:spChg>
        <pc:picChg chg="add del mod modCrop">
          <ac:chgData name="marcos aurelio gularte de castro" userId="67f50566e2aee3b4" providerId="LiveId" clId="{1730761B-06AD-40AD-9174-EEE37715AB39}" dt="2019-10-17T03:29:39.433" v="433" actId="478"/>
          <ac:picMkLst>
            <pc:docMk/>
            <pc:sldMk cId="20346271" sldId="287"/>
            <ac:picMk id="8" creationId="{BF765114-CE4D-457C-8A12-134AB2C63EED}"/>
          </ac:picMkLst>
        </pc:picChg>
        <pc:picChg chg="add mod">
          <ac:chgData name="marcos aurelio gularte de castro" userId="67f50566e2aee3b4" providerId="LiveId" clId="{1730761B-06AD-40AD-9174-EEE37715AB39}" dt="2019-10-17T03:30:02.852" v="435" actId="27614"/>
          <ac:picMkLst>
            <pc:docMk/>
            <pc:sldMk cId="20346271" sldId="287"/>
            <ac:picMk id="12" creationId="{69DD0CD0-FC2B-43AA-9A6A-36A0EA955EA0}"/>
          </ac:picMkLst>
        </pc:picChg>
      </pc:sldChg>
      <pc:sldChg chg="del">
        <pc:chgData name="marcos aurelio gularte de castro" userId="67f50566e2aee3b4" providerId="LiveId" clId="{1730761B-06AD-40AD-9174-EEE37715AB39}" dt="2019-10-17T02:00:45.913" v="28" actId="2696"/>
        <pc:sldMkLst>
          <pc:docMk/>
          <pc:sldMk cId="3271838969" sldId="287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1494862611" sldId="288"/>
        </pc:sldMkLst>
        <pc:spChg chg="mod">
          <ac:chgData name="marcos aurelio gularte de castro" userId="67f50566e2aee3b4" providerId="LiveId" clId="{1730761B-06AD-40AD-9174-EEE37715AB39}" dt="2019-10-17T02:23:08.930" v="250" actId="20577"/>
          <ac:spMkLst>
            <pc:docMk/>
            <pc:sldMk cId="1494862611" sldId="288"/>
            <ac:spMk id="2" creationId="{160F7B75-AC1A-4844-98EF-5AA65F184151}"/>
          </ac:spMkLst>
        </pc:spChg>
        <pc:spChg chg="del">
          <ac:chgData name="marcos aurelio gularte de castro" userId="67f50566e2aee3b4" providerId="LiveId" clId="{1730761B-06AD-40AD-9174-EEE37715AB39}" dt="2019-10-17T03:30:20.381" v="436"/>
          <ac:spMkLst>
            <pc:docMk/>
            <pc:sldMk cId="1494862611" sldId="288"/>
            <ac:spMk id="3" creationId="{2FA080AE-85F6-4296-927F-9A964364419D}"/>
          </ac:spMkLst>
        </pc:spChg>
        <pc:spChg chg="add del mod">
          <ac:chgData name="marcos aurelio gularte de castro" userId="67f50566e2aee3b4" providerId="LiveId" clId="{1730761B-06AD-40AD-9174-EEE37715AB39}" dt="2019-10-17T03:31:39.138" v="441" actId="931"/>
          <ac:spMkLst>
            <pc:docMk/>
            <pc:sldMk cId="1494862611" sldId="288"/>
            <ac:spMk id="4" creationId="{895121E9-2FB0-4B75-9914-A7EB57400FFC}"/>
          </ac:spMkLst>
        </pc:spChg>
        <pc:picChg chg="add mod">
          <ac:chgData name="marcos aurelio gularte de castro" userId="67f50566e2aee3b4" providerId="LiveId" clId="{1730761B-06AD-40AD-9174-EEE37715AB39}" dt="2019-10-17T03:31:39.756" v="443" actId="962"/>
          <ac:picMkLst>
            <pc:docMk/>
            <pc:sldMk cId="1494862611" sldId="288"/>
            <ac:picMk id="6" creationId="{2A4293ED-F16C-404E-ABE4-429FCCAA665A}"/>
          </ac:picMkLst>
        </pc:picChg>
      </pc:sldChg>
      <pc:sldChg chg="del">
        <pc:chgData name="marcos aurelio gularte de castro" userId="67f50566e2aee3b4" providerId="LiveId" clId="{1730761B-06AD-40AD-9174-EEE37715AB39}" dt="2019-10-17T02:00:45.923" v="29" actId="2696"/>
        <pc:sldMkLst>
          <pc:docMk/>
          <pc:sldMk cId="2539405115" sldId="288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1246285509" sldId="289"/>
        </pc:sldMkLst>
        <pc:spChg chg="mod">
          <ac:chgData name="marcos aurelio gularte de castro" userId="67f50566e2aee3b4" providerId="LiveId" clId="{1730761B-06AD-40AD-9174-EEE37715AB39}" dt="2019-10-17T02:24:05.455" v="257" actId="20577"/>
          <ac:spMkLst>
            <pc:docMk/>
            <pc:sldMk cId="1246285509" sldId="289"/>
            <ac:spMk id="2" creationId="{CC94BE56-39A0-4383-9743-A9673111986C}"/>
          </ac:spMkLst>
        </pc:spChg>
        <pc:spChg chg="del">
          <ac:chgData name="marcos aurelio gularte de castro" userId="67f50566e2aee3b4" providerId="LiveId" clId="{1730761B-06AD-40AD-9174-EEE37715AB39}" dt="2019-10-17T03:30:20.381" v="436"/>
          <ac:spMkLst>
            <pc:docMk/>
            <pc:sldMk cId="1246285509" sldId="289"/>
            <ac:spMk id="3" creationId="{BFFCC709-E446-4CCC-83B6-4C1A36DC0A35}"/>
          </ac:spMkLst>
        </pc:spChg>
        <pc:spChg chg="add del mod">
          <ac:chgData name="marcos aurelio gularte de castro" userId="67f50566e2aee3b4" providerId="LiveId" clId="{1730761B-06AD-40AD-9174-EEE37715AB39}" dt="2019-10-17T03:32:59.721" v="454" actId="931"/>
          <ac:spMkLst>
            <pc:docMk/>
            <pc:sldMk cId="1246285509" sldId="289"/>
            <ac:spMk id="4" creationId="{99E1FD28-011D-4A35-AB23-CF254807CB61}"/>
          </ac:spMkLst>
        </pc:spChg>
        <pc:picChg chg="add mod">
          <ac:chgData name="marcos aurelio gularte de castro" userId="67f50566e2aee3b4" providerId="LiveId" clId="{1730761B-06AD-40AD-9174-EEE37715AB39}" dt="2019-10-17T03:33:02.471" v="456" actId="962"/>
          <ac:picMkLst>
            <pc:docMk/>
            <pc:sldMk cId="1246285509" sldId="289"/>
            <ac:picMk id="6" creationId="{1E2F8BE3-4E8A-4911-A0B5-64B223C930D3}"/>
          </ac:picMkLst>
        </pc:picChg>
      </pc:sldChg>
      <pc:sldChg chg="del">
        <pc:chgData name="marcos aurelio gularte de castro" userId="67f50566e2aee3b4" providerId="LiveId" clId="{1730761B-06AD-40AD-9174-EEE37715AB39}" dt="2019-10-17T02:00:45.928" v="30" actId="2696"/>
        <pc:sldMkLst>
          <pc:docMk/>
          <pc:sldMk cId="2383612648" sldId="289"/>
        </pc:sldMkLst>
      </pc:sldChg>
      <pc:sldChg chg="del">
        <pc:chgData name="marcos aurelio gularte de castro" userId="67f50566e2aee3b4" providerId="LiveId" clId="{1730761B-06AD-40AD-9174-EEE37715AB39}" dt="2019-10-17T02:00:45.940" v="31" actId="2696"/>
        <pc:sldMkLst>
          <pc:docMk/>
          <pc:sldMk cId="287460012" sldId="290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2654396299" sldId="290"/>
        </pc:sldMkLst>
        <pc:spChg chg="mod">
          <ac:chgData name="marcos aurelio gularte de castro" userId="67f50566e2aee3b4" providerId="LiveId" clId="{1730761B-06AD-40AD-9174-EEE37715AB39}" dt="2019-10-17T02:24:02.369" v="256" actId="20577"/>
          <ac:spMkLst>
            <pc:docMk/>
            <pc:sldMk cId="2654396299" sldId="290"/>
            <ac:spMk id="2" creationId="{702F8314-86AF-4F7E-ABBF-0653396795A8}"/>
          </ac:spMkLst>
        </pc:spChg>
        <pc:spChg chg="del">
          <ac:chgData name="marcos aurelio gularte de castro" userId="67f50566e2aee3b4" providerId="LiveId" clId="{1730761B-06AD-40AD-9174-EEE37715AB39}" dt="2019-10-17T03:30:20.381" v="436"/>
          <ac:spMkLst>
            <pc:docMk/>
            <pc:sldMk cId="2654396299" sldId="290"/>
            <ac:spMk id="3" creationId="{FE206B49-94B2-4FF7-9521-427EC01D251B}"/>
          </ac:spMkLst>
        </pc:spChg>
        <pc:spChg chg="add del">
          <ac:chgData name="marcos aurelio gularte de castro" userId="67f50566e2aee3b4" providerId="LiveId" clId="{1730761B-06AD-40AD-9174-EEE37715AB39}" dt="2019-10-17T02:23:58.411" v="253"/>
          <ac:spMkLst>
            <pc:docMk/>
            <pc:sldMk cId="2654396299" sldId="290"/>
            <ac:spMk id="4" creationId="{829079F7-C75E-4D80-A989-81C92C639F05}"/>
          </ac:spMkLst>
        </pc:spChg>
        <pc:spChg chg="add del mod">
          <ac:chgData name="marcos aurelio gularte de castro" userId="67f50566e2aee3b4" providerId="LiveId" clId="{1730761B-06AD-40AD-9174-EEE37715AB39}" dt="2019-10-17T03:33:12.403" v="457" actId="931"/>
          <ac:spMkLst>
            <pc:docMk/>
            <pc:sldMk cId="2654396299" sldId="290"/>
            <ac:spMk id="5" creationId="{5B373E5A-4295-4C6A-B5F8-39B0689C6B37}"/>
          </ac:spMkLst>
        </pc:spChg>
        <pc:picChg chg="add mod modCrop">
          <ac:chgData name="marcos aurelio gularte de castro" userId="67f50566e2aee3b4" providerId="LiveId" clId="{1730761B-06AD-40AD-9174-EEE37715AB39}" dt="2019-10-17T03:33:18.459" v="460" actId="18131"/>
          <ac:picMkLst>
            <pc:docMk/>
            <pc:sldMk cId="2654396299" sldId="290"/>
            <ac:picMk id="7" creationId="{6C132E07-1AEE-49A3-B162-0B095D2EBBBD}"/>
          </ac:picMkLst>
        </pc:picChg>
      </pc:sldChg>
      <pc:sldChg chg="del">
        <pc:chgData name="marcos aurelio gularte de castro" userId="67f50566e2aee3b4" providerId="LiveId" clId="{1730761B-06AD-40AD-9174-EEE37715AB39}" dt="2019-10-17T02:00:45.946" v="32" actId="2696"/>
        <pc:sldMkLst>
          <pc:docMk/>
          <pc:sldMk cId="1316053709" sldId="291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3121920787" sldId="291"/>
        </pc:sldMkLst>
        <pc:spChg chg="mod">
          <ac:chgData name="marcos aurelio gularte de castro" userId="67f50566e2aee3b4" providerId="LiveId" clId="{1730761B-06AD-40AD-9174-EEE37715AB39}" dt="2019-10-17T02:24:16.732" v="258"/>
          <ac:spMkLst>
            <pc:docMk/>
            <pc:sldMk cId="3121920787" sldId="291"/>
            <ac:spMk id="2" creationId="{A4B5E94C-BEFC-4A73-ADC6-4109E7278079}"/>
          </ac:spMkLst>
        </pc:spChg>
        <pc:spChg chg="del">
          <ac:chgData name="marcos aurelio gularte de castro" userId="67f50566e2aee3b4" providerId="LiveId" clId="{1730761B-06AD-40AD-9174-EEE37715AB39}" dt="2019-10-17T03:30:20.381" v="436"/>
          <ac:spMkLst>
            <pc:docMk/>
            <pc:sldMk cId="3121920787" sldId="291"/>
            <ac:spMk id="3" creationId="{506E61CC-8896-476F-878B-C411A007CA15}"/>
          </ac:spMkLst>
        </pc:spChg>
        <pc:spChg chg="add del mod">
          <ac:chgData name="marcos aurelio gularte de castro" userId="67f50566e2aee3b4" providerId="LiveId" clId="{1730761B-06AD-40AD-9174-EEE37715AB39}" dt="2019-10-17T03:34:16.292" v="461" actId="931"/>
          <ac:spMkLst>
            <pc:docMk/>
            <pc:sldMk cId="3121920787" sldId="291"/>
            <ac:spMk id="4" creationId="{1AE69719-6DDB-47B9-B003-3F20FB2BD1D2}"/>
          </ac:spMkLst>
        </pc:spChg>
        <pc:spChg chg="add mod">
          <ac:chgData name="marcos aurelio gularte de castro" userId="67f50566e2aee3b4" providerId="LiveId" clId="{1730761B-06AD-40AD-9174-EEE37715AB39}" dt="2019-10-17T03:34:17.184" v="463" actId="962"/>
          <ac:spMkLst>
            <pc:docMk/>
            <pc:sldMk cId="3121920787" sldId="291"/>
            <ac:spMk id="7" creationId="{67F29554-5B49-4A65-8A12-2409BF04684B}"/>
          </ac:spMkLst>
        </pc:spChg>
        <pc:picChg chg="add mod">
          <ac:chgData name="marcos aurelio gularte de castro" userId="67f50566e2aee3b4" providerId="LiveId" clId="{1730761B-06AD-40AD-9174-EEE37715AB39}" dt="2019-10-17T03:34:17.184" v="463" actId="962"/>
          <ac:picMkLst>
            <pc:docMk/>
            <pc:sldMk cId="3121920787" sldId="291"/>
            <ac:picMk id="6" creationId="{1797B33C-D2C4-4929-89A7-B673AC9B4108}"/>
          </ac:picMkLst>
        </pc:picChg>
      </pc:sldChg>
      <pc:sldChg chg="del">
        <pc:chgData name="marcos aurelio gularte de castro" userId="67f50566e2aee3b4" providerId="LiveId" clId="{1730761B-06AD-40AD-9174-EEE37715AB39}" dt="2019-10-17T02:00:45.955" v="33" actId="2696"/>
        <pc:sldMkLst>
          <pc:docMk/>
          <pc:sldMk cId="1532579589" sldId="292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3435440984" sldId="292"/>
        </pc:sldMkLst>
        <pc:spChg chg="mod">
          <ac:chgData name="marcos aurelio gularte de castro" userId="67f50566e2aee3b4" providerId="LiveId" clId="{1730761B-06AD-40AD-9174-EEE37715AB39}" dt="2019-10-17T02:24:43.502" v="260" actId="20577"/>
          <ac:spMkLst>
            <pc:docMk/>
            <pc:sldMk cId="3435440984" sldId="292"/>
            <ac:spMk id="2" creationId="{687E4512-1A91-4E06-9A63-5D2001FDA65B}"/>
          </ac:spMkLst>
        </pc:spChg>
        <pc:spChg chg="del">
          <ac:chgData name="marcos aurelio gularte de castro" userId="67f50566e2aee3b4" providerId="LiveId" clId="{1730761B-06AD-40AD-9174-EEE37715AB39}" dt="2019-10-17T03:30:20.381" v="436"/>
          <ac:spMkLst>
            <pc:docMk/>
            <pc:sldMk cId="3435440984" sldId="292"/>
            <ac:spMk id="3" creationId="{F97D7EDA-6AC0-4EBD-A2FE-F75E7E7B360E}"/>
          </ac:spMkLst>
        </pc:spChg>
        <pc:spChg chg="add del mod">
          <ac:chgData name="marcos aurelio gularte de castro" userId="67f50566e2aee3b4" providerId="LiveId" clId="{1730761B-06AD-40AD-9174-EEE37715AB39}" dt="2019-10-17T03:49:10.880" v="464" actId="931"/>
          <ac:spMkLst>
            <pc:docMk/>
            <pc:sldMk cId="3435440984" sldId="292"/>
            <ac:spMk id="4" creationId="{42AFDBCC-FA78-4B88-B243-50F87F9FB7F6}"/>
          </ac:spMkLst>
        </pc:spChg>
        <pc:picChg chg="add mod">
          <ac:chgData name="marcos aurelio gularte de castro" userId="67f50566e2aee3b4" providerId="LiveId" clId="{1730761B-06AD-40AD-9174-EEE37715AB39}" dt="2019-10-17T03:49:12.179" v="466" actId="962"/>
          <ac:picMkLst>
            <pc:docMk/>
            <pc:sldMk cId="3435440984" sldId="292"/>
            <ac:picMk id="6" creationId="{A7995F1E-B3A5-4636-90B8-9292EAF51437}"/>
          </ac:picMkLst>
        </pc:picChg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3266057859" sldId="293"/>
        </pc:sldMkLst>
        <pc:spChg chg="mod">
          <ac:chgData name="marcos aurelio gularte de castro" userId="67f50566e2aee3b4" providerId="LiveId" clId="{1730761B-06AD-40AD-9174-EEE37715AB39}" dt="2019-10-17T02:24:52.540" v="261"/>
          <ac:spMkLst>
            <pc:docMk/>
            <pc:sldMk cId="3266057859" sldId="293"/>
            <ac:spMk id="2" creationId="{4C0FD41A-7780-4F32-8855-90B92F47F7E1}"/>
          </ac:spMkLst>
        </pc:spChg>
        <pc:spChg chg="del">
          <ac:chgData name="marcos aurelio gularte de castro" userId="67f50566e2aee3b4" providerId="LiveId" clId="{1730761B-06AD-40AD-9174-EEE37715AB39}" dt="2019-10-17T03:30:20.381" v="436"/>
          <ac:spMkLst>
            <pc:docMk/>
            <pc:sldMk cId="3266057859" sldId="293"/>
            <ac:spMk id="3" creationId="{9DEA130B-8D0F-4C18-ACAF-90EE3509A656}"/>
          </ac:spMkLst>
        </pc:spChg>
        <pc:spChg chg="add del mod">
          <ac:chgData name="marcos aurelio gularte de castro" userId="67f50566e2aee3b4" providerId="LiveId" clId="{1730761B-06AD-40AD-9174-EEE37715AB39}" dt="2019-10-17T03:49:47.422" v="467" actId="931"/>
          <ac:spMkLst>
            <pc:docMk/>
            <pc:sldMk cId="3266057859" sldId="293"/>
            <ac:spMk id="4" creationId="{6FDB605D-9370-48CA-94BF-88BAC3C76072}"/>
          </ac:spMkLst>
        </pc:spChg>
        <pc:spChg chg="add del mod">
          <ac:chgData name="marcos aurelio gularte de castro" userId="67f50566e2aee3b4" providerId="LiveId" clId="{1730761B-06AD-40AD-9174-EEE37715AB39}" dt="2019-10-17T03:53:39.686" v="471" actId="931"/>
          <ac:spMkLst>
            <pc:docMk/>
            <pc:sldMk cId="3266057859" sldId="293"/>
            <ac:spMk id="8" creationId="{A055E5EE-48BF-4B21-A341-7F279FF12FC0}"/>
          </ac:spMkLst>
        </pc:spChg>
        <pc:picChg chg="add del mod">
          <ac:chgData name="marcos aurelio gularte de castro" userId="67f50566e2aee3b4" providerId="LiveId" clId="{1730761B-06AD-40AD-9174-EEE37715AB39}" dt="2019-10-17T03:53:23.851" v="470" actId="478"/>
          <ac:picMkLst>
            <pc:docMk/>
            <pc:sldMk cId="3266057859" sldId="293"/>
            <ac:picMk id="6" creationId="{2318824A-C600-416F-873B-DCFCEF36DEE3}"/>
          </ac:picMkLst>
        </pc:picChg>
        <pc:picChg chg="add mod">
          <ac:chgData name="marcos aurelio gularte de castro" userId="67f50566e2aee3b4" providerId="LiveId" clId="{1730761B-06AD-40AD-9174-EEE37715AB39}" dt="2019-10-17T03:53:40.568" v="473" actId="962"/>
          <ac:picMkLst>
            <pc:docMk/>
            <pc:sldMk cId="3266057859" sldId="293"/>
            <ac:picMk id="10" creationId="{1CB2A360-F181-46DC-B3D1-8808CD22CE24}"/>
          </ac:picMkLst>
        </pc:picChg>
      </pc:sldChg>
      <pc:sldChg chg="del">
        <pc:chgData name="marcos aurelio gularte de castro" userId="67f50566e2aee3b4" providerId="LiveId" clId="{1730761B-06AD-40AD-9174-EEE37715AB39}" dt="2019-10-17T02:00:45.959" v="34" actId="2696"/>
        <pc:sldMkLst>
          <pc:docMk/>
          <pc:sldMk cId="4102878434" sldId="293"/>
        </pc:sldMkLst>
      </pc:sldChg>
      <pc:sldChg chg="del">
        <pc:chgData name="marcos aurelio gularte de castro" userId="67f50566e2aee3b4" providerId="LiveId" clId="{1730761B-06AD-40AD-9174-EEE37715AB39}" dt="2019-10-17T02:00:45.965" v="35" actId="2696"/>
        <pc:sldMkLst>
          <pc:docMk/>
          <pc:sldMk cId="1167505939" sldId="294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2871518643" sldId="294"/>
        </pc:sldMkLst>
        <pc:spChg chg="mod">
          <ac:chgData name="marcos aurelio gularte de castro" userId="67f50566e2aee3b4" providerId="LiveId" clId="{1730761B-06AD-40AD-9174-EEE37715AB39}" dt="2019-10-17T02:25:04.829" v="265" actId="20577"/>
          <ac:spMkLst>
            <pc:docMk/>
            <pc:sldMk cId="2871518643" sldId="294"/>
            <ac:spMk id="2" creationId="{F9FF73C8-8277-4626-8D06-A7F4393B5FE6}"/>
          </ac:spMkLst>
        </pc:spChg>
        <pc:spChg chg="del">
          <ac:chgData name="marcos aurelio gularte de castro" userId="67f50566e2aee3b4" providerId="LiveId" clId="{1730761B-06AD-40AD-9174-EEE37715AB39}" dt="2019-10-17T03:30:20.381" v="436"/>
          <ac:spMkLst>
            <pc:docMk/>
            <pc:sldMk cId="2871518643" sldId="294"/>
            <ac:spMk id="3" creationId="{E52712ED-D920-4ED4-A145-22DB68196775}"/>
          </ac:spMkLst>
        </pc:spChg>
        <pc:spChg chg="add del mod">
          <ac:chgData name="marcos aurelio gularte de castro" userId="67f50566e2aee3b4" providerId="LiveId" clId="{1730761B-06AD-40AD-9174-EEE37715AB39}" dt="2019-10-17T04:01:01.595" v="474" actId="931"/>
          <ac:spMkLst>
            <pc:docMk/>
            <pc:sldMk cId="2871518643" sldId="294"/>
            <ac:spMk id="4" creationId="{4AA7CEAD-BD7F-44D7-8CF9-2F543F2FEFE3}"/>
          </ac:spMkLst>
        </pc:spChg>
        <pc:spChg chg="add del mod">
          <ac:chgData name="marcos aurelio gularte de castro" userId="67f50566e2aee3b4" providerId="LiveId" clId="{1730761B-06AD-40AD-9174-EEE37715AB39}" dt="2019-10-17T04:01:26.049" v="478" actId="931"/>
          <ac:spMkLst>
            <pc:docMk/>
            <pc:sldMk cId="2871518643" sldId="294"/>
            <ac:spMk id="8" creationId="{08ACA437-A81F-4FFE-83C0-A57E3FB334B9}"/>
          </ac:spMkLst>
        </pc:spChg>
        <pc:spChg chg="add del mod">
          <ac:chgData name="marcos aurelio gularte de castro" userId="67f50566e2aee3b4" providerId="LiveId" clId="{1730761B-06AD-40AD-9174-EEE37715AB39}" dt="2019-10-17T04:02:01.328" v="482" actId="931"/>
          <ac:spMkLst>
            <pc:docMk/>
            <pc:sldMk cId="2871518643" sldId="294"/>
            <ac:spMk id="12" creationId="{8F1E8E1F-EBD2-48F1-9C17-6327FCA7C1D1}"/>
          </ac:spMkLst>
        </pc:spChg>
        <pc:picChg chg="add del mod">
          <ac:chgData name="marcos aurelio gularte de castro" userId="67f50566e2aee3b4" providerId="LiveId" clId="{1730761B-06AD-40AD-9174-EEE37715AB39}" dt="2019-10-17T04:01:15.247" v="477" actId="478"/>
          <ac:picMkLst>
            <pc:docMk/>
            <pc:sldMk cId="2871518643" sldId="294"/>
            <ac:picMk id="6" creationId="{1A1B3214-9C6F-42A0-ADC4-83CC7F01447F}"/>
          </ac:picMkLst>
        </pc:picChg>
        <pc:picChg chg="add del mod">
          <ac:chgData name="marcos aurelio gularte de castro" userId="67f50566e2aee3b4" providerId="LiveId" clId="{1730761B-06AD-40AD-9174-EEE37715AB39}" dt="2019-10-17T04:01:29.255" v="481" actId="478"/>
          <ac:picMkLst>
            <pc:docMk/>
            <pc:sldMk cId="2871518643" sldId="294"/>
            <ac:picMk id="10" creationId="{9C7AD666-6B65-47E3-8170-97303BFD7CE5}"/>
          </ac:picMkLst>
        </pc:picChg>
        <pc:picChg chg="add mod">
          <ac:chgData name="marcos aurelio gularte de castro" userId="67f50566e2aee3b4" providerId="LiveId" clId="{1730761B-06AD-40AD-9174-EEE37715AB39}" dt="2019-10-17T04:02:02.218" v="484" actId="962"/>
          <ac:picMkLst>
            <pc:docMk/>
            <pc:sldMk cId="2871518643" sldId="294"/>
            <ac:picMk id="14" creationId="{612F7DD4-C5D6-4F40-9DBC-08791E3C43A0}"/>
          </ac:picMkLst>
        </pc:picChg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2066408478" sldId="295"/>
        </pc:sldMkLst>
        <pc:spChg chg="mod">
          <ac:chgData name="marcos aurelio gularte de castro" userId="67f50566e2aee3b4" providerId="LiveId" clId="{1730761B-06AD-40AD-9174-EEE37715AB39}" dt="2019-10-17T02:25:16.205" v="266"/>
          <ac:spMkLst>
            <pc:docMk/>
            <pc:sldMk cId="2066408478" sldId="295"/>
            <ac:spMk id="2" creationId="{4EAA655D-0DBC-485C-839A-F2DDCC31A93E}"/>
          </ac:spMkLst>
        </pc:spChg>
        <pc:spChg chg="del">
          <ac:chgData name="marcos aurelio gularte de castro" userId="67f50566e2aee3b4" providerId="LiveId" clId="{1730761B-06AD-40AD-9174-EEE37715AB39}" dt="2019-10-17T03:30:20.381" v="436"/>
          <ac:spMkLst>
            <pc:docMk/>
            <pc:sldMk cId="2066408478" sldId="295"/>
            <ac:spMk id="3" creationId="{7F4FC8AA-1488-4B39-82F6-0D31578E7145}"/>
          </ac:spMkLst>
        </pc:spChg>
        <pc:spChg chg="add del mod">
          <ac:chgData name="marcos aurelio gularte de castro" userId="67f50566e2aee3b4" providerId="LiveId" clId="{1730761B-06AD-40AD-9174-EEE37715AB39}" dt="2019-10-17T04:02:34.115" v="485"/>
          <ac:spMkLst>
            <pc:docMk/>
            <pc:sldMk cId="2066408478" sldId="295"/>
            <ac:spMk id="4" creationId="{C4AB7878-F524-453D-A0D1-A1DE3DA37C1E}"/>
          </ac:spMkLst>
        </pc:spChg>
        <pc:picChg chg="add">
          <ac:chgData name="marcos aurelio gularte de castro" userId="67f50566e2aee3b4" providerId="LiveId" clId="{1730761B-06AD-40AD-9174-EEE37715AB39}" dt="2019-10-17T04:02:34.115" v="485"/>
          <ac:picMkLst>
            <pc:docMk/>
            <pc:sldMk cId="2066408478" sldId="295"/>
            <ac:picMk id="5" creationId="{93F99EBD-C7CA-4AE8-8F98-5DB6112947AA}"/>
          </ac:picMkLst>
        </pc:picChg>
      </pc:sldChg>
      <pc:sldChg chg="del">
        <pc:chgData name="marcos aurelio gularte de castro" userId="67f50566e2aee3b4" providerId="LiveId" clId="{1730761B-06AD-40AD-9174-EEE37715AB39}" dt="2019-10-17T02:00:45.888" v="25" actId="2696"/>
        <pc:sldMkLst>
          <pc:docMk/>
          <pc:sldMk cId="2702038902" sldId="295"/>
        </pc:sldMkLst>
      </pc:sldChg>
      <pc:sldChg chg="del">
        <pc:chgData name="marcos aurelio gularte de castro" userId="67f50566e2aee3b4" providerId="LiveId" clId="{1730761B-06AD-40AD-9174-EEE37715AB39}" dt="2019-10-17T02:00:45.973" v="36" actId="2696"/>
        <pc:sldMkLst>
          <pc:docMk/>
          <pc:sldMk cId="1218573251" sldId="296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3218622824" sldId="296"/>
        </pc:sldMkLst>
        <pc:spChg chg="del mod">
          <ac:chgData name="marcos aurelio gularte de castro" userId="67f50566e2aee3b4" providerId="LiveId" clId="{1730761B-06AD-40AD-9174-EEE37715AB39}" dt="2019-10-17T02:26:05.798" v="272" actId="478"/>
          <ac:spMkLst>
            <pc:docMk/>
            <pc:sldMk cId="3218622824" sldId="296"/>
            <ac:spMk id="2" creationId="{85C0DBB8-D003-4ECB-96B4-21A5787E11F1}"/>
          </ac:spMkLst>
        </pc:spChg>
        <pc:spChg chg="del">
          <ac:chgData name="marcos aurelio gularte de castro" userId="67f50566e2aee3b4" providerId="LiveId" clId="{1730761B-06AD-40AD-9174-EEE37715AB39}" dt="2019-10-17T02:25:55.355" v="269"/>
          <ac:spMkLst>
            <pc:docMk/>
            <pc:sldMk cId="3218622824" sldId="296"/>
            <ac:spMk id="3" creationId="{1A4A2468-2F20-4A17-BC14-E39A472293CE}"/>
          </ac:spMkLst>
        </pc:spChg>
        <pc:spChg chg="add del mod">
          <ac:chgData name="marcos aurelio gularte de castro" userId="67f50566e2aee3b4" providerId="LiveId" clId="{1730761B-06AD-40AD-9174-EEE37715AB39}" dt="2019-10-17T02:25:59.635" v="270"/>
          <ac:spMkLst>
            <pc:docMk/>
            <pc:sldMk cId="3218622824" sldId="296"/>
            <ac:spMk id="4" creationId="{E6620FE0-2154-40FD-BAA3-6408D60FF1AA}"/>
          </ac:spMkLst>
        </pc:spChg>
        <pc:spChg chg="add mod">
          <ac:chgData name="marcos aurelio gularte de castro" userId="67f50566e2aee3b4" providerId="LiveId" clId="{1730761B-06AD-40AD-9174-EEE37715AB39}" dt="2019-10-17T02:26:10.419" v="274" actId="20577"/>
          <ac:spMkLst>
            <pc:docMk/>
            <pc:sldMk cId="3218622824" sldId="296"/>
            <ac:spMk id="5" creationId="{4905119E-6771-4781-B6B4-B7AAEA7BC67D}"/>
          </ac:spMkLst>
        </pc:spChg>
      </pc:sldChg>
      <pc:sldChg chg="del">
        <pc:chgData name="marcos aurelio gularte de castro" userId="67f50566e2aee3b4" providerId="LiveId" clId="{1730761B-06AD-40AD-9174-EEE37715AB39}" dt="2019-10-17T02:00:45.979" v="37" actId="2696"/>
        <pc:sldMkLst>
          <pc:docMk/>
          <pc:sldMk cId="1545058251" sldId="297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3975594420" sldId="297"/>
        </pc:sldMkLst>
        <pc:spChg chg="mod">
          <ac:chgData name="marcos aurelio gularte de castro" userId="67f50566e2aee3b4" providerId="LiveId" clId="{1730761B-06AD-40AD-9174-EEE37715AB39}" dt="2019-10-17T02:26:21.956" v="275"/>
          <ac:spMkLst>
            <pc:docMk/>
            <pc:sldMk cId="3975594420" sldId="297"/>
            <ac:spMk id="2" creationId="{51CD2D67-4C04-4E5D-8418-6E3CD0E4B2B1}"/>
          </ac:spMkLst>
        </pc:spChg>
        <pc:spChg chg="del">
          <ac:chgData name="marcos aurelio gularte de castro" userId="67f50566e2aee3b4" providerId="LiveId" clId="{1730761B-06AD-40AD-9174-EEE37715AB39}" dt="2019-10-17T02:26:30.407" v="276"/>
          <ac:spMkLst>
            <pc:docMk/>
            <pc:sldMk cId="3975594420" sldId="297"/>
            <ac:spMk id="3" creationId="{5271853D-AA56-4F30-BCF7-CD8C371A2A3A}"/>
          </ac:spMkLst>
        </pc:spChg>
        <pc:spChg chg="add mod">
          <ac:chgData name="marcos aurelio gularte de castro" userId="67f50566e2aee3b4" providerId="LiveId" clId="{1730761B-06AD-40AD-9174-EEE37715AB39}" dt="2019-10-17T02:34:09.302" v="289" actId="20577"/>
          <ac:spMkLst>
            <pc:docMk/>
            <pc:sldMk cId="3975594420" sldId="297"/>
            <ac:spMk id="4" creationId="{8E96896D-0E5C-4660-8EB2-143244FB0DF4}"/>
          </ac:spMkLst>
        </pc:spChg>
      </pc:sldChg>
      <pc:sldChg chg="del">
        <pc:chgData name="marcos aurelio gularte de castro" userId="67f50566e2aee3b4" providerId="LiveId" clId="{1730761B-06AD-40AD-9174-EEE37715AB39}" dt="2019-10-17T02:00:45.988" v="38" actId="2696"/>
        <pc:sldMkLst>
          <pc:docMk/>
          <pc:sldMk cId="2833799830" sldId="298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2999803615" sldId="298"/>
        </pc:sldMkLst>
        <pc:spChg chg="del">
          <ac:chgData name="marcos aurelio gularte de castro" userId="67f50566e2aee3b4" providerId="LiveId" clId="{1730761B-06AD-40AD-9174-EEE37715AB39}" dt="2019-10-17T02:34:41.486" v="290"/>
          <ac:spMkLst>
            <pc:docMk/>
            <pc:sldMk cId="2999803615" sldId="298"/>
            <ac:spMk id="2" creationId="{2A746092-11C0-484C-9A78-E4BA37747FDF}"/>
          </ac:spMkLst>
        </pc:spChg>
        <pc:spChg chg="del">
          <ac:chgData name="marcos aurelio gularte de castro" userId="67f50566e2aee3b4" providerId="LiveId" clId="{1730761B-06AD-40AD-9174-EEE37715AB39}" dt="2019-10-17T02:34:41.486" v="290"/>
          <ac:spMkLst>
            <pc:docMk/>
            <pc:sldMk cId="2999803615" sldId="298"/>
            <ac:spMk id="3" creationId="{37BC83EB-6E32-4A9D-9169-6D53C3642CCA}"/>
          </ac:spMkLst>
        </pc:spChg>
        <pc:spChg chg="add mod">
          <ac:chgData name="marcos aurelio gularte de castro" userId="67f50566e2aee3b4" providerId="LiveId" clId="{1730761B-06AD-40AD-9174-EEE37715AB39}" dt="2019-10-17T02:34:44.703" v="292" actId="20577"/>
          <ac:spMkLst>
            <pc:docMk/>
            <pc:sldMk cId="2999803615" sldId="298"/>
            <ac:spMk id="4" creationId="{65522A75-1226-40B2-A937-3D54D2DBF2FC}"/>
          </ac:spMkLst>
        </pc:spChg>
        <pc:spChg chg="add del mod">
          <ac:chgData name="marcos aurelio gularte de castro" userId="67f50566e2aee3b4" providerId="LiveId" clId="{1730761B-06AD-40AD-9174-EEE37715AB39}" dt="2019-10-17T02:34:48.601" v="293"/>
          <ac:spMkLst>
            <pc:docMk/>
            <pc:sldMk cId="2999803615" sldId="298"/>
            <ac:spMk id="5" creationId="{358494A1-02B9-49AA-8C69-9315CE7CFB77}"/>
          </ac:spMkLst>
        </pc:spChg>
        <pc:spChg chg="add del mod">
          <ac:chgData name="marcos aurelio gularte de castro" userId="67f50566e2aee3b4" providerId="LiveId" clId="{1730761B-06AD-40AD-9174-EEE37715AB39}" dt="2019-10-17T02:34:48.601" v="293"/>
          <ac:spMkLst>
            <pc:docMk/>
            <pc:sldMk cId="2999803615" sldId="298"/>
            <ac:spMk id="6" creationId="{1EE5E7C3-4E04-4230-90C1-3B73628DCA25}"/>
          </ac:spMkLst>
        </pc:spChg>
        <pc:spChg chg="add del mod">
          <ac:chgData name="marcos aurelio gularte de castro" userId="67f50566e2aee3b4" providerId="LiveId" clId="{1730761B-06AD-40AD-9174-EEE37715AB39}" dt="2019-10-17T04:05:00.155" v="486" actId="931"/>
          <ac:spMkLst>
            <pc:docMk/>
            <pc:sldMk cId="2999803615" sldId="298"/>
            <ac:spMk id="7" creationId="{56155906-FB4D-4F72-B6C5-001E85F8B493}"/>
          </ac:spMkLst>
        </pc:spChg>
        <pc:picChg chg="add mod">
          <ac:chgData name="marcos aurelio gularte de castro" userId="67f50566e2aee3b4" providerId="LiveId" clId="{1730761B-06AD-40AD-9174-EEE37715AB39}" dt="2019-10-17T04:05:01.249" v="488" actId="962"/>
          <ac:picMkLst>
            <pc:docMk/>
            <pc:sldMk cId="2999803615" sldId="298"/>
            <ac:picMk id="9" creationId="{03DF981B-23F9-4D48-93A6-29BDEDBC789C}"/>
          </ac:picMkLst>
        </pc:picChg>
      </pc:sldChg>
      <pc:sldChg chg="del">
        <pc:chgData name="marcos aurelio gularte de castro" userId="67f50566e2aee3b4" providerId="LiveId" clId="{1730761B-06AD-40AD-9174-EEE37715AB39}" dt="2019-10-17T02:00:45.992" v="39" actId="2696"/>
        <pc:sldMkLst>
          <pc:docMk/>
          <pc:sldMk cId="1568332589" sldId="299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4129205999" sldId="299"/>
        </pc:sldMkLst>
        <pc:spChg chg="del">
          <ac:chgData name="marcos aurelio gularte de castro" userId="67f50566e2aee3b4" providerId="LiveId" clId="{1730761B-06AD-40AD-9174-EEE37715AB39}" dt="2019-10-17T02:35:00.045" v="294"/>
          <ac:spMkLst>
            <pc:docMk/>
            <pc:sldMk cId="4129205999" sldId="299"/>
            <ac:spMk id="2" creationId="{EE41545F-2884-4C4D-8178-5FE838514978}"/>
          </ac:spMkLst>
        </pc:spChg>
        <pc:spChg chg="del">
          <ac:chgData name="marcos aurelio gularte de castro" userId="67f50566e2aee3b4" providerId="LiveId" clId="{1730761B-06AD-40AD-9174-EEE37715AB39}" dt="2019-10-17T02:35:00.045" v="294"/>
          <ac:spMkLst>
            <pc:docMk/>
            <pc:sldMk cId="4129205999" sldId="299"/>
            <ac:spMk id="3" creationId="{B8D9D916-9AFC-468D-8AEE-610096118277}"/>
          </ac:spMkLst>
        </pc:spChg>
        <pc:spChg chg="add mod">
          <ac:chgData name="marcos aurelio gularte de castro" userId="67f50566e2aee3b4" providerId="LiveId" clId="{1730761B-06AD-40AD-9174-EEE37715AB39}" dt="2019-10-17T02:35:14.023" v="300" actId="20577"/>
          <ac:spMkLst>
            <pc:docMk/>
            <pc:sldMk cId="4129205999" sldId="299"/>
            <ac:spMk id="4" creationId="{189221BD-2DAD-4978-89AF-E8048206679F}"/>
          </ac:spMkLst>
        </pc:spChg>
        <pc:spChg chg="add mod">
          <ac:chgData name="marcos aurelio gularte de castro" userId="67f50566e2aee3b4" providerId="LiveId" clId="{1730761B-06AD-40AD-9174-EEE37715AB39}" dt="2019-10-17T02:35:06.431" v="296"/>
          <ac:spMkLst>
            <pc:docMk/>
            <pc:sldMk cId="4129205999" sldId="299"/>
            <ac:spMk id="5" creationId="{3913D592-015E-4F68-8AB8-0CD6942A1C1F}"/>
          </ac:spMkLst>
        </pc:spChg>
        <pc:spChg chg="add del mod">
          <ac:chgData name="marcos aurelio gularte de castro" userId="67f50566e2aee3b4" providerId="LiveId" clId="{1730761B-06AD-40AD-9174-EEE37715AB39}" dt="2019-10-17T02:35:17.318" v="301"/>
          <ac:spMkLst>
            <pc:docMk/>
            <pc:sldMk cId="4129205999" sldId="299"/>
            <ac:spMk id="6" creationId="{EDC5B7C1-FF49-4669-ACF3-B60BAB3C9EF8}"/>
          </ac:spMkLst>
        </pc:spChg>
        <pc:spChg chg="add del mod">
          <ac:chgData name="marcos aurelio gularte de castro" userId="67f50566e2aee3b4" providerId="LiveId" clId="{1730761B-06AD-40AD-9174-EEE37715AB39}" dt="2019-10-17T02:35:17.318" v="301"/>
          <ac:spMkLst>
            <pc:docMk/>
            <pc:sldMk cId="4129205999" sldId="299"/>
            <ac:spMk id="7" creationId="{1882B773-74AE-482A-A439-F764EEB67ADC}"/>
          </ac:spMkLst>
        </pc:spChg>
      </pc:sldChg>
      <pc:sldChg chg="del">
        <pc:chgData name="marcos aurelio gularte de castro" userId="67f50566e2aee3b4" providerId="LiveId" clId="{1730761B-06AD-40AD-9174-EEE37715AB39}" dt="2019-10-17T02:00:45.997" v="40" actId="2696"/>
        <pc:sldMkLst>
          <pc:docMk/>
          <pc:sldMk cId="2460758289" sldId="300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2807769014" sldId="300"/>
        </pc:sldMkLst>
        <pc:spChg chg="mod">
          <ac:chgData name="marcos aurelio gularte de castro" userId="67f50566e2aee3b4" providerId="LiveId" clId="{1730761B-06AD-40AD-9174-EEE37715AB39}" dt="2019-10-17T02:35:46.386" v="306" actId="20577"/>
          <ac:spMkLst>
            <pc:docMk/>
            <pc:sldMk cId="2807769014" sldId="300"/>
            <ac:spMk id="2" creationId="{B6C6B705-DB52-4C30-9DC5-796C7FB3D096}"/>
          </ac:spMkLst>
        </pc:spChg>
        <pc:spChg chg="del">
          <ac:chgData name="marcos aurelio gularte de castro" userId="67f50566e2aee3b4" providerId="LiveId" clId="{1730761B-06AD-40AD-9174-EEE37715AB39}" dt="2019-10-17T04:06:03.847" v="489"/>
          <ac:spMkLst>
            <pc:docMk/>
            <pc:sldMk cId="2807769014" sldId="300"/>
            <ac:spMk id="3" creationId="{22D730CC-0A4A-477A-9D18-548155A7589E}"/>
          </ac:spMkLst>
        </pc:spChg>
        <pc:spChg chg="add del mod">
          <ac:chgData name="marcos aurelio gularte de castro" userId="67f50566e2aee3b4" providerId="LiveId" clId="{1730761B-06AD-40AD-9174-EEE37715AB39}" dt="2019-10-17T04:06:55.456" v="491"/>
          <ac:spMkLst>
            <pc:docMk/>
            <pc:sldMk cId="2807769014" sldId="300"/>
            <ac:spMk id="5" creationId="{A10C47E4-AFBE-4A32-9F35-8ECB62B52D0C}"/>
          </ac:spMkLst>
        </pc:spChg>
        <pc:picChg chg="add del">
          <ac:chgData name="marcos aurelio gularte de castro" userId="67f50566e2aee3b4" providerId="LiveId" clId="{1730761B-06AD-40AD-9174-EEE37715AB39}" dt="2019-10-17T04:06:52.793" v="490" actId="478"/>
          <ac:picMkLst>
            <pc:docMk/>
            <pc:sldMk cId="2807769014" sldId="300"/>
            <ac:picMk id="4" creationId="{25155C48-3D6C-46A0-B8AC-7354DC4B1CC1}"/>
          </ac:picMkLst>
        </pc:picChg>
        <pc:picChg chg="add">
          <ac:chgData name="marcos aurelio gularte de castro" userId="67f50566e2aee3b4" providerId="LiveId" clId="{1730761B-06AD-40AD-9174-EEE37715AB39}" dt="2019-10-17T04:06:55.456" v="491"/>
          <ac:picMkLst>
            <pc:docMk/>
            <pc:sldMk cId="2807769014" sldId="300"/>
            <ac:picMk id="6" creationId="{5984847D-9DD5-4659-9B7F-7171080042FF}"/>
          </ac:picMkLst>
        </pc:picChg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431853610" sldId="301"/>
        </pc:sldMkLst>
        <pc:spChg chg="del">
          <ac:chgData name="marcos aurelio gularte de castro" userId="67f50566e2aee3b4" providerId="LiveId" clId="{1730761B-06AD-40AD-9174-EEE37715AB39}" dt="2019-10-17T02:36:03.391" v="307"/>
          <ac:spMkLst>
            <pc:docMk/>
            <pc:sldMk cId="431853610" sldId="301"/>
            <ac:spMk id="2" creationId="{214238E2-B25E-4A4E-B4CA-B9C6F962E1A0}"/>
          </ac:spMkLst>
        </pc:spChg>
        <pc:spChg chg="del">
          <ac:chgData name="marcos aurelio gularte de castro" userId="67f50566e2aee3b4" providerId="LiveId" clId="{1730761B-06AD-40AD-9174-EEE37715AB39}" dt="2019-10-17T02:36:03.391" v="307"/>
          <ac:spMkLst>
            <pc:docMk/>
            <pc:sldMk cId="431853610" sldId="301"/>
            <ac:spMk id="3" creationId="{9EB2704B-2827-4CDB-A830-B75EDF48B5C6}"/>
          </ac:spMkLst>
        </pc:spChg>
        <pc:spChg chg="add mod">
          <ac:chgData name="marcos aurelio gularte de castro" userId="67f50566e2aee3b4" providerId="LiveId" clId="{1730761B-06AD-40AD-9174-EEE37715AB39}" dt="2019-10-17T02:36:08.390" v="310" actId="20577"/>
          <ac:spMkLst>
            <pc:docMk/>
            <pc:sldMk cId="431853610" sldId="301"/>
            <ac:spMk id="4" creationId="{51C64C1E-560D-4F83-82A7-FFD3CCA5B0A5}"/>
          </ac:spMkLst>
        </pc:spChg>
        <pc:spChg chg="add del mod">
          <ac:chgData name="marcos aurelio gularte de castro" userId="67f50566e2aee3b4" providerId="LiveId" clId="{1730761B-06AD-40AD-9174-EEE37715AB39}" dt="2019-10-17T04:07:23.709" v="492"/>
          <ac:spMkLst>
            <pc:docMk/>
            <pc:sldMk cId="431853610" sldId="301"/>
            <ac:spMk id="5" creationId="{6525C7AB-6E8D-4074-BC0B-22EC9FFFD2F7}"/>
          </ac:spMkLst>
        </pc:spChg>
        <pc:picChg chg="add mod">
          <ac:chgData name="marcos aurelio gularte de castro" userId="67f50566e2aee3b4" providerId="LiveId" clId="{1730761B-06AD-40AD-9174-EEE37715AB39}" dt="2019-10-17T04:07:48.349" v="495" actId="18131"/>
          <ac:picMkLst>
            <pc:docMk/>
            <pc:sldMk cId="431853610" sldId="301"/>
            <ac:picMk id="6" creationId="{7E3BE865-2CF2-448D-9908-0B5A9BF5430D}"/>
          </ac:picMkLst>
        </pc:picChg>
      </pc:sldChg>
      <pc:sldChg chg="del">
        <pc:chgData name="marcos aurelio gularte de castro" userId="67f50566e2aee3b4" providerId="LiveId" clId="{1730761B-06AD-40AD-9174-EEE37715AB39}" dt="2019-10-17T02:00:46.007" v="41" actId="2696"/>
        <pc:sldMkLst>
          <pc:docMk/>
          <pc:sldMk cId="3385751517" sldId="301"/>
        </pc:sldMkLst>
      </pc:sldChg>
      <pc:sldChg chg="del">
        <pc:chgData name="marcos aurelio gularte de castro" userId="67f50566e2aee3b4" providerId="LiveId" clId="{1730761B-06AD-40AD-9174-EEE37715AB39}" dt="2019-10-17T02:00:46.011" v="42" actId="2696"/>
        <pc:sldMkLst>
          <pc:docMk/>
          <pc:sldMk cId="1500322323" sldId="302"/>
        </pc:sldMkLst>
      </pc:sldChg>
      <pc:sldChg chg="add del">
        <pc:chgData name="marcos aurelio gularte de castro" userId="67f50566e2aee3b4" providerId="LiveId" clId="{1730761B-06AD-40AD-9174-EEE37715AB39}" dt="2019-10-17T02:36:14.348" v="311" actId="2696"/>
        <pc:sldMkLst>
          <pc:docMk/>
          <pc:sldMk cId="3464341687" sldId="302"/>
        </pc:sldMkLst>
      </pc:sldChg>
      <pc:sldChg chg="del">
        <pc:chgData name="marcos aurelio gularte de castro" userId="67f50566e2aee3b4" providerId="LiveId" clId="{1730761B-06AD-40AD-9174-EEE37715AB39}" dt="2019-10-17T02:00:46.022" v="43" actId="2696"/>
        <pc:sldMkLst>
          <pc:docMk/>
          <pc:sldMk cId="2260180373" sldId="303"/>
        </pc:sldMkLst>
      </pc:sldChg>
      <pc:sldChg chg="add del">
        <pc:chgData name="marcos aurelio gularte de castro" userId="67f50566e2aee3b4" providerId="LiveId" clId="{1730761B-06AD-40AD-9174-EEE37715AB39}" dt="2019-10-17T02:36:14.358" v="312" actId="2696"/>
        <pc:sldMkLst>
          <pc:docMk/>
          <pc:sldMk cId="2948350931" sldId="303"/>
        </pc:sldMkLst>
      </pc:sldChg>
      <pc:sldChg chg="del">
        <pc:chgData name="marcos aurelio gularte de castro" userId="67f50566e2aee3b4" providerId="LiveId" clId="{1730761B-06AD-40AD-9174-EEE37715AB39}" dt="2019-10-17T02:00:46.028" v="44" actId="2696"/>
        <pc:sldMkLst>
          <pc:docMk/>
          <pc:sldMk cId="2713639337" sldId="304"/>
        </pc:sldMkLst>
      </pc:sldChg>
      <pc:sldChg chg="add del">
        <pc:chgData name="marcos aurelio gularte de castro" userId="67f50566e2aee3b4" providerId="LiveId" clId="{1730761B-06AD-40AD-9174-EEE37715AB39}" dt="2019-10-17T02:36:14.368" v="313" actId="2696"/>
        <pc:sldMkLst>
          <pc:docMk/>
          <pc:sldMk cId="3421287472" sldId="304"/>
        </pc:sldMkLst>
      </pc:sldChg>
      <pc:sldChg chg="del">
        <pc:chgData name="marcos aurelio gularte de castro" userId="67f50566e2aee3b4" providerId="LiveId" clId="{1730761B-06AD-40AD-9174-EEE37715AB39}" dt="2019-10-17T02:00:46.040" v="45" actId="2696"/>
        <pc:sldMkLst>
          <pc:docMk/>
          <pc:sldMk cId="3627961754" sldId="305"/>
        </pc:sldMkLst>
      </pc:sldChg>
      <pc:sldChg chg="add del">
        <pc:chgData name="marcos aurelio gularte de castro" userId="67f50566e2aee3b4" providerId="LiveId" clId="{1730761B-06AD-40AD-9174-EEE37715AB39}" dt="2019-10-17T02:36:14.377" v="314" actId="2696"/>
        <pc:sldMkLst>
          <pc:docMk/>
          <pc:sldMk cId="3987847851" sldId="305"/>
        </pc:sldMkLst>
      </pc:sldChg>
      <pc:sldChg chg="del">
        <pc:chgData name="marcos aurelio gularte de castro" userId="67f50566e2aee3b4" providerId="LiveId" clId="{1730761B-06AD-40AD-9174-EEE37715AB39}" dt="2019-10-17T02:00:46.050" v="46" actId="2696"/>
        <pc:sldMkLst>
          <pc:docMk/>
          <pc:sldMk cId="988607796" sldId="306"/>
        </pc:sldMkLst>
      </pc:sldChg>
      <pc:sldChg chg="add del">
        <pc:chgData name="marcos aurelio gularte de castro" userId="67f50566e2aee3b4" providerId="LiveId" clId="{1730761B-06AD-40AD-9174-EEE37715AB39}" dt="2019-10-17T02:36:14.386" v="315" actId="2696"/>
        <pc:sldMkLst>
          <pc:docMk/>
          <pc:sldMk cId="3222934434" sldId="306"/>
        </pc:sldMkLst>
      </pc:sldChg>
      <pc:sldChg chg="add del">
        <pc:chgData name="marcos aurelio gularte de castro" userId="67f50566e2aee3b4" providerId="LiveId" clId="{1730761B-06AD-40AD-9174-EEE37715AB39}" dt="2019-10-17T02:36:14.392" v="316" actId="2696"/>
        <pc:sldMkLst>
          <pc:docMk/>
          <pc:sldMk cId="882376167" sldId="307"/>
        </pc:sldMkLst>
      </pc:sldChg>
      <pc:sldChg chg="del">
        <pc:chgData name="marcos aurelio gularte de castro" userId="67f50566e2aee3b4" providerId="LiveId" clId="{1730761B-06AD-40AD-9174-EEE37715AB39}" dt="2019-10-17T02:00:46.056" v="47" actId="2696"/>
        <pc:sldMkLst>
          <pc:docMk/>
          <pc:sldMk cId="3381482910" sldId="307"/>
        </pc:sldMkLst>
      </pc:sldChg>
      <pc:sldChg chg="add del">
        <pc:chgData name="marcos aurelio gularte de castro" userId="67f50566e2aee3b4" providerId="LiveId" clId="{1730761B-06AD-40AD-9174-EEE37715AB39}" dt="2019-10-17T02:36:14.401" v="317" actId="2696"/>
        <pc:sldMkLst>
          <pc:docMk/>
          <pc:sldMk cId="280717226" sldId="308"/>
        </pc:sldMkLst>
      </pc:sldChg>
      <pc:sldChg chg="del">
        <pc:chgData name="marcos aurelio gularte de castro" userId="67f50566e2aee3b4" providerId="LiveId" clId="{1730761B-06AD-40AD-9174-EEE37715AB39}" dt="2019-10-17T02:00:46.063" v="48" actId="2696"/>
        <pc:sldMkLst>
          <pc:docMk/>
          <pc:sldMk cId="1612843716" sldId="308"/>
        </pc:sldMkLst>
      </pc:sldChg>
      <pc:sldChg chg="add del">
        <pc:chgData name="marcos aurelio gularte de castro" userId="67f50566e2aee3b4" providerId="LiveId" clId="{1730761B-06AD-40AD-9174-EEE37715AB39}" dt="2019-10-17T02:36:14.407" v="318" actId="2696"/>
        <pc:sldMkLst>
          <pc:docMk/>
          <pc:sldMk cId="1163726114" sldId="309"/>
        </pc:sldMkLst>
      </pc:sldChg>
      <pc:sldChg chg="del">
        <pc:chgData name="marcos aurelio gularte de castro" userId="67f50566e2aee3b4" providerId="LiveId" clId="{1730761B-06AD-40AD-9174-EEE37715AB39}" dt="2019-10-17T02:00:46.070" v="49" actId="2696"/>
        <pc:sldMkLst>
          <pc:docMk/>
          <pc:sldMk cId="3432730801" sldId="309"/>
        </pc:sldMkLst>
      </pc:sldChg>
      <pc:sldChg chg="add del">
        <pc:chgData name="marcos aurelio gularte de castro" userId="67f50566e2aee3b4" providerId="LiveId" clId="{1730761B-06AD-40AD-9174-EEE37715AB39}" dt="2019-10-17T02:36:14.413" v="319" actId="2696"/>
        <pc:sldMkLst>
          <pc:docMk/>
          <pc:sldMk cId="727305087" sldId="310"/>
        </pc:sldMkLst>
      </pc:sldChg>
      <pc:sldChg chg="del">
        <pc:chgData name="marcos aurelio gularte de castro" userId="67f50566e2aee3b4" providerId="LiveId" clId="{1730761B-06AD-40AD-9174-EEE37715AB39}" dt="2019-10-17T02:00:46.075" v="50" actId="2696"/>
        <pc:sldMkLst>
          <pc:docMk/>
          <pc:sldMk cId="1453224159" sldId="310"/>
        </pc:sldMkLst>
      </pc:sldChg>
      <pc:sldChg chg="add del">
        <pc:chgData name="marcos aurelio gularte de castro" userId="67f50566e2aee3b4" providerId="LiveId" clId="{1730761B-06AD-40AD-9174-EEE37715AB39}" dt="2019-10-17T02:36:14.422" v="320" actId="2696"/>
        <pc:sldMkLst>
          <pc:docMk/>
          <pc:sldMk cId="3176635608" sldId="311"/>
        </pc:sldMkLst>
      </pc:sldChg>
      <pc:sldChg chg="del">
        <pc:chgData name="marcos aurelio gularte de castro" userId="67f50566e2aee3b4" providerId="LiveId" clId="{1730761B-06AD-40AD-9174-EEE37715AB39}" dt="2019-10-17T02:00:46.085" v="51" actId="2696"/>
        <pc:sldMkLst>
          <pc:docMk/>
          <pc:sldMk cId="4056311690" sldId="311"/>
        </pc:sldMkLst>
      </pc:sldChg>
      <pc:sldChg chg="del">
        <pc:chgData name="marcos aurelio gularte de castro" userId="67f50566e2aee3b4" providerId="LiveId" clId="{1730761B-06AD-40AD-9174-EEE37715AB39}" dt="2019-10-17T02:00:46.090" v="52" actId="2696"/>
        <pc:sldMkLst>
          <pc:docMk/>
          <pc:sldMk cId="180423781" sldId="312"/>
        </pc:sldMkLst>
      </pc:sldChg>
      <pc:sldChg chg="add del">
        <pc:chgData name="marcos aurelio gularte de castro" userId="67f50566e2aee3b4" providerId="LiveId" clId="{1730761B-06AD-40AD-9174-EEE37715AB39}" dt="2019-10-17T02:36:14.428" v="321" actId="2696"/>
        <pc:sldMkLst>
          <pc:docMk/>
          <pc:sldMk cId="3575510379" sldId="312"/>
        </pc:sldMkLst>
      </pc:sldChg>
      <pc:sldChg chg="add del">
        <pc:chgData name="marcos aurelio gularte de castro" userId="67f50566e2aee3b4" providerId="LiveId" clId="{1730761B-06AD-40AD-9174-EEE37715AB39}" dt="2019-10-17T02:36:14.437" v="322" actId="2696"/>
        <pc:sldMkLst>
          <pc:docMk/>
          <pc:sldMk cId="2805568684" sldId="313"/>
        </pc:sldMkLst>
      </pc:sldChg>
      <pc:sldChg chg="del">
        <pc:chgData name="marcos aurelio gularte de castro" userId="67f50566e2aee3b4" providerId="LiveId" clId="{1730761B-06AD-40AD-9174-EEE37715AB39}" dt="2019-10-17T02:00:46.095" v="53" actId="2696"/>
        <pc:sldMkLst>
          <pc:docMk/>
          <pc:sldMk cId="2921881832" sldId="313"/>
        </pc:sldMkLst>
      </pc:sldChg>
      <pc:sldChg chg="add del">
        <pc:chgData name="marcos aurelio gularte de castro" userId="67f50566e2aee3b4" providerId="LiveId" clId="{1730761B-06AD-40AD-9174-EEE37715AB39}" dt="2019-10-17T02:36:14.444" v="323" actId="2696"/>
        <pc:sldMkLst>
          <pc:docMk/>
          <pc:sldMk cId="1725798135" sldId="314"/>
        </pc:sldMkLst>
      </pc:sldChg>
      <pc:sldChg chg="del">
        <pc:chgData name="marcos aurelio gularte de castro" userId="67f50566e2aee3b4" providerId="LiveId" clId="{1730761B-06AD-40AD-9174-EEE37715AB39}" dt="2019-10-17T02:00:46.104" v="54" actId="2696"/>
        <pc:sldMkLst>
          <pc:docMk/>
          <pc:sldMk cId="3236854715" sldId="314"/>
        </pc:sldMkLst>
      </pc:sldChg>
      <pc:sldChg chg="add del">
        <pc:chgData name="marcos aurelio gularte de castro" userId="67f50566e2aee3b4" providerId="LiveId" clId="{1730761B-06AD-40AD-9174-EEE37715AB39}" dt="2019-10-17T02:36:14.453" v="324" actId="2696"/>
        <pc:sldMkLst>
          <pc:docMk/>
          <pc:sldMk cId="1534638021" sldId="315"/>
        </pc:sldMkLst>
      </pc:sldChg>
      <pc:sldChg chg="add del">
        <pc:chgData name="marcos aurelio gularte de castro" userId="67f50566e2aee3b4" providerId="LiveId" clId="{1730761B-06AD-40AD-9174-EEE37715AB39}" dt="2019-10-17T02:36:14.459" v="325" actId="2696"/>
        <pc:sldMkLst>
          <pc:docMk/>
          <pc:sldMk cId="1130901730" sldId="316"/>
        </pc:sldMkLst>
      </pc:sldChg>
      <pc:sldChg chg="add del">
        <pc:chgData name="marcos aurelio gularte de castro" userId="67f50566e2aee3b4" providerId="LiveId" clId="{1730761B-06AD-40AD-9174-EEE37715AB39}" dt="2019-10-17T02:36:14.464" v="326" actId="2696"/>
        <pc:sldMkLst>
          <pc:docMk/>
          <pc:sldMk cId="1308066275" sldId="317"/>
        </pc:sldMkLst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1940575511" sldId="318"/>
        </pc:sldMkLst>
        <pc:spChg chg="mod">
          <ac:chgData name="marcos aurelio gularte de castro" userId="67f50566e2aee3b4" providerId="LiveId" clId="{1730761B-06AD-40AD-9174-EEE37715AB39}" dt="2019-10-17T02:11:49.404" v="201" actId="20577"/>
          <ac:spMkLst>
            <pc:docMk/>
            <pc:sldMk cId="1940575511" sldId="318"/>
            <ac:spMk id="2" creationId="{DED6094F-089E-45CF-85C0-20CF03E7695C}"/>
          </ac:spMkLst>
        </pc:spChg>
        <pc:spChg chg="del">
          <ac:chgData name="marcos aurelio gularte de castro" userId="67f50566e2aee3b4" providerId="LiveId" clId="{1730761B-06AD-40AD-9174-EEE37715AB39}" dt="2019-10-17T03:14:49.645" v="396" actId="931"/>
          <ac:spMkLst>
            <pc:docMk/>
            <pc:sldMk cId="1940575511" sldId="318"/>
            <ac:spMk id="3" creationId="{55A51EF2-9A93-4716-BAB0-B74772B72C06}"/>
          </ac:spMkLst>
        </pc:spChg>
        <pc:spChg chg="add del mod">
          <ac:chgData name="marcos aurelio gularte de castro" userId="67f50566e2aee3b4" providerId="LiveId" clId="{1730761B-06AD-40AD-9174-EEE37715AB39}" dt="2019-10-17T03:18:56.796" v="406" actId="931"/>
          <ac:spMkLst>
            <pc:docMk/>
            <pc:sldMk cId="1940575511" sldId="318"/>
            <ac:spMk id="7" creationId="{0C6B358D-6199-43EC-9945-7BA98A5702AF}"/>
          </ac:spMkLst>
        </pc:spChg>
        <pc:picChg chg="add del mod">
          <ac:chgData name="marcos aurelio gularte de castro" userId="67f50566e2aee3b4" providerId="LiveId" clId="{1730761B-06AD-40AD-9174-EEE37715AB39}" dt="2019-10-17T03:18:45.195" v="405" actId="478"/>
          <ac:picMkLst>
            <pc:docMk/>
            <pc:sldMk cId="1940575511" sldId="318"/>
            <ac:picMk id="5" creationId="{B708BE4B-4CC0-4CF2-8AC2-8CA3B139FD67}"/>
          </ac:picMkLst>
        </pc:picChg>
        <pc:picChg chg="add mod modCrop">
          <ac:chgData name="marcos aurelio gularte de castro" userId="67f50566e2aee3b4" providerId="LiveId" clId="{1730761B-06AD-40AD-9174-EEE37715AB39}" dt="2019-10-17T03:19:02.182" v="409" actId="18131"/>
          <ac:picMkLst>
            <pc:docMk/>
            <pc:sldMk cId="1940575511" sldId="318"/>
            <ac:picMk id="9" creationId="{868CFEFA-7F21-49A6-AFF2-E0E9FFF41145}"/>
          </ac:picMkLst>
        </pc:picChg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783088135" sldId="319"/>
        </pc:sldMkLst>
        <pc:spChg chg="mod">
          <ac:chgData name="marcos aurelio gularte de castro" userId="67f50566e2aee3b4" providerId="LiveId" clId="{1730761B-06AD-40AD-9174-EEE37715AB39}" dt="2019-10-17T02:12:09.794" v="204" actId="20577"/>
          <ac:spMkLst>
            <pc:docMk/>
            <pc:sldMk cId="783088135" sldId="319"/>
            <ac:spMk id="2" creationId="{51C7DD9F-379C-4FB5-B618-2E7F4FF5D7DC}"/>
          </ac:spMkLst>
        </pc:spChg>
        <pc:spChg chg="del">
          <ac:chgData name="marcos aurelio gularte de castro" userId="67f50566e2aee3b4" providerId="LiveId" clId="{1730761B-06AD-40AD-9174-EEE37715AB39}" dt="2019-10-17T03:16:49.178" v="399" actId="931"/>
          <ac:spMkLst>
            <pc:docMk/>
            <pc:sldMk cId="783088135" sldId="319"/>
            <ac:spMk id="3" creationId="{5F07E952-9602-4FCF-BCC3-57542808B152}"/>
          </ac:spMkLst>
        </pc:spChg>
        <pc:picChg chg="add mod">
          <ac:chgData name="marcos aurelio gularte de castro" userId="67f50566e2aee3b4" providerId="LiveId" clId="{1730761B-06AD-40AD-9174-EEE37715AB39}" dt="2019-10-17T03:16:50.678" v="401" actId="962"/>
          <ac:picMkLst>
            <pc:docMk/>
            <pc:sldMk cId="783088135" sldId="319"/>
            <ac:picMk id="5" creationId="{E6E78483-4247-45E7-928D-ABA067D10133}"/>
          </ac:picMkLst>
        </pc:picChg>
      </pc:sldChg>
      <pc:sldChg chg="addSp delSp modSp add ord modTransition">
        <pc:chgData name="marcos aurelio gularte de castro" userId="67f50566e2aee3b4" providerId="LiveId" clId="{1730761B-06AD-40AD-9174-EEE37715AB39}" dt="2019-10-17T04:08:16.481" v="497"/>
        <pc:sldMkLst>
          <pc:docMk/>
          <pc:sldMk cId="39750946" sldId="320"/>
        </pc:sldMkLst>
        <pc:spChg chg="mod">
          <ac:chgData name="marcos aurelio gularte de castro" userId="67f50566e2aee3b4" providerId="LiveId" clId="{1730761B-06AD-40AD-9174-EEE37715AB39}" dt="2019-10-17T02:55:23.987" v="369" actId="20577"/>
          <ac:spMkLst>
            <pc:docMk/>
            <pc:sldMk cId="39750946" sldId="320"/>
            <ac:spMk id="2" creationId="{48EE38FB-5954-4211-B6BD-220D2F212844}"/>
          </ac:spMkLst>
        </pc:spChg>
        <pc:spChg chg="del">
          <ac:chgData name="marcos aurelio gularte de castro" userId="67f50566e2aee3b4" providerId="LiveId" clId="{1730761B-06AD-40AD-9174-EEE37715AB39}" dt="2019-10-17T02:56:25.357" v="370" actId="931"/>
          <ac:spMkLst>
            <pc:docMk/>
            <pc:sldMk cId="39750946" sldId="320"/>
            <ac:spMk id="3" creationId="{4FFFE1F1-81EB-4158-A7B8-BF1226AC7A78}"/>
          </ac:spMkLst>
        </pc:spChg>
        <pc:picChg chg="add mod">
          <ac:chgData name="marcos aurelio gularte de castro" userId="67f50566e2aee3b4" providerId="LiveId" clId="{1730761B-06AD-40AD-9174-EEE37715AB39}" dt="2019-10-17T02:56:26.351" v="372" actId="962"/>
          <ac:picMkLst>
            <pc:docMk/>
            <pc:sldMk cId="39750946" sldId="320"/>
            <ac:picMk id="5" creationId="{9C25DE45-672A-4547-AE8B-E7EB4086F182}"/>
          </ac:picMkLst>
        </pc:picChg>
      </pc:sldChg>
      <pc:sldChg chg="addSp delSp modSp add modTransition">
        <pc:chgData name="marcos aurelio gularte de castro" userId="67f50566e2aee3b4" providerId="LiveId" clId="{1730761B-06AD-40AD-9174-EEE37715AB39}" dt="2019-10-17T04:08:16.481" v="497"/>
        <pc:sldMkLst>
          <pc:docMk/>
          <pc:sldMk cId="3984319910" sldId="321"/>
        </pc:sldMkLst>
        <pc:spChg chg="del">
          <ac:chgData name="marcos aurelio gularte de castro" userId="67f50566e2aee3b4" providerId="LiveId" clId="{1730761B-06AD-40AD-9174-EEE37715AB39}" dt="2019-10-17T03:32:24.012" v="445"/>
          <ac:spMkLst>
            <pc:docMk/>
            <pc:sldMk cId="3984319910" sldId="321"/>
            <ac:spMk id="2" creationId="{6AE967B6-ECB8-4C0E-B90A-C281992D6C9E}"/>
          </ac:spMkLst>
        </pc:spChg>
        <pc:spChg chg="del">
          <ac:chgData name="marcos aurelio gularte de castro" userId="67f50566e2aee3b4" providerId="LiveId" clId="{1730761B-06AD-40AD-9174-EEE37715AB39}" dt="2019-10-17T03:32:24.012" v="445"/>
          <ac:spMkLst>
            <pc:docMk/>
            <pc:sldMk cId="3984319910" sldId="321"/>
            <ac:spMk id="3" creationId="{E70089E4-C948-40EE-8105-57E1D66ADF0E}"/>
          </ac:spMkLst>
        </pc:spChg>
        <pc:spChg chg="add mod">
          <ac:chgData name="marcos aurelio gularte de castro" userId="67f50566e2aee3b4" providerId="LiveId" clId="{1730761B-06AD-40AD-9174-EEE37715AB39}" dt="2019-10-17T03:32:36.019" v="452" actId="20577"/>
          <ac:spMkLst>
            <pc:docMk/>
            <pc:sldMk cId="3984319910" sldId="321"/>
            <ac:spMk id="4" creationId="{C2749D61-93CC-40B2-AC74-F1A4754D075F}"/>
          </ac:spMkLst>
        </pc:spChg>
        <pc:spChg chg="add mod">
          <ac:chgData name="marcos aurelio gularte de castro" userId="67f50566e2aee3b4" providerId="LiveId" clId="{1730761B-06AD-40AD-9174-EEE37715AB39}" dt="2019-10-17T03:32:31.956" v="450" actId="27636"/>
          <ac:spMkLst>
            <pc:docMk/>
            <pc:sldMk cId="3984319910" sldId="321"/>
            <ac:spMk id="5" creationId="{33FEF255-1D78-43CC-9CAB-6D5084ECC43E}"/>
          </ac:spMkLst>
        </pc:spChg>
        <pc:spChg chg="add del mod">
          <ac:chgData name="marcos aurelio gularte de castro" userId="67f50566e2aee3b4" providerId="LiveId" clId="{1730761B-06AD-40AD-9174-EEE37715AB39}" dt="2019-10-17T03:32:39.200" v="453"/>
          <ac:spMkLst>
            <pc:docMk/>
            <pc:sldMk cId="3984319910" sldId="321"/>
            <ac:spMk id="6" creationId="{F3C9564C-721F-4D47-8AFD-43192A1FD15A}"/>
          </ac:spMkLst>
        </pc:spChg>
        <pc:spChg chg="add del mod">
          <ac:chgData name="marcos aurelio gularte de castro" userId="67f50566e2aee3b4" providerId="LiveId" clId="{1730761B-06AD-40AD-9174-EEE37715AB39}" dt="2019-10-17T03:32:39.200" v="453"/>
          <ac:spMkLst>
            <pc:docMk/>
            <pc:sldMk cId="3984319910" sldId="321"/>
            <ac:spMk id="7" creationId="{8564C9FF-7439-4AD8-A649-74B767BA0A6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6AFCD-E046-47DE-82FB-60C68CCD5025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85EAE-0455-4821-A447-811EB6673A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644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FCC7FF-8445-4B8B-9835-7802436CD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1389" y="1074235"/>
            <a:ext cx="6035842" cy="2667585"/>
          </a:xfrm>
        </p:spPr>
        <p:txBody>
          <a:bodyPr anchor="ctr"/>
          <a:lstStyle>
            <a:lvl1pPr algn="ctr">
              <a:defRPr sz="6000" cap="all" baseline="0">
                <a:solidFill>
                  <a:srgbClr val="35587D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6ADC7F-BEBC-4564-B0BD-5C58AB3A59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01389" y="3854700"/>
            <a:ext cx="6035842" cy="184992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MÊS</a:t>
            </a:r>
          </a:p>
        </p:txBody>
      </p:sp>
    </p:spTree>
    <p:extLst>
      <p:ext uri="{BB962C8B-B14F-4D97-AF65-F5344CB8AC3E}">
        <p14:creationId xmlns:p14="http://schemas.microsoft.com/office/powerpoint/2010/main" val="297581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CFA8E-A121-45C3-8CBB-AE7ACB88A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730D88-825B-4A11-BD69-4B1262B1C5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E5A94DD-99CF-4B83-A553-1DBA8B8CC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E16F22C-9BCC-4C96-8B0C-14D57165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8970A9-964F-4EB1-BFE9-F6578BC9E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B7FA68-59EC-4923-8C58-95535BFB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469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3AD2D-B341-48EF-A518-35785DB5F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90A7475-968E-4533-97AA-6EDD1CABC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2765C70-5FB8-4572-AB21-58588FF51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8B50DB1-020F-4E68-9A6C-336A97C474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73734B1-D5A9-4930-8755-201A8CB7C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EAA0F85-840A-4667-B038-12BFD2F2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FE42C2E-BB7C-474D-8DF9-564B2381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B916552-0F73-483A-8E3A-8E0CDFBA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759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D5F9ED-59DB-4CD1-A85C-10D2EA43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4A753B9-EEC5-4555-A3FC-A6F1D75C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72C00F0-7ED1-4304-A443-C96F3EAFD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70FADEB-0022-4984-94E8-2C835A8B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183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7D32C5E-EC52-424B-A7BD-44D76389E2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59FB43-B43A-45B6-882B-3AC09B2BC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D72FFA-B4DE-4A6F-A738-24E4A9810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9556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993E29-1A42-42A4-B869-0D4915CB4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966694-27F6-4A37-A76D-F3B249332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F542A6A-956A-4339-9992-5B923447E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7771BC-50B4-473B-A441-5E4DF2E3AB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4C56C2B-F7A9-4264-8988-201B2DA26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5668045-F52D-4434-B96C-01AB3A85E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2868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8A0D1-A127-4E7A-A6CB-9E24CBA44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65B169C-177A-42E7-91A3-16CB358279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8B87AF4-6F34-460E-B927-CDA8434DB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2C9A7C8-5BF7-463A-AFFE-ABD7A7977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E7E03BC-7377-44F4-A7D3-D7EF08FD3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3E1DA0E-7031-465D-904B-046117952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9017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37433A-D162-459D-BE7F-D9DF735AC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E738DC3-7057-483D-B29B-B5E28A610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7189FB0-28FE-42A0-AEE5-9598BE181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175F427-E826-4EBC-9E8F-A94411E2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EDECE0-658C-430B-8CA4-77D27086D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6231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C2EC344-AB80-4E57-A126-4F4675FBD0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AEF7F81-CCA3-4C17-8084-0B811994E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7DB4C70-4C06-44F4-93DB-468659E4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1DD92C-A8DC-4D05-AEFF-25AA9BFF9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B9D207-4A22-45C9-9D09-26D1FD592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0829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57CDE7C-0BA6-4C76-888B-94428A4550F4}"/>
              </a:ext>
            </a:extLst>
          </p:cNvPr>
          <p:cNvSpPr txBox="1"/>
          <p:nvPr userDrawn="1"/>
        </p:nvSpPr>
        <p:spPr>
          <a:xfrm>
            <a:off x="601580" y="4235115"/>
            <a:ext cx="39222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0" i="0" u="none" strike="noStrike" kern="1200" baseline="0" dirty="0">
                <a:solidFill>
                  <a:schemeClr val="bg1"/>
                </a:solidFill>
                <a:latin typeface="Impact" panose="020B0806030902050204" pitchFamily="34" charset="0"/>
                <a:ea typeface="+mn-ea"/>
                <a:cs typeface="+mn-cs"/>
              </a:rPr>
              <a:t>MORDOMIA CRISTÃ</a:t>
            </a:r>
            <a:endParaRPr lang="pt-BR" sz="6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F0A1592-64F2-4AF5-9111-5816E9C875E0}"/>
              </a:ext>
            </a:extLst>
          </p:cNvPr>
          <p:cNvSpPr txBox="1"/>
          <p:nvPr userDrawn="1"/>
        </p:nvSpPr>
        <p:spPr>
          <a:xfrm>
            <a:off x="965175" y="3650340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SERMÃO MENSAL</a:t>
            </a:r>
          </a:p>
        </p:txBody>
      </p:sp>
    </p:spTree>
    <p:extLst>
      <p:ext uri="{BB962C8B-B14F-4D97-AF65-F5344CB8AC3E}">
        <p14:creationId xmlns:p14="http://schemas.microsoft.com/office/powerpoint/2010/main" val="186332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377DEB-7FEB-4436-8C5A-065781E203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A6A800-9D89-4563-8222-CA2C758B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AF7EE0-A42D-4AF9-8364-C8F86A623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2160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088" y="648930"/>
            <a:ext cx="9334960" cy="5260256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0443291D-CCB6-4E2C-964E-8D26A466B69C}"/>
              </a:ext>
            </a:extLst>
          </p:cNvPr>
          <p:cNvSpPr/>
          <p:nvPr userDrawn="1"/>
        </p:nvSpPr>
        <p:spPr>
          <a:xfrm flipH="1" flipV="1">
            <a:off x="2222088" y="422786"/>
            <a:ext cx="9515113" cy="5374405"/>
          </a:xfrm>
          <a:custGeom>
            <a:avLst/>
            <a:gdLst>
              <a:gd name="connsiteX0" fmla="*/ 0 w 9515113"/>
              <a:gd name="connsiteY0" fmla="*/ 0 h 5374405"/>
              <a:gd name="connsiteX1" fmla="*/ 0 w 9515113"/>
              <a:gd name="connsiteY1" fmla="*/ 776403 h 5374405"/>
              <a:gd name="connsiteX2" fmla="*/ 0 w 9515113"/>
              <a:gd name="connsiteY2" fmla="*/ 1285080 h 5374405"/>
              <a:gd name="connsiteX3" fmla="*/ 0 w 9515113"/>
              <a:gd name="connsiteY3" fmla="*/ 1793757 h 5374405"/>
              <a:gd name="connsiteX4" fmla="*/ 0 w 9515113"/>
              <a:gd name="connsiteY4" fmla="*/ 2516615 h 5374405"/>
              <a:gd name="connsiteX5" fmla="*/ 0 w 9515113"/>
              <a:gd name="connsiteY5" fmla="*/ 3078837 h 5374405"/>
              <a:gd name="connsiteX6" fmla="*/ 0 w 9515113"/>
              <a:gd name="connsiteY6" fmla="*/ 3694605 h 5374405"/>
              <a:gd name="connsiteX7" fmla="*/ 0 w 9515113"/>
              <a:gd name="connsiteY7" fmla="*/ 4363918 h 5374405"/>
              <a:gd name="connsiteX8" fmla="*/ 0 w 9515113"/>
              <a:gd name="connsiteY8" fmla="*/ 5354500 h 5374405"/>
              <a:gd name="connsiteX9" fmla="*/ 309840 w 9515113"/>
              <a:gd name="connsiteY9" fmla="*/ 5374405 h 5374405"/>
              <a:gd name="connsiteX10" fmla="*/ 783254 w 9515113"/>
              <a:gd name="connsiteY10" fmla="*/ 5374405 h 5374405"/>
              <a:gd name="connsiteX11" fmla="*/ 1164615 w 9515113"/>
              <a:gd name="connsiteY11" fmla="*/ 5374405 h 5374405"/>
              <a:gd name="connsiteX12" fmla="*/ 1545977 w 9515113"/>
              <a:gd name="connsiteY12" fmla="*/ 5374405 h 5374405"/>
              <a:gd name="connsiteX13" fmla="*/ 2019391 w 9515113"/>
              <a:gd name="connsiteY13" fmla="*/ 5374405 h 5374405"/>
              <a:gd name="connsiteX14" fmla="*/ 2492805 w 9515113"/>
              <a:gd name="connsiteY14" fmla="*/ 5374405 h 5374405"/>
              <a:gd name="connsiteX15" fmla="*/ 3334430 w 9515113"/>
              <a:gd name="connsiteY15" fmla="*/ 5374405 h 5374405"/>
              <a:gd name="connsiteX16" fmla="*/ 3807844 w 9515113"/>
              <a:gd name="connsiteY16" fmla="*/ 5374405 h 5374405"/>
              <a:gd name="connsiteX17" fmla="*/ 4189205 w 9515113"/>
              <a:gd name="connsiteY17" fmla="*/ 5374405 h 5374405"/>
              <a:gd name="connsiteX18" fmla="*/ 4754672 w 9515113"/>
              <a:gd name="connsiteY18" fmla="*/ 5374405 h 5374405"/>
              <a:gd name="connsiteX19" fmla="*/ 5320139 w 9515113"/>
              <a:gd name="connsiteY19" fmla="*/ 5374405 h 5374405"/>
              <a:gd name="connsiteX20" fmla="*/ 5701500 w 9515113"/>
              <a:gd name="connsiteY20" fmla="*/ 5374405 h 5374405"/>
              <a:gd name="connsiteX21" fmla="*/ 6082861 w 9515113"/>
              <a:gd name="connsiteY21" fmla="*/ 5374405 h 5374405"/>
              <a:gd name="connsiteX22" fmla="*/ 6464223 w 9515113"/>
              <a:gd name="connsiteY22" fmla="*/ 5374405 h 5374405"/>
              <a:gd name="connsiteX23" fmla="*/ 7305847 w 9515113"/>
              <a:gd name="connsiteY23" fmla="*/ 5374405 h 5374405"/>
              <a:gd name="connsiteX24" fmla="*/ 7779262 w 9515113"/>
              <a:gd name="connsiteY24" fmla="*/ 5374405 h 5374405"/>
              <a:gd name="connsiteX25" fmla="*/ 8528834 w 9515113"/>
              <a:gd name="connsiteY25" fmla="*/ 5374405 h 5374405"/>
              <a:gd name="connsiteX26" fmla="*/ 9515113 w 9515113"/>
              <a:gd name="connsiteY26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515113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101648" y="5373627"/>
                  <a:pt x="191715" y="5358856"/>
                  <a:pt x="309840" y="5374405"/>
                </a:cubicBezTo>
                <a:cubicBezTo>
                  <a:pt x="435483" y="5378629"/>
                  <a:pt x="558641" y="5357266"/>
                  <a:pt x="783254" y="5374405"/>
                </a:cubicBezTo>
                <a:cubicBezTo>
                  <a:pt x="1007867" y="5391544"/>
                  <a:pt x="993292" y="5380037"/>
                  <a:pt x="1164615" y="5374405"/>
                </a:cubicBezTo>
                <a:cubicBezTo>
                  <a:pt x="1335938" y="5368773"/>
                  <a:pt x="1359094" y="5370171"/>
                  <a:pt x="1545977" y="5374405"/>
                </a:cubicBezTo>
                <a:cubicBezTo>
                  <a:pt x="1732860" y="5378639"/>
                  <a:pt x="1912665" y="5382652"/>
                  <a:pt x="2019391" y="5374405"/>
                </a:cubicBezTo>
                <a:cubicBezTo>
                  <a:pt x="2126117" y="5366158"/>
                  <a:pt x="2378239" y="5365319"/>
                  <a:pt x="2492805" y="5374405"/>
                </a:cubicBezTo>
                <a:cubicBezTo>
                  <a:pt x="2607371" y="5383491"/>
                  <a:pt x="2934146" y="5338955"/>
                  <a:pt x="3334430" y="5374405"/>
                </a:cubicBezTo>
                <a:cubicBezTo>
                  <a:pt x="3734715" y="5409855"/>
                  <a:pt x="3613355" y="5359933"/>
                  <a:pt x="3807844" y="5374405"/>
                </a:cubicBezTo>
                <a:cubicBezTo>
                  <a:pt x="4002333" y="5388877"/>
                  <a:pt x="4064715" y="5388453"/>
                  <a:pt x="4189205" y="5374405"/>
                </a:cubicBezTo>
                <a:cubicBezTo>
                  <a:pt x="4313695" y="5360357"/>
                  <a:pt x="4538349" y="5361803"/>
                  <a:pt x="4754672" y="5374405"/>
                </a:cubicBezTo>
                <a:cubicBezTo>
                  <a:pt x="4970995" y="5387007"/>
                  <a:pt x="5077919" y="5359251"/>
                  <a:pt x="5320139" y="5374405"/>
                </a:cubicBezTo>
                <a:cubicBezTo>
                  <a:pt x="5562359" y="5389559"/>
                  <a:pt x="5517305" y="5368434"/>
                  <a:pt x="5701500" y="5374405"/>
                </a:cubicBezTo>
                <a:cubicBezTo>
                  <a:pt x="5885695" y="5380376"/>
                  <a:pt x="5953859" y="5367565"/>
                  <a:pt x="6082861" y="5374405"/>
                </a:cubicBezTo>
                <a:cubicBezTo>
                  <a:pt x="6211863" y="5381245"/>
                  <a:pt x="6316249" y="5360169"/>
                  <a:pt x="6464223" y="5374405"/>
                </a:cubicBezTo>
                <a:cubicBezTo>
                  <a:pt x="6612197" y="5388641"/>
                  <a:pt x="6889270" y="5333004"/>
                  <a:pt x="7305847" y="5374405"/>
                </a:cubicBezTo>
                <a:cubicBezTo>
                  <a:pt x="7722424" y="5415806"/>
                  <a:pt x="7637700" y="5358055"/>
                  <a:pt x="7779262" y="5374405"/>
                </a:cubicBezTo>
                <a:cubicBezTo>
                  <a:pt x="7920824" y="5390755"/>
                  <a:pt x="8349910" y="5380232"/>
                  <a:pt x="8528834" y="5374405"/>
                </a:cubicBezTo>
                <a:cubicBezTo>
                  <a:pt x="8707758" y="5368578"/>
                  <a:pt x="9304064" y="5388668"/>
                  <a:pt x="9515113" y="5374405"/>
                </a:cubicBezTo>
              </a:path>
            </a:pathLst>
          </a:custGeom>
          <a:noFill/>
          <a:ln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33EFDCD5-9D1D-463A-B0B9-39CDC75F1EC2}"/>
              </a:ext>
            </a:extLst>
          </p:cNvPr>
          <p:cNvSpPr/>
          <p:nvPr userDrawn="1"/>
        </p:nvSpPr>
        <p:spPr>
          <a:xfrm>
            <a:off x="1789471" y="948813"/>
            <a:ext cx="9610263" cy="5374405"/>
          </a:xfrm>
          <a:custGeom>
            <a:avLst/>
            <a:gdLst>
              <a:gd name="connsiteX0" fmla="*/ 0 w 9610263"/>
              <a:gd name="connsiteY0" fmla="*/ 0 h 5374405"/>
              <a:gd name="connsiteX1" fmla="*/ 0 w 9610263"/>
              <a:gd name="connsiteY1" fmla="*/ 776403 h 5374405"/>
              <a:gd name="connsiteX2" fmla="*/ 0 w 9610263"/>
              <a:gd name="connsiteY2" fmla="*/ 1285080 h 5374405"/>
              <a:gd name="connsiteX3" fmla="*/ 0 w 9610263"/>
              <a:gd name="connsiteY3" fmla="*/ 1793757 h 5374405"/>
              <a:gd name="connsiteX4" fmla="*/ 0 w 9610263"/>
              <a:gd name="connsiteY4" fmla="*/ 2516615 h 5374405"/>
              <a:gd name="connsiteX5" fmla="*/ 0 w 9610263"/>
              <a:gd name="connsiteY5" fmla="*/ 3078837 h 5374405"/>
              <a:gd name="connsiteX6" fmla="*/ 0 w 9610263"/>
              <a:gd name="connsiteY6" fmla="*/ 3694605 h 5374405"/>
              <a:gd name="connsiteX7" fmla="*/ 0 w 9610263"/>
              <a:gd name="connsiteY7" fmla="*/ 4363918 h 5374405"/>
              <a:gd name="connsiteX8" fmla="*/ 0 w 9610263"/>
              <a:gd name="connsiteY8" fmla="*/ 5354500 h 5374405"/>
              <a:gd name="connsiteX9" fmla="*/ 312939 w 9610263"/>
              <a:gd name="connsiteY9" fmla="*/ 5374405 h 5374405"/>
              <a:gd name="connsiteX10" fmla="*/ 791087 w 9610263"/>
              <a:gd name="connsiteY10" fmla="*/ 5374405 h 5374405"/>
              <a:gd name="connsiteX11" fmla="*/ 1176262 w 9610263"/>
              <a:gd name="connsiteY11" fmla="*/ 5374405 h 5374405"/>
              <a:gd name="connsiteX12" fmla="*/ 1561437 w 9610263"/>
              <a:gd name="connsiteY12" fmla="*/ 5374405 h 5374405"/>
              <a:gd name="connsiteX13" fmla="*/ 2039585 w 9610263"/>
              <a:gd name="connsiteY13" fmla="*/ 5374405 h 5374405"/>
              <a:gd name="connsiteX14" fmla="*/ 2517733 w 9610263"/>
              <a:gd name="connsiteY14" fmla="*/ 5374405 h 5374405"/>
              <a:gd name="connsiteX15" fmla="*/ 3367774 w 9610263"/>
              <a:gd name="connsiteY15" fmla="*/ 5374405 h 5374405"/>
              <a:gd name="connsiteX16" fmla="*/ 3845922 w 9610263"/>
              <a:gd name="connsiteY16" fmla="*/ 5374405 h 5374405"/>
              <a:gd name="connsiteX17" fmla="*/ 4231097 w 9610263"/>
              <a:gd name="connsiteY17" fmla="*/ 5374405 h 5374405"/>
              <a:gd name="connsiteX18" fmla="*/ 4802218 w 9610263"/>
              <a:gd name="connsiteY18" fmla="*/ 5374405 h 5374405"/>
              <a:gd name="connsiteX19" fmla="*/ 5373340 w 9610263"/>
              <a:gd name="connsiteY19" fmla="*/ 5374405 h 5374405"/>
              <a:gd name="connsiteX20" fmla="*/ 5758514 w 9610263"/>
              <a:gd name="connsiteY20" fmla="*/ 5374405 h 5374405"/>
              <a:gd name="connsiteX21" fmla="*/ 6143689 w 9610263"/>
              <a:gd name="connsiteY21" fmla="*/ 5374405 h 5374405"/>
              <a:gd name="connsiteX22" fmla="*/ 6528864 w 9610263"/>
              <a:gd name="connsiteY22" fmla="*/ 5374405 h 5374405"/>
              <a:gd name="connsiteX23" fmla="*/ 7378905 w 9610263"/>
              <a:gd name="connsiteY23" fmla="*/ 5374405 h 5374405"/>
              <a:gd name="connsiteX24" fmla="*/ 7857053 w 9610263"/>
              <a:gd name="connsiteY24" fmla="*/ 5374405 h 5374405"/>
              <a:gd name="connsiteX25" fmla="*/ 8614121 w 9610263"/>
              <a:gd name="connsiteY25" fmla="*/ 5374405 h 5374405"/>
              <a:gd name="connsiteX26" fmla="*/ 9610263 w 9610263"/>
              <a:gd name="connsiteY26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610263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102466" y="5354676"/>
                  <a:pt x="171305" y="5366722"/>
                  <a:pt x="312939" y="5374405"/>
                </a:cubicBezTo>
                <a:cubicBezTo>
                  <a:pt x="466892" y="5364184"/>
                  <a:pt x="601692" y="5396905"/>
                  <a:pt x="791087" y="5374405"/>
                </a:cubicBezTo>
                <a:cubicBezTo>
                  <a:pt x="980482" y="5351905"/>
                  <a:pt x="1006527" y="5369144"/>
                  <a:pt x="1176262" y="5374405"/>
                </a:cubicBezTo>
                <a:cubicBezTo>
                  <a:pt x="1345998" y="5379666"/>
                  <a:pt x="1422938" y="5381971"/>
                  <a:pt x="1561437" y="5374405"/>
                </a:cubicBezTo>
                <a:cubicBezTo>
                  <a:pt x="1699936" y="5366839"/>
                  <a:pt x="1801961" y="5374785"/>
                  <a:pt x="2039585" y="5374405"/>
                </a:cubicBezTo>
                <a:cubicBezTo>
                  <a:pt x="2277209" y="5374025"/>
                  <a:pt x="2362787" y="5351569"/>
                  <a:pt x="2517733" y="5374405"/>
                </a:cubicBezTo>
                <a:cubicBezTo>
                  <a:pt x="2672679" y="5397241"/>
                  <a:pt x="3178833" y="5393614"/>
                  <a:pt x="3367774" y="5374405"/>
                </a:cubicBezTo>
                <a:cubicBezTo>
                  <a:pt x="3556715" y="5355196"/>
                  <a:pt x="3672023" y="5395942"/>
                  <a:pt x="3845922" y="5374405"/>
                </a:cubicBezTo>
                <a:cubicBezTo>
                  <a:pt x="4019821" y="5352868"/>
                  <a:pt x="4141719" y="5392675"/>
                  <a:pt x="4231097" y="5374405"/>
                </a:cubicBezTo>
                <a:cubicBezTo>
                  <a:pt x="4320475" y="5356135"/>
                  <a:pt x="4677997" y="5355926"/>
                  <a:pt x="4802218" y="5374405"/>
                </a:cubicBezTo>
                <a:cubicBezTo>
                  <a:pt x="4926439" y="5392884"/>
                  <a:pt x="5119240" y="5363467"/>
                  <a:pt x="5373340" y="5374405"/>
                </a:cubicBezTo>
                <a:cubicBezTo>
                  <a:pt x="5627440" y="5385343"/>
                  <a:pt x="5578820" y="5383328"/>
                  <a:pt x="5758514" y="5374405"/>
                </a:cubicBezTo>
                <a:cubicBezTo>
                  <a:pt x="5938208" y="5365482"/>
                  <a:pt x="6026393" y="5367881"/>
                  <a:pt x="6143689" y="5374405"/>
                </a:cubicBezTo>
                <a:cubicBezTo>
                  <a:pt x="6260986" y="5380929"/>
                  <a:pt x="6412592" y="5356512"/>
                  <a:pt x="6528864" y="5374405"/>
                </a:cubicBezTo>
                <a:cubicBezTo>
                  <a:pt x="6645137" y="5392298"/>
                  <a:pt x="6954526" y="5370322"/>
                  <a:pt x="7378905" y="5374405"/>
                </a:cubicBezTo>
                <a:cubicBezTo>
                  <a:pt x="7803284" y="5378488"/>
                  <a:pt x="7755474" y="5391344"/>
                  <a:pt x="7857053" y="5374405"/>
                </a:cubicBezTo>
                <a:cubicBezTo>
                  <a:pt x="7958632" y="5357466"/>
                  <a:pt x="8286667" y="5369108"/>
                  <a:pt x="8614121" y="5374405"/>
                </a:cubicBezTo>
                <a:cubicBezTo>
                  <a:pt x="8941575" y="5379702"/>
                  <a:pt x="9201784" y="5326908"/>
                  <a:pt x="9610263" y="5374405"/>
                </a:cubicBezTo>
              </a:path>
            </a:pathLst>
          </a:custGeom>
          <a:noFill/>
          <a:ln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9A17B27F-7FF8-4615-9648-36C683BD90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8859" y="234897"/>
            <a:ext cx="525915" cy="497605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E5D70E1C-8155-48E7-95EB-B201AF4F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11399734" y="5937609"/>
            <a:ext cx="525915" cy="49760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178" y="6123568"/>
            <a:ext cx="5766619" cy="399300"/>
          </a:xfrm>
          <a:custGeom>
            <a:avLst/>
            <a:gdLst>
              <a:gd name="connsiteX0" fmla="*/ 0 w 5766619"/>
              <a:gd name="connsiteY0" fmla="*/ 0 h 399300"/>
              <a:gd name="connsiteX1" fmla="*/ 640735 w 5766619"/>
              <a:gd name="connsiteY1" fmla="*/ 0 h 399300"/>
              <a:gd name="connsiteX2" fmla="*/ 1396803 w 5766619"/>
              <a:gd name="connsiteY2" fmla="*/ 0 h 399300"/>
              <a:gd name="connsiteX3" fmla="*/ 1979873 w 5766619"/>
              <a:gd name="connsiteY3" fmla="*/ 0 h 399300"/>
              <a:gd name="connsiteX4" fmla="*/ 2620608 w 5766619"/>
              <a:gd name="connsiteY4" fmla="*/ 0 h 399300"/>
              <a:gd name="connsiteX5" fmla="*/ 3088345 w 5766619"/>
              <a:gd name="connsiteY5" fmla="*/ 0 h 399300"/>
              <a:gd name="connsiteX6" fmla="*/ 3613748 w 5766619"/>
              <a:gd name="connsiteY6" fmla="*/ 0 h 399300"/>
              <a:gd name="connsiteX7" fmla="*/ 4312150 w 5766619"/>
              <a:gd name="connsiteY7" fmla="*/ 0 h 399300"/>
              <a:gd name="connsiteX8" fmla="*/ 5010551 w 5766619"/>
              <a:gd name="connsiteY8" fmla="*/ 0 h 399300"/>
              <a:gd name="connsiteX9" fmla="*/ 5766619 w 5766619"/>
              <a:gd name="connsiteY9" fmla="*/ 0 h 399300"/>
              <a:gd name="connsiteX10" fmla="*/ 5766619 w 5766619"/>
              <a:gd name="connsiteY10" fmla="*/ 399300 h 399300"/>
              <a:gd name="connsiteX11" fmla="*/ 5241216 w 5766619"/>
              <a:gd name="connsiteY11" fmla="*/ 399300 h 399300"/>
              <a:gd name="connsiteX12" fmla="*/ 4542814 w 5766619"/>
              <a:gd name="connsiteY12" fmla="*/ 399300 h 399300"/>
              <a:gd name="connsiteX13" fmla="*/ 3902079 w 5766619"/>
              <a:gd name="connsiteY13" fmla="*/ 399300 h 399300"/>
              <a:gd name="connsiteX14" fmla="*/ 3203677 w 5766619"/>
              <a:gd name="connsiteY14" fmla="*/ 399300 h 399300"/>
              <a:gd name="connsiteX15" fmla="*/ 2505276 w 5766619"/>
              <a:gd name="connsiteY15" fmla="*/ 399300 h 399300"/>
              <a:gd name="connsiteX16" fmla="*/ 1749208 w 5766619"/>
              <a:gd name="connsiteY16" fmla="*/ 399300 h 399300"/>
              <a:gd name="connsiteX17" fmla="*/ 993140 w 5766619"/>
              <a:gd name="connsiteY17" fmla="*/ 399300 h 399300"/>
              <a:gd name="connsiteX18" fmla="*/ 0 w 5766619"/>
              <a:gd name="connsiteY18" fmla="*/ 399300 h 399300"/>
              <a:gd name="connsiteX19" fmla="*/ 0 w 5766619"/>
              <a:gd name="connsiteY19" fmla="*/ 0 h 39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66619" h="399300" fill="none" extrusionOk="0">
                <a:moveTo>
                  <a:pt x="0" y="0"/>
                </a:moveTo>
                <a:cubicBezTo>
                  <a:pt x="300811" y="-4056"/>
                  <a:pt x="343798" y="-8588"/>
                  <a:pt x="640735" y="0"/>
                </a:cubicBezTo>
                <a:cubicBezTo>
                  <a:pt x="937672" y="8588"/>
                  <a:pt x="1053983" y="-3448"/>
                  <a:pt x="1396803" y="0"/>
                </a:cubicBezTo>
                <a:cubicBezTo>
                  <a:pt x="1739623" y="3448"/>
                  <a:pt x="1705956" y="-22612"/>
                  <a:pt x="1979873" y="0"/>
                </a:cubicBezTo>
                <a:cubicBezTo>
                  <a:pt x="2253790" y="22612"/>
                  <a:pt x="2440569" y="6174"/>
                  <a:pt x="2620608" y="0"/>
                </a:cubicBezTo>
                <a:cubicBezTo>
                  <a:pt x="2800648" y="-6174"/>
                  <a:pt x="2911427" y="16917"/>
                  <a:pt x="3088345" y="0"/>
                </a:cubicBezTo>
                <a:cubicBezTo>
                  <a:pt x="3265263" y="-16917"/>
                  <a:pt x="3355222" y="-21869"/>
                  <a:pt x="3613748" y="0"/>
                </a:cubicBezTo>
                <a:cubicBezTo>
                  <a:pt x="3872274" y="21869"/>
                  <a:pt x="4050268" y="-19860"/>
                  <a:pt x="4312150" y="0"/>
                </a:cubicBezTo>
                <a:cubicBezTo>
                  <a:pt x="4574032" y="19860"/>
                  <a:pt x="4782180" y="-32153"/>
                  <a:pt x="5010551" y="0"/>
                </a:cubicBezTo>
                <a:cubicBezTo>
                  <a:pt x="5238922" y="32153"/>
                  <a:pt x="5481880" y="33807"/>
                  <a:pt x="5766619" y="0"/>
                </a:cubicBezTo>
                <a:cubicBezTo>
                  <a:pt x="5751528" y="111553"/>
                  <a:pt x="5783933" y="285120"/>
                  <a:pt x="5766619" y="399300"/>
                </a:cubicBezTo>
                <a:cubicBezTo>
                  <a:pt x="5548084" y="416547"/>
                  <a:pt x="5366091" y="395397"/>
                  <a:pt x="5241216" y="399300"/>
                </a:cubicBezTo>
                <a:cubicBezTo>
                  <a:pt x="5116341" y="403203"/>
                  <a:pt x="4731696" y="372225"/>
                  <a:pt x="4542814" y="399300"/>
                </a:cubicBezTo>
                <a:cubicBezTo>
                  <a:pt x="4353932" y="426375"/>
                  <a:pt x="4065365" y="388900"/>
                  <a:pt x="3902079" y="399300"/>
                </a:cubicBezTo>
                <a:cubicBezTo>
                  <a:pt x="3738793" y="409700"/>
                  <a:pt x="3508015" y="371152"/>
                  <a:pt x="3203677" y="399300"/>
                </a:cubicBezTo>
                <a:cubicBezTo>
                  <a:pt x="2899339" y="427448"/>
                  <a:pt x="2734718" y="380072"/>
                  <a:pt x="2505276" y="399300"/>
                </a:cubicBezTo>
                <a:cubicBezTo>
                  <a:pt x="2275834" y="418528"/>
                  <a:pt x="2094011" y="405996"/>
                  <a:pt x="1749208" y="399300"/>
                </a:cubicBezTo>
                <a:cubicBezTo>
                  <a:pt x="1404405" y="392604"/>
                  <a:pt x="1178605" y="381650"/>
                  <a:pt x="993140" y="399300"/>
                </a:cubicBezTo>
                <a:cubicBezTo>
                  <a:pt x="807675" y="416950"/>
                  <a:pt x="314519" y="426521"/>
                  <a:pt x="0" y="399300"/>
                </a:cubicBezTo>
                <a:cubicBezTo>
                  <a:pt x="3718" y="253758"/>
                  <a:pt x="13690" y="97757"/>
                  <a:pt x="0" y="0"/>
                </a:cubicBezTo>
                <a:close/>
              </a:path>
              <a:path w="5766619" h="399300" stroke="0" extrusionOk="0">
                <a:moveTo>
                  <a:pt x="0" y="0"/>
                </a:moveTo>
                <a:cubicBezTo>
                  <a:pt x="149791" y="14608"/>
                  <a:pt x="321132" y="-3655"/>
                  <a:pt x="467737" y="0"/>
                </a:cubicBezTo>
                <a:cubicBezTo>
                  <a:pt x="614342" y="3655"/>
                  <a:pt x="813983" y="-16406"/>
                  <a:pt x="1050806" y="0"/>
                </a:cubicBezTo>
                <a:cubicBezTo>
                  <a:pt x="1287629" y="16406"/>
                  <a:pt x="1612623" y="9466"/>
                  <a:pt x="1806874" y="0"/>
                </a:cubicBezTo>
                <a:cubicBezTo>
                  <a:pt x="2001125" y="-9466"/>
                  <a:pt x="2116701" y="-7838"/>
                  <a:pt x="2389943" y="0"/>
                </a:cubicBezTo>
                <a:cubicBezTo>
                  <a:pt x="2663185" y="7838"/>
                  <a:pt x="2701989" y="14546"/>
                  <a:pt x="2857680" y="0"/>
                </a:cubicBezTo>
                <a:cubicBezTo>
                  <a:pt x="3013371" y="-14546"/>
                  <a:pt x="3368295" y="6724"/>
                  <a:pt x="3498416" y="0"/>
                </a:cubicBezTo>
                <a:cubicBezTo>
                  <a:pt x="3628537" y="-6724"/>
                  <a:pt x="3755483" y="19667"/>
                  <a:pt x="3966152" y="0"/>
                </a:cubicBezTo>
                <a:cubicBezTo>
                  <a:pt x="4176821" y="-19667"/>
                  <a:pt x="4382530" y="26701"/>
                  <a:pt x="4722220" y="0"/>
                </a:cubicBezTo>
                <a:cubicBezTo>
                  <a:pt x="5061910" y="-26701"/>
                  <a:pt x="5019995" y="22764"/>
                  <a:pt x="5189957" y="0"/>
                </a:cubicBezTo>
                <a:cubicBezTo>
                  <a:pt x="5359919" y="-22764"/>
                  <a:pt x="5481088" y="-20913"/>
                  <a:pt x="5766619" y="0"/>
                </a:cubicBezTo>
                <a:cubicBezTo>
                  <a:pt x="5757252" y="178215"/>
                  <a:pt x="5747853" y="233417"/>
                  <a:pt x="5766619" y="399300"/>
                </a:cubicBezTo>
                <a:cubicBezTo>
                  <a:pt x="5552596" y="385413"/>
                  <a:pt x="5405829" y="422548"/>
                  <a:pt x="5125884" y="399300"/>
                </a:cubicBezTo>
                <a:cubicBezTo>
                  <a:pt x="4845940" y="376052"/>
                  <a:pt x="4757884" y="424298"/>
                  <a:pt x="4600480" y="399300"/>
                </a:cubicBezTo>
                <a:cubicBezTo>
                  <a:pt x="4443076" y="374302"/>
                  <a:pt x="4362315" y="413533"/>
                  <a:pt x="4132744" y="399300"/>
                </a:cubicBezTo>
                <a:cubicBezTo>
                  <a:pt x="3903173" y="385067"/>
                  <a:pt x="3675882" y="367688"/>
                  <a:pt x="3434342" y="399300"/>
                </a:cubicBezTo>
                <a:cubicBezTo>
                  <a:pt x="3192802" y="430912"/>
                  <a:pt x="3128758" y="426719"/>
                  <a:pt x="2851273" y="399300"/>
                </a:cubicBezTo>
                <a:cubicBezTo>
                  <a:pt x="2573788" y="371881"/>
                  <a:pt x="2340774" y="418399"/>
                  <a:pt x="2210537" y="399300"/>
                </a:cubicBezTo>
                <a:cubicBezTo>
                  <a:pt x="2080300" y="380201"/>
                  <a:pt x="1729906" y="399054"/>
                  <a:pt x="1569802" y="399300"/>
                </a:cubicBezTo>
                <a:cubicBezTo>
                  <a:pt x="1409699" y="399546"/>
                  <a:pt x="1175669" y="383449"/>
                  <a:pt x="986733" y="399300"/>
                </a:cubicBezTo>
                <a:cubicBezTo>
                  <a:pt x="797797" y="415151"/>
                  <a:pt x="391066" y="413487"/>
                  <a:pt x="0" y="399300"/>
                </a:cubicBezTo>
                <a:cubicBezTo>
                  <a:pt x="9601" y="257616"/>
                  <a:pt x="-17927" y="15841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81589791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Autofit/>
          </a:bodyPr>
          <a:lstStyle>
            <a:lvl1pPr algn="ctr">
              <a:defRPr sz="200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939952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92935"/>
            <a:ext cx="4640179" cy="1325563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1" y="1970003"/>
            <a:ext cx="4640178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D4F7104-EA14-4D70-B170-D8914701C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54813" y="0"/>
            <a:ext cx="5437187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889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783" y="1270533"/>
            <a:ext cx="5890662" cy="3696102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00466" y="2330558"/>
            <a:ext cx="1591812" cy="1576052"/>
          </a:xfrm>
          <a:prstGeom prst="flowChartConnector">
            <a:avLst/>
          </a:prstGeom>
          <a:solidFill>
            <a:srgbClr val="742C88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60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 err="1"/>
              <a:t>xx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879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1" y="314632"/>
            <a:ext cx="4640178" cy="6302478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D4F7104-EA14-4D70-B170-D8914701C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54813" y="0"/>
            <a:ext cx="5437187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0155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1" y="314632"/>
            <a:ext cx="4640178" cy="63024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rgbClr val="742C88"/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D4F7104-EA14-4D70-B170-D8914701C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54813" y="0"/>
            <a:ext cx="5437187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70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0C0DF-65FE-4DAD-BC9B-494DBEB62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0052" y="1168317"/>
            <a:ext cx="7718322" cy="4715125"/>
          </a:xfrm>
        </p:spPr>
        <p:txBody>
          <a:bodyPr anchor="ctr"/>
          <a:lstStyle>
            <a:lvl1pPr algn="ctr">
              <a:defRPr sz="6000">
                <a:solidFill>
                  <a:srgbClr val="35587D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0247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327C3C2-CD82-4DF9-B2CE-A29921209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92935"/>
            <a:ext cx="100664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AA5E0A0-02AC-4009-ABCE-37A1B9C5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1753435"/>
            <a:ext cx="100664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85676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61" r:id="rId5"/>
    <p:sldLayoutId id="2147483664" r:id="rId6"/>
    <p:sldLayoutId id="2147483662" r:id="rId7"/>
    <p:sldLayoutId id="2147483665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inguacultura.wordpress.com/2009/07/07/meu-amigo-o-jeguemein-freund-der-esel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nc-nd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hu/szam%C3%A1r-csik%C3%B3-fiatal-picsa-h%C3%A1zi%C3%A1llat-2761528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pedia.org/wiki/Carro%C3%A7a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sa/3.0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R%C3%ADa_de_Vigo._Veleiro.jpg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sa/3.0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86915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FB510CB-1E3A-4082-B699-E322C485D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Um simples pedido</a:t>
            </a:r>
            <a:endParaRPr lang="pt-BR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818CC6A1-BD26-4F8F-8A4A-0A6B75C84C7B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2" r="27702"/>
          <a:stretch>
            <a:fillRect/>
          </a:stretch>
        </p:blipFill>
        <p:spPr bwMode="auto">
          <a:xfrm>
            <a:off x="6754813" y="0"/>
            <a:ext cx="5437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89361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59DC6D8D-DDB0-4319-9627-9CBD5D874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Um veículo insubstituível</a:t>
            </a:r>
            <a:endParaRPr lang="pt-BR" dirty="0"/>
          </a:p>
        </p:txBody>
      </p:sp>
      <p:pic>
        <p:nvPicPr>
          <p:cNvPr id="14" name="Espaço Reservado para Imagem 13" descr="Animal com a boca aberta&#10;&#10;Descrição gerada automaticamente">
            <a:extLst>
              <a:ext uri="{FF2B5EF4-FFF2-40B4-BE49-F238E27FC236}">
                <a16:creationId xmlns:a16="http://schemas.microsoft.com/office/drawing/2014/main" id="{8C80836E-653F-482B-B6A4-D668D530E8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106" b="8106"/>
          <a:stretch>
            <a:fillRect/>
          </a:stretch>
        </p:blipFill>
        <p:spPr/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A3FC8CE1-6737-48D4-BC9B-443F685747F0}"/>
              </a:ext>
            </a:extLst>
          </p:cNvPr>
          <p:cNvSpPr txBox="1"/>
          <p:nvPr/>
        </p:nvSpPr>
        <p:spPr>
          <a:xfrm>
            <a:off x="6754813" y="6858000"/>
            <a:ext cx="54371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linguacultura.wordpress.com/2009/07/07/meu-amigo-o-jeguemein-freund-der-esel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nd/3.0/"/>
              </a:rPr>
              <a:t>CC BY-NC-ND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69098947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8EE38FB-5954-4211-B6BD-220D2F212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O único bem mais importante</a:t>
            </a:r>
            <a:endParaRPr lang="pt-BR" dirty="0"/>
          </a:p>
        </p:txBody>
      </p:sp>
      <p:pic>
        <p:nvPicPr>
          <p:cNvPr id="5" name="Espaço Reservado para Imagem 4" descr="Uma imagem contendo grama, animal, ao ar livre, mamífero&#10;&#10;Descrição gerada automaticamente">
            <a:extLst>
              <a:ext uri="{FF2B5EF4-FFF2-40B4-BE49-F238E27FC236}">
                <a16:creationId xmlns:a16="http://schemas.microsoft.com/office/drawing/2014/main" id="{9C25DE45-672A-4547-AE8B-E7EB4086F1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880" r="218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5094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748646F-142A-46CE-B007-CC3EEC752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Protegidos e cuidados</a:t>
            </a:r>
            <a:endParaRPr lang="pt-BR" dirty="0"/>
          </a:p>
        </p:txBody>
      </p:sp>
      <p:pic>
        <p:nvPicPr>
          <p:cNvPr id="12" name="Espaço Reservado para Imagem 11" descr="Roda de madeira em gramado&#10;&#10;Descrição gerada automaticamente">
            <a:extLst>
              <a:ext uri="{FF2B5EF4-FFF2-40B4-BE49-F238E27FC236}">
                <a16:creationId xmlns:a16="http://schemas.microsoft.com/office/drawing/2014/main" id="{D7AA8B94-35D6-4D44-B8BA-12D4A0BC02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269" r="20269"/>
          <a:stretch>
            <a:fillRect/>
          </a:stretch>
        </p:blipFill>
        <p:spPr/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6F27F14-C35A-4FF3-BA75-E26AD6FEE0FA}"/>
              </a:ext>
            </a:extLst>
          </p:cNvPr>
          <p:cNvSpPr txBox="1"/>
          <p:nvPr/>
        </p:nvSpPr>
        <p:spPr>
          <a:xfrm>
            <a:off x="6754813" y="6858000"/>
            <a:ext cx="54371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pt.wikipedia.org/wiki/Carro%C3%A7a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06656476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40CE03-ACF1-4450-9A7E-A730B6CA2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O dono conhecia ao Senhor</a:t>
            </a:r>
            <a:endParaRPr lang="pt-BR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2D51FEB5-2F37-48D1-BA9F-41748602DAB1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2" r="27702"/>
          <a:stretch>
            <a:fillRect/>
          </a:stretch>
        </p:blipFill>
        <p:spPr bwMode="auto">
          <a:xfrm>
            <a:off x="6754813" y="0"/>
            <a:ext cx="5437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33453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5A6ACCD-78DD-47E1-872E-7C11C9866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Preparação constante para dar</a:t>
            </a:r>
            <a:endParaRPr lang="pt-BR" dirty="0"/>
          </a:p>
        </p:txBody>
      </p:sp>
      <p:pic>
        <p:nvPicPr>
          <p:cNvPr id="6" name="Espaço Reservado para Imagem 5" descr="Uma imagem contendo no interior, mesa, comida, xícara&#10;&#10;Descrição gerada automaticamente">
            <a:extLst>
              <a:ext uri="{FF2B5EF4-FFF2-40B4-BE49-F238E27FC236}">
                <a16:creationId xmlns:a16="http://schemas.microsoft.com/office/drawing/2014/main" id="{114197D2-1FDE-4ADB-B1D3-E6ACFD018F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3" b="81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416162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449CB86-12F4-43BB-8DBD-ABD7C4853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Dar porque o Senhor necessita</a:t>
            </a:r>
            <a:endParaRPr lang="pt-BR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20A0351-ADF4-431D-8C77-4A98D04B61E3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2" r="7702"/>
          <a:stretch/>
        </p:blipFill>
        <p:spPr bwMode="auto">
          <a:xfrm>
            <a:off x="6754813" y="0"/>
            <a:ext cx="5437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56588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6727B0F-606C-468C-823E-27A2ACAB4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Arrecadar fundos: Unindo recursos com a obra de Deus. </a:t>
            </a:r>
          </a:p>
        </p:txBody>
      </p:sp>
      <p:pic>
        <p:nvPicPr>
          <p:cNvPr id="6" name="Espaço Reservado para Imagem 5" descr="Uma imagem contendo comida&#10;&#10;Descrição gerada automaticamente">
            <a:extLst>
              <a:ext uri="{FF2B5EF4-FFF2-40B4-BE49-F238E27FC236}">
                <a16:creationId xmlns:a16="http://schemas.microsoft.com/office/drawing/2014/main" id="{DF4C692B-3C62-45CD-9849-081EE39627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0" r="241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873576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698E9AD-B1CD-456A-B826-5C0386BF2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O débito e o crédito</a:t>
            </a:r>
            <a:endParaRPr lang="pt-BR" dirty="0"/>
          </a:p>
        </p:txBody>
      </p:sp>
      <p:pic>
        <p:nvPicPr>
          <p:cNvPr id="6" name="Espaço Reservado para Imagem 5" descr="Uma imagem contendo no interior, bagagem, pedaço, mala&#10;&#10;Descrição gerada automaticamente">
            <a:extLst>
              <a:ext uri="{FF2B5EF4-FFF2-40B4-BE49-F238E27FC236}">
                <a16:creationId xmlns:a16="http://schemas.microsoft.com/office/drawing/2014/main" id="{111B7868-FA10-482C-94D8-8DE3394A8E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3" r="235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180130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BC76663-F3D4-4026-9511-43D64B8A9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Grande batalha espiritual</a:t>
            </a:r>
            <a:endParaRPr lang="pt-BR" dirty="0"/>
          </a:p>
        </p:txBody>
      </p:sp>
      <p:pic>
        <p:nvPicPr>
          <p:cNvPr id="6" name="Espaço Reservado para Imagem 5" descr="Uma imagem contendo bolo, pedaço, de madeira, mesa&#10;&#10;Descrição gerada automaticamente">
            <a:extLst>
              <a:ext uri="{FF2B5EF4-FFF2-40B4-BE49-F238E27FC236}">
                <a16:creationId xmlns:a16="http://schemas.microsoft.com/office/drawing/2014/main" id="{F25C388B-73EC-4589-A99F-B531C3BB99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r="236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111246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DF7668-F93D-40B7-90DF-6487AE30A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O SENHOR NECESSITA!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73C717-117F-467A-B948-C49A7E91A6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FEVEREIRO</a:t>
            </a:r>
          </a:p>
        </p:txBody>
      </p:sp>
    </p:spTree>
    <p:extLst>
      <p:ext uri="{BB962C8B-B14F-4D97-AF65-F5344CB8AC3E}">
        <p14:creationId xmlns:p14="http://schemas.microsoft.com/office/powerpoint/2010/main" val="326436001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C13786D-3FCC-4F12-8820-319D02214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Principal propósito na vida</a:t>
            </a:r>
            <a:endParaRPr lang="pt-BR" dirty="0"/>
          </a:p>
        </p:txBody>
      </p:sp>
      <p:pic>
        <p:nvPicPr>
          <p:cNvPr id="6" name="Espaço Reservado para Imagem 5" descr="Uma imagem contendo ao ar livre, pessoa, mulher, homem&#10;&#10;Descrição gerada automaticamente">
            <a:extLst>
              <a:ext uri="{FF2B5EF4-FFF2-40B4-BE49-F238E27FC236}">
                <a16:creationId xmlns:a16="http://schemas.microsoft.com/office/drawing/2014/main" id="{80D79D48-30DA-41C9-A539-47A1A8EDBE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3" r="235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449212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ED6094F-089E-45CF-85C0-20CF03E76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É uma liberdade ganha para nós na cruz que sela nossa liberação de uma vida de egoísmo e de interesse pessoal. </a:t>
            </a:r>
          </a:p>
        </p:txBody>
      </p:sp>
      <p:pic>
        <p:nvPicPr>
          <p:cNvPr id="9" name="Espaço Reservado para Imagem 8" descr="Uma imagem contendo água, mesa, grande, vermelho&#10;&#10;Descrição gerada automaticamente">
            <a:extLst>
              <a:ext uri="{FF2B5EF4-FFF2-40B4-BE49-F238E27FC236}">
                <a16:creationId xmlns:a16="http://schemas.microsoft.com/office/drawing/2014/main" id="{868CFEFA-7F21-49A6-AFF2-E0E9FFF411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54" r="53098"/>
          <a:stretch/>
        </p:blipFill>
        <p:spPr>
          <a:xfrm>
            <a:off x="6754813" y="0"/>
            <a:ext cx="5437187" cy="6858000"/>
          </a:xfrm>
        </p:spPr>
      </p:pic>
    </p:spTree>
    <p:extLst>
      <p:ext uri="{BB962C8B-B14F-4D97-AF65-F5344CB8AC3E}">
        <p14:creationId xmlns:p14="http://schemas.microsoft.com/office/powerpoint/2010/main" val="194057551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1C7DD9F-379C-4FB5-B618-2E7F4FF5D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“Não importa se tem necessidades ou não; aqueles que valorizam menos o dinheiro dão mais, e aqueles que valorizam mais dão menos”.  </a:t>
            </a:r>
          </a:p>
        </p:txBody>
      </p:sp>
      <p:pic>
        <p:nvPicPr>
          <p:cNvPr id="5" name="Espaço Reservado para Imagem 4" descr="Uma imagem contendo no interior, olhando, deitado, gato&#10;&#10;Descrição gerada automaticamente">
            <a:extLst>
              <a:ext uri="{FF2B5EF4-FFF2-40B4-BE49-F238E27FC236}">
                <a16:creationId xmlns:a16="http://schemas.microsoft.com/office/drawing/2014/main" id="{E6E78483-4247-45E7-928D-ABA067D101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4" r="311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308813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9FA0D46-799B-48DE-8946-4516D663D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O poder do dinheiro</a:t>
            </a:r>
            <a:endParaRPr lang="pt-BR" dirty="0"/>
          </a:p>
        </p:txBody>
      </p:sp>
      <p:pic>
        <p:nvPicPr>
          <p:cNvPr id="6" name="Espaço Reservado para Imagem 5" descr="Sol brilhando sobre um gramado&#10;&#10;Descrição gerada automaticamente">
            <a:extLst>
              <a:ext uri="{FF2B5EF4-FFF2-40B4-BE49-F238E27FC236}">
                <a16:creationId xmlns:a16="http://schemas.microsoft.com/office/drawing/2014/main" id="{D2FA9565-BFB4-484C-BE52-A9D0339CB8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7" r="182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584481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77AB10F-23C7-4FC4-8AED-8D657887E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“…Somente ao entregarmos todas as formas e pedidos ao poder, é que chegamos a ser conduzidos pelo maior poder do universo”.  </a:t>
            </a:r>
          </a:p>
        </p:txBody>
      </p:sp>
      <p:pic>
        <p:nvPicPr>
          <p:cNvPr id="5" name="Espaço Reservado para Imagem 4" descr="Homem em pé ao por do sol&#10;&#10;Descrição gerada automaticamente">
            <a:extLst>
              <a:ext uri="{FF2B5EF4-FFF2-40B4-BE49-F238E27FC236}">
                <a16:creationId xmlns:a16="http://schemas.microsoft.com/office/drawing/2014/main" id="{E3B812EF-05DF-498A-A3BB-F3D48B7A10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r="14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57404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6EFC764-B60C-4AE5-BC6F-B70E61225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A decisão sobre o dinheiro de Deus</a:t>
            </a:r>
            <a:endParaRPr lang="pt-BR" dirty="0"/>
          </a:p>
        </p:txBody>
      </p:sp>
      <p:pic>
        <p:nvPicPr>
          <p:cNvPr id="6" name="Espaço Reservado para Imagem 5" descr="Uma imagem contendo mesa, vermelho, prato, tigela&#10;&#10;Descrição gerada automaticamente">
            <a:extLst>
              <a:ext uri="{FF2B5EF4-FFF2-40B4-BE49-F238E27FC236}">
                <a16:creationId xmlns:a16="http://schemas.microsoft.com/office/drawing/2014/main" id="{CA37686F-6F2B-40C6-9906-D391D7E40F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0" r="173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311498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A3F082D-4482-42CF-ACAE-FC23A69DE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O que fazemos com o que fica para nós</a:t>
            </a:r>
            <a:endParaRPr lang="pt-BR" dirty="0"/>
          </a:p>
        </p:txBody>
      </p:sp>
      <p:pic>
        <p:nvPicPr>
          <p:cNvPr id="6" name="Espaço Reservado para Imagem 5" descr="Pés de pessoa&#10;&#10;Descrição gerada automaticamente">
            <a:extLst>
              <a:ext uri="{FF2B5EF4-FFF2-40B4-BE49-F238E27FC236}">
                <a16:creationId xmlns:a16="http://schemas.microsoft.com/office/drawing/2014/main" id="{1BD1A9D0-52AB-4BB5-A246-08B60253C1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3" r="5885"/>
          <a:stretch/>
        </p:blipFill>
        <p:spPr>
          <a:xfrm>
            <a:off x="6754813" y="0"/>
            <a:ext cx="5437187" cy="6858000"/>
          </a:xfrm>
        </p:spPr>
      </p:pic>
    </p:spTree>
    <p:extLst>
      <p:ext uri="{BB962C8B-B14F-4D97-AF65-F5344CB8AC3E}">
        <p14:creationId xmlns:p14="http://schemas.microsoft.com/office/powerpoint/2010/main" val="422208065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158EDF5-A5CD-49DC-944C-5B20B2E9F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“Deus não nos julgará com base no que demos, no que fizemos ou com o que guardamos para nós mesmos”. 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09802DFF-4A5D-4E92-9A23-FA251EBEA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Erwin W. </a:t>
            </a:r>
            <a:r>
              <a:rPr lang="pt-BR" dirty="0" err="1"/>
              <a:t>Lutzer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9383100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C3E964C-30A4-437C-8CF3-F004BA5B5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Uma prova de fogo para nosso caráter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D42CC32F-DA54-477B-945C-E0EB7AC4D5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r="236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9208523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3206451-0970-4DD6-8CE9-328F70332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“O dinheiro é uma das provas de fogo de nosso caráter e uma quantidade surpreendente de espaço é dado a ele nas escrituras.  Não importa se um homem é rico ou pobre, ao observar sua reação às suas posses terá um índice revelador de seu caráter”. 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4D625C8-A000-41B5-B064-89A199DBF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Oswald Sanders</a:t>
            </a:r>
          </a:p>
        </p:txBody>
      </p:sp>
    </p:spTree>
    <p:extLst>
      <p:ext uri="{BB962C8B-B14F-4D97-AF65-F5344CB8AC3E}">
        <p14:creationId xmlns:p14="http://schemas.microsoft.com/office/powerpoint/2010/main" val="173236255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867B67A-7F2B-4CF8-80D2-31385CFBC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UMA HISTÓRIA MUITAS VEZES PASSADA POR ALTO.</a:t>
            </a:r>
            <a:endParaRPr lang="pt-BR" dirty="0"/>
          </a:p>
        </p:txBody>
      </p:sp>
      <p:pic>
        <p:nvPicPr>
          <p:cNvPr id="11" name="Espaço Reservado para Imagem 10" descr="Uma imagem contendo terno, vestindo, camisa&#10;&#10;Descrição gerada automaticamente">
            <a:extLst>
              <a:ext uri="{FF2B5EF4-FFF2-40B4-BE49-F238E27FC236}">
                <a16:creationId xmlns:a16="http://schemas.microsoft.com/office/drawing/2014/main" id="{28880685-6BD6-4DF3-A15E-225D890068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2" r="277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853858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2063FE5-6922-4EE3-A341-2ED0953E0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MORDOMOS: </a:t>
            </a:r>
            <a:r>
              <a:rPr lang="pt-BR" dirty="0"/>
              <a:t>ADMINISTRADORES RESPONSÁVEIS</a:t>
            </a:r>
          </a:p>
        </p:txBody>
      </p:sp>
    </p:spTree>
    <p:extLst>
      <p:ext uri="{BB962C8B-B14F-4D97-AF65-F5344CB8AC3E}">
        <p14:creationId xmlns:p14="http://schemas.microsoft.com/office/powerpoint/2010/main" val="266283281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F948480-59F7-47BF-8481-168A994FE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termo mordomo é mal entendido e estranho em nossa sociedade.</a:t>
            </a:r>
          </a:p>
        </p:txBody>
      </p:sp>
      <p:pic>
        <p:nvPicPr>
          <p:cNvPr id="15" name="Espaço Reservado para Imagem 14" descr="Homem com turbante branco&#10;&#10;Descrição gerada automaticamente">
            <a:extLst>
              <a:ext uri="{FF2B5EF4-FFF2-40B4-BE49-F238E27FC236}">
                <a16:creationId xmlns:a16="http://schemas.microsoft.com/office/drawing/2014/main" id="{87561C5E-153D-465C-BF10-1183E10DC0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2" r="277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660457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A024201-6656-4AC5-8082-B04FCE80D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PORTANTO, UM MORDOMO É:</a:t>
            </a:r>
            <a:endParaRPr lang="pt-BR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3F504D7A-DF5F-44C9-B844-07B1E9197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Abaixo do comando de alguém que é dono dos recursos que deverão ser administrados. Um mordomo é o titulo de um servo, alguém contratado para tomar suas atividades em favor do dono.  </a:t>
            </a:r>
          </a:p>
          <a:p>
            <a:endParaRPr lang="pt-BR" dirty="0"/>
          </a:p>
        </p:txBody>
      </p:sp>
      <p:pic>
        <p:nvPicPr>
          <p:cNvPr id="12" name="Espaço Reservado para Imagem 11" descr="Uma imagem contendo pessoa, homem, no interior, segurando&#10;&#10;Descrição gerada automaticamente">
            <a:extLst>
              <a:ext uri="{FF2B5EF4-FFF2-40B4-BE49-F238E27FC236}">
                <a16:creationId xmlns:a16="http://schemas.microsoft.com/office/drawing/2014/main" id="{69DD0CD0-FC2B-43AA-9A6A-36A0EA955E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2" r="277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4627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60F7B75-AC1A-4844-98EF-5AA65F184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A INTIMIDADE DA INTEGRAÇÃO</a:t>
            </a:r>
            <a:endParaRPr lang="pt-BR" dirty="0"/>
          </a:p>
        </p:txBody>
      </p:sp>
      <p:pic>
        <p:nvPicPr>
          <p:cNvPr id="6" name="Espaço Reservado para Imagem 5" descr="Homem de terno e gravata com celular na mão&#10;&#10;Descrição gerada automaticamente">
            <a:extLst>
              <a:ext uri="{FF2B5EF4-FFF2-40B4-BE49-F238E27FC236}">
                <a16:creationId xmlns:a16="http://schemas.microsoft.com/office/drawing/2014/main" id="{2A4293ED-F16C-404E-ABE4-429FCCAA66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7" r="236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4862611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C94BE56-39A0-4383-9743-A96731119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Um processo contínuo</a:t>
            </a:r>
            <a:endParaRPr lang="pt-BR" dirty="0"/>
          </a:p>
        </p:txBody>
      </p:sp>
      <p:pic>
        <p:nvPicPr>
          <p:cNvPr id="6" name="Espaço Reservado para Imagem 5" descr="Uma imagem contendo ao ar livre, pessoa, mulher, menina&#10;&#10;Descrição gerada automaticamente">
            <a:extLst>
              <a:ext uri="{FF2B5EF4-FFF2-40B4-BE49-F238E27FC236}">
                <a16:creationId xmlns:a16="http://schemas.microsoft.com/office/drawing/2014/main" id="{1E2F8BE3-4E8A-4911-A0B5-64B223C930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0" r="235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6285509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33FEF255-1D78-43CC-9CAB-6D5084ECC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“Está baseado em um processo contínuo de reafirmar minha salvação em Jesus Cristo pela fé, minha aceitação de Jesus Cristo como Senhor e dono, e minha aceitação pela fé da presença viva de Cristo morando dentro de mim para guiar-me e controlar-me”. 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2749D61-93CC-40B2-AC74-F1A4754D0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Ben C. </a:t>
            </a:r>
            <a:r>
              <a:rPr lang="pt-BR" dirty="0" err="1"/>
              <a:t>Maxson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431991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02F8314-86AF-4F7E-ABBF-065339679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Os mordomos servem somente ao reino de Deus</a:t>
            </a:r>
            <a:endParaRPr lang="pt-BR" dirty="0"/>
          </a:p>
        </p:txBody>
      </p:sp>
      <p:pic>
        <p:nvPicPr>
          <p:cNvPr id="7" name="Espaço Reservado para Imagem 6" descr="Uma imagem contendo neve, mesa, velho, peça de xadrez&#10;&#10;Descrição gerada automaticamente">
            <a:extLst>
              <a:ext uri="{FF2B5EF4-FFF2-40B4-BE49-F238E27FC236}">
                <a16:creationId xmlns:a16="http://schemas.microsoft.com/office/drawing/2014/main" id="{6C132E07-1AEE-49A3-B162-0B095D2EBB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r="46980"/>
          <a:stretch/>
        </p:blipFill>
        <p:spPr>
          <a:xfrm>
            <a:off x="6754813" y="0"/>
            <a:ext cx="5437187" cy="6858000"/>
          </a:xfrm>
        </p:spPr>
      </p:pic>
    </p:spTree>
    <p:extLst>
      <p:ext uri="{BB962C8B-B14F-4D97-AF65-F5344CB8AC3E}">
        <p14:creationId xmlns:p14="http://schemas.microsoft.com/office/powerpoint/2010/main" val="265439629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4B5E94C-BEFC-4A73-ADC6-4109E7278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A história do veleiro</a:t>
            </a:r>
            <a:endParaRPr lang="pt-BR" dirty="0"/>
          </a:p>
        </p:txBody>
      </p:sp>
      <p:pic>
        <p:nvPicPr>
          <p:cNvPr id="6" name="Espaço Reservado para Imagem 5" descr="Barco a vela na água&#10;&#10;Descrição gerada automaticamente">
            <a:extLst>
              <a:ext uri="{FF2B5EF4-FFF2-40B4-BE49-F238E27FC236}">
                <a16:creationId xmlns:a16="http://schemas.microsoft.com/office/drawing/2014/main" id="{1797B33C-D2C4-4929-89A7-B673AC9B41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269" r="20269"/>
          <a:stretch>
            <a:fillRect/>
          </a:stretch>
        </p:blipFill>
        <p:spPr/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7F29554-5B49-4A65-8A12-2409BF04684B}"/>
              </a:ext>
            </a:extLst>
          </p:cNvPr>
          <p:cNvSpPr txBox="1"/>
          <p:nvPr/>
        </p:nvSpPr>
        <p:spPr>
          <a:xfrm>
            <a:off x="6754813" y="6858000"/>
            <a:ext cx="54371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commons.wikimedia.org/wiki/File:R%C3%ADa_de_Vigo._Veleiro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121920787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87E4512-1A91-4E06-9A63-5D2001FDA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Consultar o dono</a:t>
            </a:r>
            <a:endParaRPr lang="pt-BR" dirty="0"/>
          </a:p>
        </p:txBody>
      </p:sp>
      <p:pic>
        <p:nvPicPr>
          <p:cNvPr id="6" name="Espaço Reservado para Imagem 5" descr="Imagem preta e branca de uma pessoa&#10;&#10;Descrição gerada automaticamente">
            <a:extLst>
              <a:ext uri="{FF2B5EF4-FFF2-40B4-BE49-F238E27FC236}">
                <a16:creationId xmlns:a16="http://schemas.microsoft.com/office/drawing/2014/main" id="{A7995F1E-B3A5-4636-90B8-9292EAF514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3" r="235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5440984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C0FD41A-7780-4F32-8855-90B92F47F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Um mordomo, não dono</a:t>
            </a:r>
            <a:endParaRPr lang="pt-BR" dirty="0"/>
          </a:p>
        </p:txBody>
      </p:sp>
      <p:pic>
        <p:nvPicPr>
          <p:cNvPr id="10" name="Espaço Reservado para Imagem 9" descr="Homem de terno e gravata&#10;&#10;Descrição gerada automaticamente">
            <a:extLst>
              <a:ext uri="{FF2B5EF4-FFF2-40B4-BE49-F238E27FC236}">
                <a16:creationId xmlns:a16="http://schemas.microsoft.com/office/drawing/2014/main" id="{1CB2A360-F181-46DC-B3D1-8808CD22CE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2" r="277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605785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10A078CA-D338-4BD8-B743-128F28A49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Mesmo assim está registrado nos quatro evangelhos: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214AD91B-9938-48F4-BAAE-6A2BDDD41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1" y="2235199"/>
            <a:ext cx="4640178" cy="4086141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pt-BR" dirty="0"/>
              <a:t>Marcos 11:1-11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BR" dirty="0"/>
              <a:t>Mateus 21:1-11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BR" dirty="0"/>
              <a:t>Lucas 19:28-44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BR" dirty="0"/>
              <a:t>João 12:12-19</a:t>
            </a:r>
          </a:p>
          <a:p>
            <a:r>
              <a:rPr lang="pt-BR" dirty="0"/>
              <a:t>Cumprimento da profecia do AT em Zacarias 9:9</a:t>
            </a:r>
          </a:p>
        </p:txBody>
      </p:sp>
      <p:pic>
        <p:nvPicPr>
          <p:cNvPr id="10" name="Espaço Reservado para Imagem 9" descr="Homem sentado no chão&#10;&#10;Descrição gerada automaticamente">
            <a:extLst>
              <a:ext uri="{FF2B5EF4-FFF2-40B4-BE49-F238E27FC236}">
                <a16:creationId xmlns:a16="http://schemas.microsoft.com/office/drawing/2014/main" id="{636C4C69-7C17-4E22-9DC4-4D15B1F595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1" r="30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3779360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9FF73C8-8277-4626-8D06-A7F4393B5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Ser um bom mordomo</a:t>
            </a:r>
            <a:endParaRPr lang="pt-BR" dirty="0"/>
          </a:p>
        </p:txBody>
      </p:sp>
      <p:pic>
        <p:nvPicPr>
          <p:cNvPr id="14" name="Espaço Reservado para Imagem 13" descr="Uma imagem contendo pessoa, mulher, menina, deitado&#10;&#10;Descrição gerada automaticamente">
            <a:extLst>
              <a:ext uri="{FF2B5EF4-FFF2-40B4-BE49-F238E27FC236}">
                <a16:creationId xmlns:a16="http://schemas.microsoft.com/office/drawing/2014/main" id="{612F7DD4-C5D6-4F40-9DBC-08791E3C43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6" b="79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1518643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EAA655D-0DBC-485C-839A-F2DDCC31A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Analisando outra vez o jumentinho emprestado</a:t>
            </a:r>
            <a:endParaRPr lang="pt-BR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93F99EBD-C7CA-4AE8-8F98-5DB6112947AA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2" r="27702"/>
          <a:stretch>
            <a:fillRect/>
          </a:stretch>
        </p:blipFill>
        <p:spPr bwMode="auto">
          <a:xfrm>
            <a:off x="6754813" y="0"/>
            <a:ext cx="5437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408478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905119E-6771-4781-B6B4-B7AAEA7BC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A BOA MORDOMIA CRISTÃ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8622824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1CD2D67-4C04-4E5D-8418-6E3CD0E4B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Quando estavam (os discípulos) desatando o jumentinho, os donos lhes perguntaram:  Por que desatam jumentinho? O Senhor precisa dele - responderam. Ele respondeu: “Está bem”. 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8E96896D-0E5C-4660-8EB2-143244FB0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Marcos 11:5,6</a:t>
            </a:r>
          </a:p>
        </p:txBody>
      </p:sp>
    </p:spTree>
    <p:extLst>
      <p:ext uri="{BB962C8B-B14F-4D97-AF65-F5344CB8AC3E}">
        <p14:creationId xmlns:p14="http://schemas.microsoft.com/office/powerpoint/2010/main" val="3975594420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5522A75-1226-40B2-A937-3D54D2DBF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ISSO É A BOA MORDOMIA CRISTÃ!</a:t>
            </a:r>
          </a:p>
        </p:txBody>
      </p:sp>
      <p:pic>
        <p:nvPicPr>
          <p:cNvPr id="9" name="Espaço Reservado para Imagem 8" descr="Uma imagem contendo pessoa, vestuário, ao ar livre, mulher&#10;&#10;Descrição gerada automaticamente">
            <a:extLst>
              <a:ext uri="{FF2B5EF4-FFF2-40B4-BE49-F238E27FC236}">
                <a16:creationId xmlns:a16="http://schemas.microsoft.com/office/drawing/2014/main" id="{03DF981B-23F9-4D48-93A6-29BDEDBC78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3" r="235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9803615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3913D592-015E-4F68-8AB8-0CD6942A1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Jesus montou o jumentinho e o povo exclamou: “Bendito é o Rei que vem em nome do Senhor! Paz no céu e glória nas maiores alturas! 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89221BD-2DAD-4978-89AF-E80482066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Lucas 19:38</a:t>
            </a:r>
          </a:p>
        </p:txBody>
      </p:sp>
    </p:spTree>
    <p:extLst>
      <p:ext uri="{BB962C8B-B14F-4D97-AF65-F5344CB8AC3E}">
        <p14:creationId xmlns:p14="http://schemas.microsoft.com/office/powerpoint/2010/main" val="4129205999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6C6B705-DB52-4C30-9DC5-796C7FB3D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Quão feliz estava o dono! A multidão, em pé, viu o Rei de Israel montado, entrando na Cidade Santa sobre SEU jumentinho, um que ele nunca havia montado. </a:t>
            </a:r>
          </a:p>
          <a:p>
            <a:endParaRPr lang="pt-BR" dirty="0"/>
          </a:p>
          <a:p>
            <a:r>
              <a:rPr lang="pt-BR" dirty="0"/>
              <a:t>Quão feliz estava o dono-mordomo!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984847D-9DD5-4659-9B7F-7171080042FF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2" r="27702"/>
          <a:stretch>
            <a:fillRect/>
          </a:stretch>
        </p:blipFill>
        <p:spPr bwMode="auto">
          <a:xfrm>
            <a:off x="6754813" y="0"/>
            <a:ext cx="5437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769014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1C64C1E-560D-4F83-82A7-FFD3CCA5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Deus é glorificado através de você</a:t>
            </a:r>
            <a:endParaRPr lang="pt-BR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E3BE865-2CF2-448D-9908-0B5A9BF5430D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3" r="1"/>
          <a:stretch/>
        </p:blipFill>
        <p:spPr bwMode="auto">
          <a:xfrm>
            <a:off x="6754813" y="0"/>
            <a:ext cx="5437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853610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14158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485EF9E-84EA-49FF-B03B-C6244A027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ENTRADA TRIUNFAL DE JESUS </a:t>
            </a:r>
          </a:p>
          <a:p>
            <a:r>
              <a:rPr lang="pt-BR" sz="3600" dirty="0"/>
              <a:t>Lucas 19:28-35 NVI</a:t>
            </a:r>
            <a:r>
              <a:rPr lang="pt-BR" sz="3200" dirty="0"/>
              <a:t>.</a:t>
            </a:r>
            <a:endParaRPr lang="pt-BR" dirty="0"/>
          </a:p>
        </p:txBody>
      </p:sp>
      <p:pic>
        <p:nvPicPr>
          <p:cNvPr id="10" name="Espaço Reservado para Imagem 9" descr="Uma imagem contendo edifício, comida, mesa, frente&#10;&#10;Descrição gerada automaticamente">
            <a:extLst>
              <a:ext uri="{FF2B5EF4-FFF2-40B4-BE49-F238E27FC236}">
                <a16:creationId xmlns:a16="http://schemas.microsoft.com/office/drawing/2014/main" id="{D5B81323-AA01-4126-BBB3-A548BCBB2E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4" r="285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692024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E7530DB-3401-43CD-A09C-AA61C88AC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NENHUM RECURSO PROFISSIONAL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840876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392F34C-4BB7-462E-B793-C4053FE04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“Eles não tinham um cartaz de bondade, nenhuma apresentação de vídeo, nenhum livreto de campanha nem panfletos.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Eles não citaram as escrituras sobre a recompensa da bondade”. Não houve promessas nem pressão.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C47C310-B800-4866-B8B6-0AA5CC9846C3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2" r="27702"/>
          <a:stretch>
            <a:fillRect/>
          </a:stretch>
        </p:blipFill>
        <p:spPr bwMode="auto">
          <a:xfrm>
            <a:off x="6754813" y="0"/>
            <a:ext cx="5437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14756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EECAF7B-CBE0-4DA2-855D-3D749E19E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“e tão pouco prometeram que os animais seriam devolvidos ou comprados.  Eles não trataram de imprimir culpa, incitar simpatia, ou evocar presságios da tragédia se o presente fosse retido…”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3CC9A9E0-1F51-442B-984D-EBAC3B3F7790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2" r="27702"/>
          <a:stretch>
            <a:fillRect/>
          </a:stretch>
        </p:blipFill>
        <p:spPr bwMode="auto">
          <a:xfrm>
            <a:off x="6754813" y="0"/>
            <a:ext cx="5437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74538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BE33977A-F3D8-416B-ACCD-BB0ECA416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Nenhum benefício especial</a:t>
            </a:r>
            <a:endParaRPr lang="pt-BR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6CFC848E-8D0F-4E7F-B1D2-83C5A9B7CEAC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2" r="27702"/>
          <a:stretch>
            <a:fillRect/>
          </a:stretch>
        </p:blipFill>
        <p:spPr bwMode="auto">
          <a:xfrm>
            <a:off x="6754813" y="0"/>
            <a:ext cx="5437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35908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636</Words>
  <Application>Microsoft Office PowerPoint</Application>
  <PresentationFormat>Widescreen</PresentationFormat>
  <Paragraphs>65</Paragraphs>
  <Slides>48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53" baseType="lpstr">
      <vt:lpstr>Arial</vt:lpstr>
      <vt:lpstr>Calibri</vt:lpstr>
      <vt:lpstr>Impact</vt:lpstr>
      <vt:lpstr>Trebuchet MS</vt:lpstr>
      <vt:lpstr>Tema do Office</vt:lpstr>
      <vt:lpstr>Apresentação do PowerPoint</vt:lpstr>
      <vt:lpstr>O SENHOR NECESSITA!</vt:lpstr>
      <vt:lpstr>Apresentação do PowerPoint</vt:lpstr>
      <vt:lpstr>Mesmo assim está registrado nos quatro evangelhos:</vt:lpstr>
      <vt:lpstr>Apresentação do PowerPoint</vt:lpstr>
      <vt:lpstr>NENHUM RECURSO PROFISSIONAL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Erwin W. Lutzer.</vt:lpstr>
      <vt:lpstr>Apresentação do PowerPoint</vt:lpstr>
      <vt:lpstr>Oswald Sanders</vt:lpstr>
      <vt:lpstr>MORDOMOS: ADMINISTRADORES RESPONSÁVEIS</vt:lpstr>
      <vt:lpstr>Apresentação do PowerPoint</vt:lpstr>
      <vt:lpstr>PORTANTO, UM MORDOMO É:</vt:lpstr>
      <vt:lpstr>Apresentação do PowerPoint</vt:lpstr>
      <vt:lpstr>Apresentação do PowerPoint</vt:lpstr>
      <vt:lpstr>Ben C. Maxson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BOA MORDOMIA CRISTÃ</vt:lpstr>
      <vt:lpstr>Marcos 11:5,6</vt:lpstr>
      <vt:lpstr>Apresentação do PowerPoint</vt:lpstr>
      <vt:lpstr>Lucas 19:38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4</cp:revision>
  <dcterms:created xsi:type="dcterms:W3CDTF">2019-10-11T19:42:41Z</dcterms:created>
  <dcterms:modified xsi:type="dcterms:W3CDTF">2019-10-17T04:08:18Z</dcterms:modified>
</cp:coreProperties>
</file>