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58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35" r:id="rId30"/>
    <p:sldId id="336" r:id="rId31"/>
    <p:sldId id="337" r:id="rId32"/>
    <p:sldId id="338" r:id="rId33"/>
    <p:sldId id="341" r:id="rId34"/>
    <p:sldId id="324" r:id="rId35"/>
    <p:sldId id="339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332" r:id="rId44"/>
    <p:sldId id="333" r:id="rId45"/>
    <p:sldId id="334" r:id="rId46"/>
    <p:sldId id="297" r:id="rId4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2C88"/>
    <a:srgbClr val="B78FC1"/>
    <a:srgbClr val="355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1DA69E-0C78-4797-B838-BFFCF13D24B4}" v="174" dt="2019-10-20T16:32:59.4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881DA69E-0C78-4797-B838-BFFCF13D24B4}"/>
    <pc:docChg chg="modSld">
      <pc:chgData name="marcos aurelio gularte de castro" userId="67f50566e2aee3b4" providerId="LiveId" clId="{881DA69E-0C78-4797-B838-BFFCF13D24B4}" dt="2019-10-20T16:32:59.348" v="0"/>
      <pc:docMkLst>
        <pc:docMk/>
      </pc:docMkLst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662869156" sldId="257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3264360015" sldId="258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663002716" sldId="297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514405283" sldId="298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3811600726" sldId="299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1436674771" sldId="300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767751739" sldId="301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1512200255" sldId="302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2025565442" sldId="303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4262430458" sldId="304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4258639405" sldId="305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2290907940" sldId="306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2492295924" sldId="307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4131014879" sldId="308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2234607803" sldId="309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101799033" sldId="310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2161891726" sldId="311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2563597010" sldId="312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298862435" sldId="313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1732162457" sldId="314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1768401063" sldId="315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3638982233" sldId="316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4074318326" sldId="317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814000564" sldId="318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3598555744" sldId="319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4116213340" sldId="320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3687156322" sldId="321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1329524834" sldId="322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2487022276" sldId="323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2370737502" sldId="324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1747915996" sldId="325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432182313" sldId="326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2092537915" sldId="327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2718276284" sldId="328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3034169916" sldId="329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3773234815" sldId="330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2426277242" sldId="331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3178763576" sldId="332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2932316375" sldId="333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682638965" sldId="334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3025332683" sldId="335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4231949989" sldId="336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1882799314" sldId="337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1252719230" sldId="338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1005691588" sldId="339"/>
        </pc:sldMkLst>
      </pc:sldChg>
      <pc:sldChg chg="modTransition">
        <pc:chgData name="marcos aurelio gularte de castro" userId="67f50566e2aee3b4" providerId="LiveId" clId="{881DA69E-0C78-4797-B838-BFFCF13D24B4}" dt="2019-10-20T16:32:59.348" v="0"/>
        <pc:sldMkLst>
          <pc:docMk/>
          <pc:sldMk cId="3622108013" sldId="341"/>
        </pc:sldMkLst>
      </pc:sldChg>
    </pc:docChg>
  </pc:docChgLst>
  <pc:docChgLst>
    <pc:chgData name="marcos aurelio gularte de castro" userId="67f50566e2aee3b4" providerId="LiveId" clId="{D1CFEB94-2A3D-4148-9C5B-6433FD11798B}"/>
    <pc:docChg chg="undo custSel addSld delSld modSld sldOrd">
      <pc:chgData name="marcos aurelio gularte de castro" userId="67f50566e2aee3b4" providerId="LiveId" clId="{D1CFEB94-2A3D-4148-9C5B-6433FD11798B}" dt="2019-10-18T17:53:04.620" v="427"/>
      <pc:docMkLst>
        <pc:docMk/>
      </pc:docMkLst>
      <pc:sldChg chg="modTransition">
        <pc:chgData name="marcos aurelio gularte de castro" userId="67f50566e2aee3b4" providerId="LiveId" clId="{D1CFEB94-2A3D-4148-9C5B-6433FD11798B}" dt="2019-10-18T17:53:04.620" v="427"/>
        <pc:sldMkLst>
          <pc:docMk/>
          <pc:sldMk cId="662869156" sldId="257"/>
        </pc:sldMkLst>
      </pc:sldChg>
      <pc:sldChg chg="modSp modTransition">
        <pc:chgData name="marcos aurelio gularte de castro" userId="67f50566e2aee3b4" providerId="LiveId" clId="{D1CFEB94-2A3D-4148-9C5B-6433FD11798B}" dt="2019-10-18T17:53:04.620" v="427"/>
        <pc:sldMkLst>
          <pc:docMk/>
          <pc:sldMk cId="3264360015" sldId="258"/>
        </pc:sldMkLst>
        <pc:spChg chg="mod">
          <ac:chgData name="marcos aurelio gularte de castro" userId="67f50566e2aee3b4" providerId="LiveId" clId="{D1CFEB94-2A3D-4148-9C5B-6433FD11798B}" dt="2019-10-18T13:54:57.080" v="130" actId="27636"/>
          <ac:spMkLst>
            <pc:docMk/>
            <pc:sldMk cId="3264360015" sldId="258"/>
            <ac:spMk id="2" creationId="{46DF7668-F93D-40B7-90DF-6487AE30A977}"/>
          </ac:spMkLst>
        </pc:spChg>
        <pc:spChg chg="mod">
          <ac:chgData name="marcos aurelio gularte de castro" userId="67f50566e2aee3b4" providerId="LiveId" clId="{D1CFEB94-2A3D-4148-9C5B-6433FD11798B}" dt="2019-10-18T13:41:36.876" v="81" actId="20577"/>
          <ac:spMkLst>
            <pc:docMk/>
            <pc:sldMk cId="3264360015" sldId="258"/>
            <ac:spMk id="3" creationId="{3A73C717-117F-467A-B948-C49A7E91A6E3}"/>
          </ac:spMkLst>
        </pc:spChg>
      </pc:sldChg>
      <pc:sldChg chg="modTransition">
        <pc:chgData name="marcos aurelio gularte de castro" userId="67f50566e2aee3b4" providerId="LiveId" clId="{D1CFEB94-2A3D-4148-9C5B-6433FD11798B}" dt="2019-10-18T17:53:04.620" v="427"/>
        <pc:sldMkLst>
          <pc:docMk/>
          <pc:sldMk cId="663002716" sldId="297"/>
        </pc:sldMkLst>
      </pc:sldChg>
      <pc:sldChg chg="addSp delSp modSp modTransition">
        <pc:chgData name="marcos aurelio gularte de castro" userId="67f50566e2aee3b4" providerId="LiveId" clId="{D1CFEB94-2A3D-4148-9C5B-6433FD11798B}" dt="2019-10-18T17:53:04.620" v="427"/>
        <pc:sldMkLst>
          <pc:docMk/>
          <pc:sldMk cId="514405283" sldId="298"/>
        </pc:sldMkLst>
        <pc:spChg chg="del">
          <ac:chgData name="marcos aurelio gularte de castro" userId="67f50566e2aee3b4" providerId="LiveId" clId="{D1CFEB94-2A3D-4148-9C5B-6433FD11798B}" dt="2019-10-18T13:41:25.934" v="67" actId="478"/>
          <ac:spMkLst>
            <pc:docMk/>
            <pc:sldMk cId="514405283" sldId="298"/>
            <ac:spMk id="2" creationId="{CE5A20AF-F772-498C-A63D-2CC641A313A1}"/>
          </ac:spMkLst>
        </pc:spChg>
        <pc:spChg chg="add del mod">
          <ac:chgData name="marcos aurelio gularte de castro" userId="67f50566e2aee3b4" providerId="LiveId" clId="{D1CFEB94-2A3D-4148-9C5B-6433FD11798B}" dt="2019-10-18T13:55:11.136" v="133"/>
          <ac:spMkLst>
            <pc:docMk/>
            <pc:sldMk cId="514405283" sldId="298"/>
            <ac:spMk id="9" creationId="{83FED637-DCAB-442F-B7DB-AFCAADC25BE2}"/>
          </ac:spMkLst>
        </pc:spChg>
        <pc:spChg chg="add mod">
          <ac:chgData name="marcos aurelio gularte de castro" userId="67f50566e2aee3b4" providerId="LiveId" clId="{D1CFEB94-2A3D-4148-9C5B-6433FD11798B}" dt="2019-10-18T13:55:18.590" v="135" actId="20577"/>
          <ac:spMkLst>
            <pc:docMk/>
            <pc:sldMk cId="514405283" sldId="298"/>
            <ac:spMk id="11" creationId="{663FF6B9-467A-418E-896D-8FE6FFB8D959}"/>
          </ac:spMkLst>
        </pc:spChg>
        <pc:spChg chg="add del mod">
          <ac:chgData name="marcos aurelio gularte de castro" userId="67f50566e2aee3b4" providerId="LiveId" clId="{D1CFEB94-2A3D-4148-9C5B-6433FD11798B}" dt="2019-10-18T13:55:11.136" v="133"/>
          <ac:spMkLst>
            <pc:docMk/>
            <pc:sldMk cId="514405283" sldId="298"/>
            <ac:spMk id="12" creationId="{AE5A7167-49B1-44EB-B7FB-BA593CD37584}"/>
          </ac:spMkLst>
        </pc:spChg>
        <pc:spChg chg="add del mod">
          <ac:chgData name="marcos aurelio gularte de castro" userId="67f50566e2aee3b4" providerId="LiveId" clId="{D1CFEB94-2A3D-4148-9C5B-6433FD11798B}" dt="2019-10-18T13:55:16.063" v="134"/>
          <ac:spMkLst>
            <pc:docMk/>
            <pc:sldMk cId="514405283" sldId="298"/>
            <ac:spMk id="13" creationId="{31BABDE2-6CC1-4BC2-A046-2B27252B438F}"/>
          </ac:spMkLst>
        </pc:spChg>
        <pc:spChg chg="add del mod">
          <ac:chgData name="marcos aurelio gularte de castro" userId="67f50566e2aee3b4" providerId="LiveId" clId="{D1CFEB94-2A3D-4148-9C5B-6433FD11798B}" dt="2019-10-18T16:38:20.843" v="303" actId="931"/>
          <ac:spMkLst>
            <pc:docMk/>
            <pc:sldMk cId="514405283" sldId="298"/>
            <ac:spMk id="14" creationId="{FE1FD14E-8659-446C-B9C6-33CC863CE482}"/>
          </ac:spMkLst>
        </pc:spChg>
        <pc:picChg chg="del">
          <ac:chgData name="marcos aurelio gularte de castro" userId="67f50566e2aee3b4" providerId="LiveId" clId="{D1CFEB94-2A3D-4148-9C5B-6433FD11798B}" dt="2019-10-18T13:41:23.773" v="66" actId="478"/>
          <ac:picMkLst>
            <pc:docMk/>
            <pc:sldMk cId="514405283" sldId="298"/>
            <ac:picMk id="5" creationId="{5A3B3ED5-52B5-4BD8-A446-8DBD92AED852}"/>
          </ac:picMkLst>
        </pc:picChg>
        <pc:picChg chg="add mod">
          <ac:chgData name="marcos aurelio gularte de castro" userId="67f50566e2aee3b4" providerId="LiveId" clId="{D1CFEB94-2A3D-4148-9C5B-6433FD11798B}" dt="2019-10-18T16:38:23.633" v="304" actId="27614"/>
          <ac:picMkLst>
            <pc:docMk/>
            <pc:sldMk cId="514405283" sldId="298"/>
            <ac:picMk id="16" creationId="{429B9B57-87EB-46FC-9530-A961250FC182}"/>
          </ac:picMkLst>
        </pc:picChg>
      </pc:sldChg>
      <pc:sldChg chg="del">
        <pc:chgData name="marcos aurelio gularte de castro" userId="67f50566e2aee3b4" providerId="LiveId" clId="{D1CFEB94-2A3D-4148-9C5B-6433FD11798B}" dt="2019-10-18T13:41:19.212" v="1" actId="2696"/>
        <pc:sldMkLst>
          <pc:docMk/>
          <pc:sldMk cId="1133020139" sldId="299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3811600726" sldId="299"/>
        </pc:sldMkLst>
        <pc:spChg chg="mod">
          <ac:chgData name="marcos aurelio gularte de castro" userId="67f50566e2aee3b4" providerId="LiveId" clId="{D1CFEB94-2A3D-4148-9C5B-6433FD11798B}" dt="2019-10-18T13:56:27.337" v="156" actId="5793"/>
          <ac:spMkLst>
            <pc:docMk/>
            <pc:sldMk cId="3811600726" sldId="299"/>
            <ac:spMk id="2" creationId="{144DF095-9FEF-4C80-BCC0-77D6A0A88E39}"/>
          </ac:spMkLst>
        </pc:spChg>
        <pc:spChg chg="del">
          <ac:chgData name="marcos aurelio gularte de castro" userId="67f50566e2aee3b4" providerId="LiveId" clId="{D1CFEB94-2A3D-4148-9C5B-6433FD11798B}" dt="2019-10-18T16:38:40.373" v="305" actId="931"/>
          <ac:spMkLst>
            <pc:docMk/>
            <pc:sldMk cId="3811600726" sldId="299"/>
            <ac:spMk id="3" creationId="{63F1CCD2-C6CC-4EC2-B0C6-119FD510F35C}"/>
          </ac:spMkLst>
        </pc:spChg>
        <pc:picChg chg="add mod">
          <ac:chgData name="marcos aurelio gularte de castro" userId="67f50566e2aee3b4" providerId="LiveId" clId="{D1CFEB94-2A3D-4148-9C5B-6433FD11798B}" dt="2019-10-18T16:38:42.459" v="307" actId="962"/>
          <ac:picMkLst>
            <pc:docMk/>
            <pc:sldMk cId="3811600726" sldId="299"/>
            <ac:picMk id="5" creationId="{757E0201-B50B-442E-B5DA-3EE80B2E769D}"/>
          </ac:picMkLst>
        </pc:picChg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1436674771" sldId="300"/>
        </pc:sldMkLst>
        <pc:spChg chg="mod">
          <ac:chgData name="marcos aurelio gularte de castro" userId="67f50566e2aee3b4" providerId="LiveId" clId="{D1CFEB94-2A3D-4148-9C5B-6433FD11798B}" dt="2019-10-18T13:56:52.345" v="158" actId="20577"/>
          <ac:spMkLst>
            <pc:docMk/>
            <pc:sldMk cId="1436674771" sldId="300"/>
            <ac:spMk id="2" creationId="{71A099B8-8B5C-470C-91D6-8D661338945E}"/>
          </ac:spMkLst>
        </pc:spChg>
        <pc:spChg chg="del">
          <ac:chgData name="marcos aurelio gularte de castro" userId="67f50566e2aee3b4" providerId="LiveId" clId="{D1CFEB94-2A3D-4148-9C5B-6433FD11798B}" dt="2019-10-18T16:39:16.804" v="308" actId="931"/>
          <ac:spMkLst>
            <pc:docMk/>
            <pc:sldMk cId="1436674771" sldId="300"/>
            <ac:spMk id="3" creationId="{9F30017F-3E5B-460F-8488-91F4C0B8AB8F}"/>
          </ac:spMkLst>
        </pc:spChg>
        <pc:picChg chg="add mod">
          <ac:chgData name="marcos aurelio gularte de castro" userId="67f50566e2aee3b4" providerId="LiveId" clId="{D1CFEB94-2A3D-4148-9C5B-6433FD11798B}" dt="2019-10-18T16:39:17.903" v="310" actId="962"/>
          <ac:picMkLst>
            <pc:docMk/>
            <pc:sldMk cId="1436674771" sldId="300"/>
            <ac:picMk id="5" creationId="{270B8CE3-595A-4567-AB2F-159FD59A7F69}"/>
          </ac:picMkLst>
        </pc:picChg>
      </pc:sldChg>
      <pc:sldChg chg="del">
        <pc:chgData name="marcos aurelio gularte de castro" userId="67f50566e2aee3b4" providerId="LiveId" clId="{D1CFEB94-2A3D-4148-9C5B-6433FD11798B}" dt="2019-10-18T13:41:19.233" v="2" actId="2696"/>
        <pc:sldMkLst>
          <pc:docMk/>
          <pc:sldMk cId="1932225720" sldId="300"/>
        </pc:sldMkLst>
      </pc:sldChg>
      <pc:sldChg chg="del">
        <pc:chgData name="marcos aurelio gularte de castro" userId="67f50566e2aee3b4" providerId="LiveId" clId="{D1CFEB94-2A3D-4148-9C5B-6433FD11798B}" dt="2019-10-18T13:41:19.236" v="3" actId="2696"/>
        <pc:sldMkLst>
          <pc:docMk/>
          <pc:sldMk cId="84894729" sldId="301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767751739" sldId="301"/>
        </pc:sldMkLst>
        <pc:spChg chg="del">
          <ac:chgData name="marcos aurelio gularte de castro" userId="67f50566e2aee3b4" providerId="LiveId" clId="{D1CFEB94-2A3D-4148-9C5B-6433FD11798B}" dt="2019-10-18T13:57:06.830" v="159"/>
          <ac:spMkLst>
            <pc:docMk/>
            <pc:sldMk cId="767751739" sldId="301"/>
            <ac:spMk id="2" creationId="{0EA255E8-1B90-4FBE-8494-2462E6F3278E}"/>
          </ac:spMkLst>
        </pc:spChg>
        <pc:spChg chg="del">
          <ac:chgData name="marcos aurelio gularte de castro" userId="67f50566e2aee3b4" providerId="LiveId" clId="{D1CFEB94-2A3D-4148-9C5B-6433FD11798B}" dt="2019-10-18T13:57:06.830" v="159"/>
          <ac:spMkLst>
            <pc:docMk/>
            <pc:sldMk cId="767751739" sldId="301"/>
            <ac:spMk id="3" creationId="{BD12F5CA-1680-4E57-BCDE-DB154E6871BF}"/>
          </ac:spMkLst>
        </pc:spChg>
        <pc:spChg chg="add mod">
          <ac:chgData name="marcos aurelio gularte de castro" userId="67f50566e2aee3b4" providerId="LiveId" clId="{D1CFEB94-2A3D-4148-9C5B-6433FD11798B}" dt="2019-10-18T13:57:12.533" v="162" actId="20577"/>
          <ac:spMkLst>
            <pc:docMk/>
            <pc:sldMk cId="767751739" sldId="301"/>
            <ac:spMk id="4" creationId="{D5B7E4ED-B729-4A08-A994-A2039F35FBA7}"/>
          </ac:spMkLst>
        </pc:spChg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1512200255" sldId="302"/>
        </pc:sldMkLst>
        <pc:spChg chg="mod">
          <ac:chgData name="marcos aurelio gularte de castro" userId="67f50566e2aee3b4" providerId="LiveId" clId="{D1CFEB94-2A3D-4148-9C5B-6433FD11798B}" dt="2019-10-18T15:33:16.768" v="163"/>
          <ac:spMkLst>
            <pc:docMk/>
            <pc:sldMk cId="1512200255" sldId="302"/>
            <ac:spMk id="2" creationId="{A4B28B14-6D96-419E-BCC9-C23AA92EC98B}"/>
          </ac:spMkLst>
        </pc:spChg>
        <pc:spChg chg="del">
          <ac:chgData name="marcos aurelio gularte de castro" userId="67f50566e2aee3b4" providerId="LiveId" clId="{D1CFEB94-2A3D-4148-9C5B-6433FD11798B}" dt="2019-10-18T16:40:59.256" v="311" actId="931"/>
          <ac:spMkLst>
            <pc:docMk/>
            <pc:sldMk cId="1512200255" sldId="302"/>
            <ac:spMk id="3" creationId="{0F3EA173-975E-4349-A8AE-2C0B2453EB76}"/>
          </ac:spMkLst>
        </pc:spChg>
        <pc:picChg chg="add mod modCrop">
          <ac:chgData name="marcos aurelio gularte de castro" userId="67f50566e2aee3b4" providerId="LiveId" clId="{D1CFEB94-2A3D-4148-9C5B-6433FD11798B}" dt="2019-10-18T16:41:03.990" v="314" actId="18131"/>
          <ac:picMkLst>
            <pc:docMk/>
            <pc:sldMk cId="1512200255" sldId="302"/>
            <ac:picMk id="5" creationId="{581FDFF4-8A8A-4859-819B-991F4A0B8947}"/>
          </ac:picMkLst>
        </pc:picChg>
      </pc:sldChg>
      <pc:sldChg chg="del">
        <pc:chgData name="marcos aurelio gularte de castro" userId="67f50566e2aee3b4" providerId="LiveId" clId="{D1CFEB94-2A3D-4148-9C5B-6433FD11798B}" dt="2019-10-18T13:41:19.239" v="4" actId="2696"/>
        <pc:sldMkLst>
          <pc:docMk/>
          <pc:sldMk cId="2624127842" sldId="302"/>
        </pc:sldMkLst>
      </pc:sldChg>
      <pc:sldChg chg="del">
        <pc:chgData name="marcos aurelio gularte de castro" userId="67f50566e2aee3b4" providerId="LiveId" clId="{D1CFEB94-2A3D-4148-9C5B-6433FD11798B}" dt="2019-10-18T13:41:19.244" v="5" actId="2696"/>
        <pc:sldMkLst>
          <pc:docMk/>
          <pc:sldMk cId="686703301" sldId="303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2025565442" sldId="303"/>
        </pc:sldMkLst>
        <pc:spChg chg="mod">
          <ac:chgData name="marcos aurelio gularte de castro" userId="67f50566e2aee3b4" providerId="LiveId" clId="{D1CFEB94-2A3D-4148-9C5B-6433FD11798B}" dt="2019-10-18T15:41:57.773" v="168"/>
          <ac:spMkLst>
            <pc:docMk/>
            <pc:sldMk cId="2025565442" sldId="303"/>
            <ac:spMk id="2" creationId="{D2AA0537-A3C3-4509-8409-0B07211B6615}"/>
          </ac:spMkLst>
        </pc:spChg>
        <pc:spChg chg="del">
          <ac:chgData name="marcos aurelio gularte de castro" userId="67f50566e2aee3b4" providerId="LiveId" clId="{D1CFEB94-2A3D-4148-9C5B-6433FD11798B}" dt="2019-10-18T16:41:37.983" v="315" actId="931"/>
          <ac:spMkLst>
            <pc:docMk/>
            <pc:sldMk cId="2025565442" sldId="303"/>
            <ac:spMk id="3" creationId="{46DFD6E0-3ECE-4FA0-BC63-F381BE88BD7A}"/>
          </ac:spMkLst>
        </pc:spChg>
        <pc:picChg chg="add mod">
          <ac:chgData name="marcos aurelio gularte de castro" userId="67f50566e2aee3b4" providerId="LiveId" clId="{D1CFEB94-2A3D-4148-9C5B-6433FD11798B}" dt="2019-10-18T16:41:39.575" v="317" actId="962"/>
          <ac:picMkLst>
            <pc:docMk/>
            <pc:sldMk cId="2025565442" sldId="303"/>
            <ac:picMk id="5" creationId="{CE64DE57-F2E4-4377-A6CF-B61AC87A9164}"/>
          </ac:picMkLst>
        </pc:picChg>
      </pc:sldChg>
      <pc:sldChg chg="del">
        <pc:chgData name="marcos aurelio gularte de castro" userId="67f50566e2aee3b4" providerId="LiveId" clId="{D1CFEB94-2A3D-4148-9C5B-6433FD11798B}" dt="2019-10-18T13:41:19.247" v="6" actId="2696"/>
        <pc:sldMkLst>
          <pc:docMk/>
          <pc:sldMk cId="464899714" sldId="304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4262430458" sldId="304"/>
        </pc:sldMkLst>
        <pc:spChg chg="mod">
          <ac:chgData name="marcos aurelio gularte de castro" userId="67f50566e2aee3b4" providerId="LiveId" clId="{D1CFEB94-2A3D-4148-9C5B-6433FD11798B}" dt="2019-10-18T15:42:00.278" v="169"/>
          <ac:spMkLst>
            <pc:docMk/>
            <pc:sldMk cId="4262430458" sldId="304"/>
            <ac:spMk id="2" creationId="{8DEE9668-2C95-46FB-B84D-DDBB5DD3CFE7}"/>
          </ac:spMkLst>
        </pc:spChg>
        <pc:spChg chg="del">
          <ac:chgData name="marcos aurelio gularte de castro" userId="67f50566e2aee3b4" providerId="LiveId" clId="{D1CFEB94-2A3D-4148-9C5B-6433FD11798B}" dt="2019-10-18T16:43:50.562" v="318" actId="931"/>
          <ac:spMkLst>
            <pc:docMk/>
            <pc:sldMk cId="4262430458" sldId="304"/>
            <ac:spMk id="3" creationId="{123E9648-2AF9-4AD6-A30D-B4F4B32CFD1B}"/>
          </ac:spMkLst>
        </pc:spChg>
        <pc:picChg chg="add mod">
          <ac:chgData name="marcos aurelio gularte de castro" userId="67f50566e2aee3b4" providerId="LiveId" clId="{D1CFEB94-2A3D-4148-9C5B-6433FD11798B}" dt="2019-10-18T16:43:51.655" v="320" actId="962"/>
          <ac:picMkLst>
            <pc:docMk/>
            <pc:sldMk cId="4262430458" sldId="304"/>
            <ac:picMk id="5" creationId="{79345B9F-BF0B-48E6-B2A9-994AFE7D039E}"/>
          </ac:picMkLst>
        </pc:picChg>
      </pc:sldChg>
      <pc:sldChg chg="del">
        <pc:chgData name="marcos aurelio gularte de castro" userId="67f50566e2aee3b4" providerId="LiveId" clId="{D1CFEB94-2A3D-4148-9C5B-6433FD11798B}" dt="2019-10-18T13:41:19.249" v="7" actId="2696"/>
        <pc:sldMkLst>
          <pc:docMk/>
          <pc:sldMk cId="995605803" sldId="305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4258639405" sldId="305"/>
        </pc:sldMkLst>
        <pc:spChg chg="mod">
          <ac:chgData name="marcos aurelio gularte de castro" userId="67f50566e2aee3b4" providerId="LiveId" clId="{D1CFEB94-2A3D-4148-9C5B-6433FD11798B}" dt="2019-10-18T15:42:13.270" v="171" actId="20577"/>
          <ac:spMkLst>
            <pc:docMk/>
            <pc:sldMk cId="4258639405" sldId="305"/>
            <ac:spMk id="2" creationId="{54AABB13-F582-4620-BEDE-2A994460CAAC}"/>
          </ac:spMkLst>
        </pc:spChg>
        <pc:spChg chg="del">
          <ac:chgData name="marcos aurelio gularte de castro" userId="67f50566e2aee3b4" providerId="LiveId" clId="{D1CFEB94-2A3D-4148-9C5B-6433FD11798B}" dt="2019-10-18T16:45:07.626" v="321" actId="931"/>
          <ac:spMkLst>
            <pc:docMk/>
            <pc:sldMk cId="4258639405" sldId="305"/>
            <ac:spMk id="3" creationId="{27C1F89B-8A2B-4E99-8373-99AEBADEEA9E}"/>
          </ac:spMkLst>
        </pc:spChg>
        <pc:picChg chg="add mod">
          <ac:chgData name="marcos aurelio gularte de castro" userId="67f50566e2aee3b4" providerId="LiveId" clId="{D1CFEB94-2A3D-4148-9C5B-6433FD11798B}" dt="2019-10-18T16:45:08.715" v="323" actId="962"/>
          <ac:picMkLst>
            <pc:docMk/>
            <pc:sldMk cId="4258639405" sldId="305"/>
            <ac:picMk id="5" creationId="{CF1FE90F-CC37-4AD1-9E21-259C1EB4218D}"/>
          </ac:picMkLst>
        </pc:picChg>
      </pc:sldChg>
      <pc:sldChg chg="del">
        <pc:chgData name="marcos aurelio gularte de castro" userId="67f50566e2aee3b4" providerId="LiveId" clId="{D1CFEB94-2A3D-4148-9C5B-6433FD11798B}" dt="2019-10-18T13:41:19.252" v="8" actId="2696"/>
        <pc:sldMkLst>
          <pc:docMk/>
          <pc:sldMk cId="461657223" sldId="306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2290907940" sldId="306"/>
        </pc:sldMkLst>
        <pc:spChg chg="del">
          <ac:chgData name="marcos aurelio gularte de castro" userId="67f50566e2aee3b4" providerId="LiveId" clId="{D1CFEB94-2A3D-4148-9C5B-6433FD11798B}" dt="2019-10-18T15:42:28.128" v="172"/>
          <ac:spMkLst>
            <pc:docMk/>
            <pc:sldMk cId="2290907940" sldId="306"/>
            <ac:spMk id="2" creationId="{50FC8CB2-B625-45E6-90E7-62CC5FC7226E}"/>
          </ac:spMkLst>
        </pc:spChg>
        <pc:spChg chg="del">
          <ac:chgData name="marcos aurelio gularte de castro" userId="67f50566e2aee3b4" providerId="LiveId" clId="{D1CFEB94-2A3D-4148-9C5B-6433FD11798B}" dt="2019-10-18T15:42:28.128" v="172"/>
          <ac:spMkLst>
            <pc:docMk/>
            <pc:sldMk cId="2290907940" sldId="306"/>
            <ac:spMk id="3" creationId="{D54CFDBE-6073-4EAF-8E53-FA6ACCA83BAC}"/>
          </ac:spMkLst>
        </pc:spChg>
        <pc:spChg chg="add mod">
          <ac:chgData name="marcos aurelio gularte de castro" userId="67f50566e2aee3b4" providerId="LiveId" clId="{D1CFEB94-2A3D-4148-9C5B-6433FD11798B}" dt="2019-10-18T15:42:38.321" v="174" actId="20577"/>
          <ac:spMkLst>
            <pc:docMk/>
            <pc:sldMk cId="2290907940" sldId="306"/>
            <ac:spMk id="4" creationId="{DD4FAACE-5365-4BFA-9B58-6F51B8166F76}"/>
          </ac:spMkLst>
        </pc:spChg>
        <pc:spChg chg="add del mod">
          <ac:chgData name="marcos aurelio gularte de castro" userId="67f50566e2aee3b4" providerId="LiveId" clId="{D1CFEB94-2A3D-4148-9C5B-6433FD11798B}" dt="2019-10-18T15:42:41.446" v="175"/>
          <ac:spMkLst>
            <pc:docMk/>
            <pc:sldMk cId="2290907940" sldId="306"/>
            <ac:spMk id="5" creationId="{97F2C85E-6B7B-41FC-A1C0-858DE96DDCC0}"/>
          </ac:spMkLst>
        </pc:spChg>
      </pc:sldChg>
      <pc:sldChg chg="del">
        <pc:chgData name="marcos aurelio gularte de castro" userId="67f50566e2aee3b4" providerId="LiveId" clId="{D1CFEB94-2A3D-4148-9C5B-6433FD11798B}" dt="2019-10-18T13:41:19.256" v="9" actId="2696"/>
        <pc:sldMkLst>
          <pc:docMk/>
          <pc:sldMk cId="958972542" sldId="307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2492295924" sldId="307"/>
        </pc:sldMkLst>
        <pc:spChg chg="mod">
          <ac:chgData name="marcos aurelio gularte de castro" userId="67f50566e2aee3b4" providerId="LiveId" clId="{D1CFEB94-2A3D-4148-9C5B-6433FD11798B}" dt="2019-10-18T15:43:19.485" v="179" actId="20577"/>
          <ac:spMkLst>
            <pc:docMk/>
            <pc:sldMk cId="2492295924" sldId="307"/>
            <ac:spMk id="2" creationId="{3194B636-9D48-4E83-9551-93CA4C789401}"/>
          </ac:spMkLst>
        </pc:spChg>
        <pc:spChg chg="del">
          <ac:chgData name="marcos aurelio gularte de castro" userId="67f50566e2aee3b4" providerId="LiveId" clId="{D1CFEB94-2A3D-4148-9C5B-6433FD11798B}" dt="2019-10-18T16:45:57.005" v="324" actId="931"/>
          <ac:spMkLst>
            <pc:docMk/>
            <pc:sldMk cId="2492295924" sldId="307"/>
            <ac:spMk id="3" creationId="{C5432817-0057-480F-BD24-6B3EB6E13DCD}"/>
          </ac:spMkLst>
        </pc:spChg>
        <pc:spChg chg="add del mod">
          <ac:chgData name="marcos aurelio gularte de castro" userId="67f50566e2aee3b4" providerId="LiveId" clId="{D1CFEB94-2A3D-4148-9C5B-6433FD11798B}" dt="2019-10-18T16:47:06.327" v="331" actId="931"/>
          <ac:spMkLst>
            <pc:docMk/>
            <pc:sldMk cId="2492295924" sldId="307"/>
            <ac:spMk id="7" creationId="{6B0B3CE6-03E4-460C-96B4-D39D469335C3}"/>
          </ac:spMkLst>
        </pc:spChg>
        <pc:picChg chg="add del mod">
          <ac:chgData name="marcos aurelio gularte de castro" userId="67f50566e2aee3b4" providerId="LiveId" clId="{D1CFEB94-2A3D-4148-9C5B-6433FD11798B}" dt="2019-10-18T16:46:41.088" v="330" actId="478"/>
          <ac:picMkLst>
            <pc:docMk/>
            <pc:sldMk cId="2492295924" sldId="307"/>
            <ac:picMk id="5" creationId="{4B436274-40B0-4E2E-85FC-A3E585D9E39D}"/>
          </ac:picMkLst>
        </pc:picChg>
        <pc:picChg chg="add mod">
          <ac:chgData name="marcos aurelio gularte de castro" userId="67f50566e2aee3b4" providerId="LiveId" clId="{D1CFEB94-2A3D-4148-9C5B-6433FD11798B}" dt="2019-10-18T16:47:08.522" v="333" actId="962"/>
          <ac:picMkLst>
            <pc:docMk/>
            <pc:sldMk cId="2492295924" sldId="307"/>
            <ac:picMk id="9" creationId="{CEC80CA5-F6D0-4111-BDBC-82D659F83E05}"/>
          </ac:picMkLst>
        </pc:picChg>
      </pc:sldChg>
      <pc:sldChg chg="del">
        <pc:chgData name="marcos aurelio gularte de castro" userId="67f50566e2aee3b4" providerId="LiveId" clId="{D1CFEB94-2A3D-4148-9C5B-6433FD11798B}" dt="2019-10-18T13:41:19.261" v="10" actId="2696"/>
        <pc:sldMkLst>
          <pc:docMk/>
          <pc:sldMk cId="1049817420" sldId="308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4131014879" sldId="308"/>
        </pc:sldMkLst>
        <pc:spChg chg="mod">
          <ac:chgData name="marcos aurelio gularte de castro" userId="67f50566e2aee3b4" providerId="LiveId" clId="{D1CFEB94-2A3D-4148-9C5B-6433FD11798B}" dt="2019-10-18T15:43:56.095" v="181" actId="20577"/>
          <ac:spMkLst>
            <pc:docMk/>
            <pc:sldMk cId="4131014879" sldId="308"/>
            <ac:spMk id="2" creationId="{04EF2316-D976-4E2B-9B1E-7EE20DA57C03}"/>
          </ac:spMkLst>
        </pc:spChg>
        <pc:spChg chg="del">
          <ac:chgData name="marcos aurelio gularte de castro" userId="67f50566e2aee3b4" providerId="LiveId" clId="{D1CFEB94-2A3D-4148-9C5B-6433FD11798B}" dt="2019-10-18T16:46:28.854" v="327" actId="931"/>
          <ac:spMkLst>
            <pc:docMk/>
            <pc:sldMk cId="4131014879" sldId="308"/>
            <ac:spMk id="3" creationId="{C505C8A9-B063-4251-A444-95B8590E3D0C}"/>
          </ac:spMkLst>
        </pc:spChg>
        <pc:picChg chg="add mod">
          <ac:chgData name="marcos aurelio gularte de castro" userId="67f50566e2aee3b4" providerId="LiveId" clId="{D1CFEB94-2A3D-4148-9C5B-6433FD11798B}" dt="2019-10-18T16:46:29.742" v="329" actId="962"/>
          <ac:picMkLst>
            <pc:docMk/>
            <pc:sldMk cId="4131014879" sldId="308"/>
            <ac:picMk id="5" creationId="{1FD24D1C-87C9-49ED-A6E2-0D9BD165EEC8}"/>
          </ac:picMkLst>
        </pc:picChg>
      </pc:sldChg>
      <pc:sldChg chg="del">
        <pc:chgData name="marcos aurelio gularte de castro" userId="67f50566e2aee3b4" providerId="LiveId" clId="{D1CFEB94-2A3D-4148-9C5B-6433FD11798B}" dt="2019-10-18T13:41:19.264" v="11" actId="2696"/>
        <pc:sldMkLst>
          <pc:docMk/>
          <pc:sldMk cId="28773054" sldId="309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2234607803" sldId="309"/>
        </pc:sldMkLst>
        <pc:spChg chg="del">
          <ac:chgData name="marcos aurelio gularte de castro" userId="67f50566e2aee3b4" providerId="LiveId" clId="{D1CFEB94-2A3D-4148-9C5B-6433FD11798B}" dt="2019-10-18T15:44:09.651" v="182"/>
          <ac:spMkLst>
            <pc:docMk/>
            <pc:sldMk cId="2234607803" sldId="309"/>
            <ac:spMk id="2" creationId="{5AA553F0-3317-4478-B580-A08F8417EDD8}"/>
          </ac:spMkLst>
        </pc:spChg>
        <pc:spChg chg="del">
          <ac:chgData name="marcos aurelio gularte de castro" userId="67f50566e2aee3b4" providerId="LiveId" clId="{D1CFEB94-2A3D-4148-9C5B-6433FD11798B}" dt="2019-10-18T15:44:09.651" v="182"/>
          <ac:spMkLst>
            <pc:docMk/>
            <pc:sldMk cId="2234607803" sldId="309"/>
            <ac:spMk id="3" creationId="{DDC7F51F-72FE-4588-BBA2-DFA4830927F7}"/>
          </ac:spMkLst>
        </pc:spChg>
        <pc:spChg chg="add mod">
          <ac:chgData name="marcos aurelio gularte de castro" userId="67f50566e2aee3b4" providerId="LiveId" clId="{D1CFEB94-2A3D-4148-9C5B-6433FD11798B}" dt="2019-10-18T15:44:19.533" v="185" actId="368"/>
          <ac:spMkLst>
            <pc:docMk/>
            <pc:sldMk cId="2234607803" sldId="309"/>
            <ac:spMk id="4" creationId="{89F82BEA-C519-4077-A0EB-96299E0A0B9F}"/>
          </ac:spMkLst>
        </pc:spChg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101799033" sldId="310"/>
        </pc:sldMkLst>
        <pc:spChg chg="mod">
          <ac:chgData name="marcos aurelio gularte de castro" userId="67f50566e2aee3b4" providerId="LiveId" clId="{D1CFEB94-2A3D-4148-9C5B-6433FD11798B}" dt="2019-10-18T15:45:24.227" v="186"/>
          <ac:spMkLst>
            <pc:docMk/>
            <pc:sldMk cId="101799033" sldId="310"/>
            <ac:spMk id="2" creationId="{1E33566B-891B-44C1-B978-9C43E480FD1F}"/>
          </ac:spMkLst>
        </pc:spChg>
        <pc:spChg chg="del">
          <ac:chgData name="marcos aurelio gularte de castro" userId="67f50566e2aee3b4" providerId="LiveId" clId="{D1CFEB94-2A3D-4148-9C5B-6433FD11798B}" dt="2019-10-18T16:49:54.555" v="334" actId="931"/>
          <ac:spMkLst>
            <pc:docMk/>
            <pc:sldMk cId="101799033" sldId="310"/>
            <ac:spMk id="3" creationId="{54120346-3C21-49B1-BC46-F33AB5C852CE}"/>
          </ac:spMkLst>
        </pc:spChg>
        <pc:picChg chg="add mod">
          <ac:chgData name="marcos aurelio gularte de castro" userId="67f50566e2aee3b4" providerId="LiveId" clId="{D1CFEB94-2A3D-4148-9C5B-6433FD11798B}" dt="2019-10-18T16:49:55.554" v="336" actId="962"/>
          <ac:picMkLst>
            <pc:docMk/>
            <pc:sldMk cId="101799033" sldId="310"/>
            <ac:picMk id="5" creationId="{485B1E8B-5E85-48C2-BEA7-B4620427F4BC}"/>
          </ac:picMkLst>
        </pc:picChg>
      </pc:sldChg>
      <pc:sldChg chg="del">
        <pc:chgData name="marcos aurelio gularte de castro" userId="67f50566e2aee3b4" providerId="LiveId" clId="{D1CFEB94-2A3D-4148-9C5B-6433FD11798B}" dt="2019-10-18T13:41:19.266" v="12" actId="2696"/>
        <pc:sldMkLst>
          <pc:docMk/>
          <pc:sldMk cId="3068757894" sldId="310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2161891726" sldId="311"/>
        </pc:sldMkLst>
        <pc:spChg chg="mod">
          <ac:chgData name="marcos aurelio gularte de castro" userId="67f50566e2aee3b4" providerId="LiveId" clId="{D1CFEB94-2A3D-4148-9C5B-6433FD11798B}" dt="2019-10-18T15:45:35.725" v="188" actId="20577"/>
          <ac:spMkLst>
            <pc:docMk/>
            <pc:sldMk cId="2161891726" sldId="311"/>
            <ac:spMk id="2" creationId="{C2F934E7-AC70-49FD-827E-AA3F1516F77B}"/>
          </ac:spMkLst>
        </pc:spChg>
        <pc:spChg chg="del">
          <ac:chgData name="marcos aurelio gularte de castro" userId="67f50566e2aee3b4" providerId="LiveId" clId="{D1CFEB94-2A3D-4148-9C5B-6433FD11798B}" dt="2019-10-18T16:50:58.675" v="337" actId="931"/>
          <ac:spMkLst>
            <pc:docMk/>
            <pc:sldMk cId="2161891726" sldId="311"/>
            <ac:spMk id="3" creationId="{DA9372E9-EDBB-4653-81F9-C292D603884C}"/>
          </ac:spMkLst>
        </pc:spChg>
        <pc:spChg chg="add mod">
          <ac:chgData name="marcos aurelio gularte de castro" userId="67f50566e2aee3b4" providerId="LiveId" clId="{D1CFEB94-2A3D-4148-9C5B-6433FD11798B}" dt="2019-10-18T16:50:59.871" v="339" actId="962"/>
          <ac:spMkLst>
            <pc:docMk/>
            <pc:sldMk cId="2161891726" sldId="311"/>
            <ac:spMk id="6" creationId="{E154EA5F-9B7E-41BF-AEB9-92ACE93C2F54}"/>
          </ac:spMkLst>
        </pc:spChg>
        <pc:picChg chg="add mod">
          <ac:chgData name="marcos aurelio gularte de castro" userId="67f50566e2aee3b4" providerId="LiveId" clId="{D1CFEB94-2A3D-4148-9C5B-6433FD11798B}" dt="2019-10-18T16:50:59.871" v="339" actId="962"/>
          <ac:picMkLst>
            <pc:docMk/>
            <pc:sldMk cId="2161891726" sldId="311"/>
            <ac:picMk id="5" creationId="{44696BA8-AC05-496D-9D1D-8F869FB2684E}"/>
          </ac:picMkLst>
        </pc:picChg>
      </pc:sldChg>
      <pc:sldChg chg="del">
        <pc:chgData name="marcos aurelio gularte de castro" userId="67f50566e2aee3b4" providerId="LiveId" clId="{D1CFEB94-2A3D-4148-9C5B-6433FD11798B}" dt="2019-10-18T13:41:19.269" v="13" actId="2696"/>
        <pc:sldMkLst>
          <pc:docMk/>
          <pc:sldMk cId="4283242870" sldId="311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2563597010" sldId="312"/>
        </pc:sldMkLst>
        <pc:spChg chg="del">
          <ac:chgData name="marcos aurelio gularte de castro" userId="67f50566e2aee3b4" providerId="LiveId" clId="{D1CFEB94-2A3D-4148-9C5B-6433FD11798B}" dt="2019-10-18T15:46:02.028" v="189"/>
          <ac:spMkLst>
            <pc:docMk/>
            <pc:sldMk cId="2563597010" sldId="312"/>
            <ac:spMk id="2" creationId="{DD713C53-CD27-48E9-BEAD-67E38E6D0653}"/>
          </ac:spMkLst>
        </pc:spChg>
        <pc:spChg chg="del">
          <ac:chgData name="marcos aurelio gularte de castro" userId="67f50566e2aee3b4" providerId="LiveId" clId="{D1CFEB94-2A3D-4148-9C5B-6433FD11798B}" dt="2019-10-18T15:46:02.028" v="189"/>
          <ac:spMkLst>
            <pc:docMk/>
            <pc:sldMk cId="2563597010" sldId="312"/>
            <ac:spMk id="3" creationId="{9CAF030B-53DF-453B-90C4-D2973F7B6C09}"/>
          </ac:spMkLst>
        </pc:spChg>
        <pc:spChg chg="add mod">
          <ac:chgData name="marcos aurelio gularte de castro" userId="67f50566e2aee3b4" providerId="LiveId" clId="{D1CFEB94-2A3D-4148-9C5B-6433FD11798B}" dt="2019-10-18T15:46:07.474" v="191" actId="368"/>
          <ac:spMkLst>
            <pc:docMk/>
            <pc:sldMk cId="2563597010" sldId="312"/>
            <ac:spMk id="4" creationId="{8E72969D-93AF-456D-AC22-C85A83F7B08C}"/>
          </ac:spMkLst>
        </pc:spChg>
      </pc:sldChg>
      <pc:sldChg chg="del">
        <pc:chgData name="marcos aurelio gularte de castro" userId="67f50566e2aee3b4" providerId="LiveId" clId="{D1CFEB94-2A3D-4148-9C5B-6433FD11798B}" dt="2019-10-18T13:41:19.272" v="14" actId="2696"/>
        <pc:sldMkLst>
          <pc:docMk/>
          <pc:sldMk cId="3106227887" sldId="312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298862435" sldId="313"/>
        </pc:sldMkLst>
        <pc:spChg chg="mod">
          <ac:chgData name="marcos aurelio gularte de castro" userId="67f50566e2aee3b4" providerId="LiveId" clId="{D1CFEB94-2A3D-4148-9C5B-6433FD11798B}" dt="2019-10-18T15:46:43.755" v="192"/>
          <ac:spMkLst>
            <pc:docMk/>
            <pc:sldMk cId="298862435" sldId="313"/>
            <ac:spMk id="2" creationId="{DE42EDE2-B170-45EA-B111-7B3F9FE0BC49}"/>
          </ac:spMkLst>
        </pc:spChg>
        <pc:spChg chg="del">
          <ac:chgData name="marcos aurelio gularte de castro" userId="67f50566e2aee3b4" providerId="LiveId" clId="{D1CFEB94-2A3D-4148-9C5B-6433FD11798B}" dt="2019-10-18T16:52:11.973" v="340" actId="931"/>
          <ac:spMkLst>
            <pc:docMk/>
            <pc:sldMk cId="298862435" sldId="313"/>
            <ac:spMk id="3" creationId="{CE4B93B4-79CD-4041-A73E-5DB2062FB9BF}"/>
          </ac:spMkLst>
        </pc:spChg>
        <pc:picChg chg="add mod">
          <ac:chgData name="marcos aurelio gularte de castro" userId="67f50566e2aee3b4" providerId="LiveId" clId="{D1CFEB94-2A3D-4148-9C5B-6433FD11798B}" dt="2019-10-18T16:52:12.976" v="342" actId="962"/>
          <ac:picMkLst>
            <pc:docMk/>
            <pc:sldMk cId="298862435" sldId="313"/>
            <ac:picMk id="5" creationId="{F1BFD979-3FE5-4D67-8E3D-E5D6AFE8DABD}"/>
          </ac:picMkLst>
        </pc:picChg>
      </pc:sldChg>
      <pc:sldChg chg="del">
        <pc:chgData name="marcos aurelio gularte de castro" userId="67f50566e2aee3b4" providerId="LiveId" clId="{D1CFEB94-2A3D-4148-9C5B-6433FD11798B}" dt="2019-10-18T13:41:19.277" v="15" actId="2696"/>
        <pc:sldMkLst>
          <pc:docMk/>
          <pc:sldMk cId="2788035569" sldId="313"/>
        </pc:sldMkLst>
      </pc:sldChg>
      <pc:sldChg chg="del">
        <pc:chgData name="marcos aurelio gularte de castro" userId="67f50566e2aee3b4" providerId="LiveId" clId="{D1CFEB94-2A3D-4148-9C5B-6433FD11798B}" dt="2019-10-18T13:41:19.281" v="16" actId="2696"/>
        <pc:sldMkLst>
          <pc:docMk/>
          <pc:sldMk cId="92167344" sldId="314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1732162457" sldId="314"/>
        </pc:sldMkLst>
        <pc:spChg chg="del">
          <ac:chgData name="marcos aurelio gularte de castro" userId="67f50566e2aee3b4" providerId="LiveId" clId="{D1CFEB94-2A3D-4148-9C5B-6433FD11798B}" dt="2019-10-18T15:47:40.357" v="193"/>
          <ac:spMkLst>
            <pc:docMk/>
            <pc:sldMk cId="1732162457" sldId="314"/>
            <ac:spMk id="2" creationId="{B9FA6565-60F9-4E9A-B448-F0897EFEDEC3}"/>
          </ac:spMkLst>
        </pc:spChg>
        <pc:spChg chg="del">
          <ac:chgData name="marcos aurelio gularte de castro" userId="67f50566e2aee3b4" providerId="LiveId" clId="{D1CFEB94-2A3D-4148-9C5B-6433FD11798B}" dt="2019-10-18T15:47:40.357" v="193"/>
          <ac:spMkLst>
            <pc:docMk/>
            <pc:sldMk cId="1732162457" sldId="314"/>
            <ac:spMk id="3" creationId="{2AAA6CF8-4661-4AC9-A4E2-248D0E9532C0}"/>
          </ac:spMkLst>
        </pc:spChg>
        <pc:spChg chg="add mod">
          <ac:chgData name="marcos aurelio gularte de castro" userId="67f50566e2aee3b4" providerId="LiveId" clId="{D1CFEB94-2A3D-4148-9C5B-6433FD11798B}" dt="2019-10-18T15:47:52.516" v="197"/>
          <ac:spMkLst>
            <pc:docMk/>
            <pc:sldMk cId="1732162457" sldId="314"/>
            <ac:spMk id="4" creationId="{6A2CF129-4A7E-4823-B0A1-28B8F7BC0469}"/>
          </ac:spMkLst>
        </pc:spChg>
        <pc:spChg chg="add mod">
          <ac:chgData name="marcos aurelio gularte de castro" userId="67f50566e2aee3b4" providerId="LiveId" clId="{D1CFEB94-2A3D-4148-9C5B-6433FD11798B}" dt="2019-10-18T15:47:50.752" v="196" actId="20577"/>
          <ac:spMkLst>
            <pc:docMk/>
            <pc:sldMk cId="1732162457" sldId="314"/>
            <ac:spMk id="5" creationId="{853113AE-69C9-4468-9E18-0BE6261F3ECC}"/>
          </ac:spMkLst>
        </pc:spChg>
      </pc:sldChg>
      <pc:sldChg chg="del">
        <pc:chgData name="marcos aurelio gularte de castro" userId="67f50566e2aee3b4" providerId="LiveId" clId="{D1CFEB94-2A3D-4148-9C5B-6433FD11798B}" dt="2019-10-18T13:41:19.284" v="17" actId="2696"/>
        <pc:sldMkLst>
          <pc:docMk/>
          <pc:sldMk cId="1610594310" sldId="315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1768401063" sldId="315"/>
        </pc:sldMkLst>
        <pc:spChg chg="mod">
          <ac:chgData name="marcos aurelio gularte de castro" userId="67f50566e2aee3b4" providerId="LiveId" clId="{D1CFEB94-2A3D-4148-9C5B-6433FD11798B}" dt="2019-10-18T15:48:17.424" v="200" actId="20577"/>
          <ac:spMkLst>
            <pc:docMk/>
            <pc:sldMk cId="1768401063" sldId="315"/>
            <ac:spMk id="2" creationId="{D04E04CD-3EF7-4D25-984F-8B28E09B5043}"/>
          </ac:spMkLst>
        </pc:spChg>
        <pc:spChg chg="del">
          <ac:chgData name="marcos aurelio gularte de castro" userId="67f50566e2aee3b4" providerId="LiveId" clId="{D1CFEB94-2A3D-4148-9C5B-6433FD11798B}" dt="2019-10-18T16:52:55.495" v="343" actId="931"/>
          <ac:spMkLst>
            <pc:docMk/>
            <pc:sldMk cId="1768401063" sldId="315"/>
            <ac:spMk id="3" creationId="{647252B4-D657-484E-8213-964CAFB96420}"/>
          </ac:spMkLst>
        </pc:spChg>
        <pc:picChg chg="add mod">
          <ac:chgData name="marcos aurelio gularte de castro" userId="67f50566e2aee3b4" providerId="LiveId" clId="{D1CFEB94-2A3D-4148-9C5B-6433FD11798B}" dt="2019-10-18T16:52:57.692" v="345" actId="962"/>
          <ac:picMkLst>
            <pc:docMk/>
            <pc:sldMk cId="1768401063" sldId="315"/>
            <ac:picMk id="5" creationId="{550E710A-1D00-4C15-AA5A-20964D0EE479}"/>
          </ac:picMkLst>
        </pc:picChg>
      </pc:sldChg>
      <pc:sldChg chg="del">
        <pc:chgData name="marcos aurelio gularte de castro" userId="67f50566e2aee3b4" providerId="LiveId" clId="{D1CFEB94-2A3D-4148-9C5B-6433FD11798B}" dt="2019-10-18T13:41:19.287" v="18" actId="2696"/>
        <pc:sldMkLst>
          <pc:docMk/>
          <pc:sldMk cId="3108618803" sldId="316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3638982233" sldId="316"/>
        </pc:sldMkLst>
        <pc:spChg chg="mod">
          <ac:chgData name="marcos aurelio gularte de castro" userId="67f50566e2aee3b4" providerId="LiveId" clId="{D1CFEB94-2A3D-4148-9C5B-6433FD11798B}" dt="2019-10-18T15:48:36.999" v="201"/>
          <ac:spMkLst>
            <pc:docMk/>
            <pc:sldMk cId="3638982233" sldId="316"/>
            <ac:spMk id="2" creationId="{14B34BF3-8BE9-4E15-97E3-61113148CEFD}"/>
          </ac:spMkLst>
        </pc:spChg>
        <pc:spChg chg="del">
          <ac:chgData name="marcos aurelio gularte de castro" userId="67f50566e2aee3b4" providerId="LiveId" clId="{D1CFEB94-2A3D-4148-9C5B-6433FD11798B}" dt="2019-10-18T16:53:16.807" v="346" actId="931"/>
          <ac:spMkLst>
            <pc:docMk/>
            <pc:sldMk cId="3638982233" sldId="316"/>
            <ac:spMk id="3" creationId="{AA20AA92-DF2E-43A0-B131-B3D7E6F3A77B}"/>
          </ac:spMkLst>
        </pc:spChg>
        <pc:picChg chg="add mod">
          <ac:chgData name="marcos aurelio gularte de castro" userId="67f50566e2aee3b4" providerId="LiveId" clId="{D1CFEB94-2A3D-4148-9C5B-6433FD11798B}" dt="2019-10-18T16:53:18.196" v="348" actId="962"/>
          <ac:picMkLst>
            <pc:docMk/>
            <pc:sldMk cId="3638982233" sldId="316"/>
            <ac:picMk id="5" creationId="{5B9737BE-09B9-47B9-81F3-AC7F08D947FA}"/>
          </ac:picMkLst>
        </pc:picChg>
      </pc:sldChg>
      <pc:sldChg chg="del">
        <pc:chgData name="marcos aurelio gularte de castro" userId="67f50566e2aee3b4" providerId="LiveId" clId="{D1CFEB94-2A3D-4148-9C5B-6433FD11798B}" dt="2019-10-18T13:41:19.292" v="19" actId="2696"/>
        <pc:sldMkLst>
          <pc:docMk/>
          <pc:sldMk cId="1040129230" sldId="317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4074318326" sldId="317"/>
        </pc:sldMkLst>
        <pc:spChg chg="mod">
          <ac:chgData name="marcos aurelio gularte de castro" userId="67f50566e2aee3b4" providerId="LiveId" clId="{D1CFEB94-2A3D-4148-9C5B-6433FD11798B}" dt="2019-10-18T16:54:11.876" v="350" actId="368"/>
          <ac:spMkLst>
            <pc:docMk/>
            <pc:sldMk cId="4074318326" sldId="317"/>
            <ac:spMk id="2" creationId="{CABCEE2D-7D16-4B4F-9487-ABA35FC1D834}"/>
          </ac:spMkLst>
        </pc:spChg>
        <pc:spChg chg="add del">
          <ac:chgData name="marcos aurelio gularte de castro" userId="67f50566e2aee3b4" providerId="LiveId" clId="{D1CFEB94-2A3D-4148-9C5B-6433FD11798B}" dt="2019-10-18T16:55:56.721" v="351" actId="931"/>
          <ac:spMkLst>
            <pc:docMk/>
            <pc:sldMk cId="4074318326" sldId="317"/>
            <ac:spMk id="3" creationId="{1F425ABF-4118-4F0D-A682-20DA67C3C66A}"/>
          </ac:spMkLst>
        </pc:spChg>
        <pc:spChg chg="add del mod">
          <ac:chgData name="marcos aurelio gularte de castro" userId="67f50566e2aee3b4" providerId="LiveId" clId="{D1CFEB94-2A3D-4148-9C5B-6433FD11798B}" dt="2019-10-18T15:51:18.035" v="208"/>
          <ac:spMkLst>
            <pc:docMk/>
            <pc:sldMk cId="4074318326" sldId="317"/>
            <ac:spMk id="4" creationId="{CB256B61-83FE-49FC-9FD8-75B99F57411A}"/>
          </ac:spMkLst>
        </pc:spChg>
        <pc:picChg chg="add mod">
          <ac:chgData name="marcos aurelio gularte de castro" userId="67f50566e2aee3b4" providerId="LiveId" clId="{D1CFEB94-2A3D-4148-9C5B-6433FD11798B}" dt="2019-10-18T16:55:58.027" v="353" actId="962"/>
          <ac:picMkLst>
            <pc:docMk/>
            <pc:sldMk cId="4074318326" sldId="317"/>
            <ac:picMk id="6" creationId="{DCA4A137-4A46-4828-9A0D-C39AE63AA1AB}"/>
          </ac:picMkLst>
        </pc:picChg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814000564" sldId="318"/>
        </pc:sldMkLst>
        <pc:spChg chg="mod">
          <ac:chgData name="marcos aurelio gularte de castro" userId="67f50566e2aee3b4" providerId="LiveId" clId="{D1CFEB94-2A3D-4148-9C5B-6433FD11798B}" dt="2019-10-18T15:51:32.264" v="209"/>
          <ac:spMkLst>
            <pc:docMk/>
            <pc:sldMk cId="814000564" sldId="318"/>
            <ac:spMk id="2" creationId="{BF005119-C1B5-4DE8-BF97-907FD88F823A}"/>
          </ac:spMkLst>
        </pc:spChg>
        <pc:spChg chg="del">
          <ac:chgData name="marcos aurelio gularte de castro" userId="67f50566e2aee3b4" providerId="LiveId" clId="{D1CFEB94-2A3D-4148-9C5B-6433FD11798B}" dt="2019-10-18T16:56:30.963" v="354" actId="931"/>
          <ac:spMkLst>
            <pc:docMk/>
            <pc:sldMk cId="814000564" sldId="318"/>
            <ac:spMk id="3" creationId="{122B9A87-E637-4DC7-87DF-0CDA54222C5C}"/>
          </ac:spMkLst>
        </pc:spChg>
        <pc:picChg chg="add mod modCrop">
          <ac:chgData name="marcos aurelio gularte de castro" userId="67f50566e2aee3b4" providerId="LiveId" clId="{D1CFEB94-2A3D-4148-9C5B-6433FD11798B}" dt="2019-10-18T16:56:37.659" v="357" actId="18131"/>
          <ac:picMkLst>
            <pc:docMk/>
            <pc:sldMk cId="814000564" sldId="318"/>
            <ac:picMk id="5" creationId="{B238366E-3014-482F-A303-D20679324179}"/>
          </ac:picMkLst>
        </pc:picChg>
      </pc:sldChg>
      <pc:sldChg chg="del">
        <pc:chgData name="marcos aurelio gularte de castro" userId="67f50566e2aee3b4" providerId="LiveId" clId="{D1CFEB94-2A3D-4148-9C5B-6433FD11798B}" dt="2019-10-18T13:41:19.319" v="20" actId="2696"/>
        <pc:sldMkLst>
          <pc:docMk/>
          <pc:sldMk cId="1301305288" sldId="318"/>
        </pc:sldMkLst>
      </pc:sldChg>
      <pc:sldChg chg="del">
        <pc:chgData name="marcos aurelio gularte de castro" userId="67f50566e2aee3b4" providerId="LiveId" clId="{D1CFEB94-2A3D-4148-9C5B-6433FD11798B}" dt="2019-10-18T13:41:19.321" v="21" actId="2696"/>
        <pc:sldMkLst>
          <pc:docMk/>
          <pc:sldMk cId="1283323502" sldId="319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3598555744" sldId="319"/>
        </pc:sldMkLst>
        <pc:spChg chg="mod">
          <ac:chgData name="marcos aurelio gularte de castro" userId="67f50566e2aee3b4" providerId="LiveId" clId="{D1CFEB94-2A3D-4148-9C5B-6433FD11798B}" dt="2019-10-18T15:51:47.765" v="210"/>
          <ac:spMkLst>
            <pc:docMk/>
            <pc:sldMk cId="3598555744" sldId="319"/>
            <ac:spMk id="2" creationId="{FBC05A11-A4C0-488B-83DE-9E1631A59869}"/>
          </ac:spMkLst>
        </pc:spChg>
        <pc:spChg chg="del">
          <ac:chgData name="marcos aurelio gularte de castro" userId="67f50566e2aee3b4" providerId="LiveId" clId="{D1CFEB94-2A3D-4148-9C5B-6433FD11798B}" dt="2019-10-18T16:57:34.926" v="358" actId="931"/>
          <ac:spMkLst>
            <pc:docMk/>
            <pc:sldMk cId="3598555744" sldId="319"/>
            <ac:spMk id="3" creationId="{D57E6004-728C-4FE0-A3E8-7A30229D7999}"/>
          </ac:spMkLst>
        </pc:spChg>
        <pc:picChg chg="add mod">
          <ac:chgData name="marcos aurelio gularte de castro" userId="67f50566e2aee3b4" providerId="LiveId" clId="{D1CFEB94-2A3D-4148-9C5B-6433FD11798B}" dt="2019-10-18T16:57:36.615" v="360" actId="962"/>
          <ac:picMkLst>
            <pc:docMk/>
            <pc:sldMk cId="3598555744" sldId="319"/>
            <ac:picMk id="5" creationId="{811F392A-77EE-40A2-800D-0C8E6F3A6066}"/>
          </ac:picMkLst>
        </pc:picChg>
      </pc:sldChg>
      <pc:sldChg chg="del">
        <pc:chgData name="marcos aurelio gularte de castro" userId="67f50566e2aee3b4" providerId="LiveId" clId="{D1CFEB94-2A3D-4148-9C5B-6433FD11798B}" dt="2019-10-18T13:41:19.325" v="22" actId="2696"/>
        <pc:sldMkLst>
          <pc:docMk/>
          <pc:sldMk cId="2918699902" sldId="320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4116213340" sldId="320"/>
        </pc:sldMkLst>
        <pc:spChg chg="mod">
          <ac:chgData name="marcos aurelio gularte de castro" userId="67f50566e2aee3b4" providerId="LiveId" clId="{D1CFEB94-2A3D-4148-9C5B-6433FD11798B}" dt="2019-10-18T15:52:00.502" v="211"/>
          <ac:spMkLst>
            <pc:docMk/>
            <pc:sldMk cId="4116213340" sldId="320"/>
            <ac:spMk id="2" creationId="{D209D753-4171-4337-B50C-4FA54BC54ED1}"/>
          </ac:spMkLst>
        </pc:spChg>
        <pc:spChg chg="del">
          <ac:chgData name="marcos aurelio gularte de castro" userId="67f50566e2aee3b4" providerId="LiveId" clId="{D1CFEB94-2A3D-4148-9C5B-6433FD11798B}" dt="2019-10-18T16:58:04.189" v="361" actId="931"/>
          <ac:spMkLst>
            <pc:docMk/>
            <pc:sldMk cId="4116213340" sldId="320"/>
            <ac:spMk id="3" creationId="{DB157AB3-7192-4B3A-89FC-52AD5A8DFECD}"/>
          </ac:spMkLst>
        </pc:spChg>
        <pc:picChg chg="add mod">
          <ac:chgData name="marcos aurelio gularte de castro" userId="67f50566e2aee3b4" providerId="LiveId" clId="{D1CFEB94-2A3D-4148-9C5B-6433FD11798B}" dt="2019-10-18T16:58:07.675" v="363" actId="962"/>
          <ac:picMkLst>
            <pc:docMk/>
            <pc:sldMk cId="4116213340" sldId="320"/>
            <ac:picMk id="5" creationId="{5FFE3361-2CB1-479A-859F-5C6EA97A8107}"/>
          </ac:picMkLst>
        </pc:picChg>
      </pc:sldChg>
      <pc:sldChg chg="del">
        <pc:chgData name="marcos aurelio gularte de castro" userId="67f50566e2aee3b4" providerId="LiveId" clId="{D1CFEB94-2A3D-4148-9C5B-6433FD11798B}" dt="2019-10-18T13:41:19.329" v="23" actId="2696"/>
        <pc:sldMkLst>
          <pc:docMk/>
          <pc:sldMk cId="3436293342" sldId="321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3687156322" sldId="321"/>
        </pc:sldMkLst>
        <pc:spChg chg="del">
          <ac:chgData name="marcos aurelio gularte de castro" userId="67f50566e2aee3b4" providerId="LiveId" clId="{D1CFEB94-2A3D-4148-9C5B-6433FD11798B}" dt="2019-10-18T16:25:01.848" v="212"/>
          <ac:spMkLst>
            <pc:docMk/>
            <pc:sldMk cId="3687156322" sldId="321"/>
            <ac:spMk id="2" creationId="{3300F590-45F8-46C9-ADE4-4080A76B5AC4}"/>
          </ac:spMkLst>
        </pc:spChg>
        <pc:spChg chg="del">
          <ac:chgData name="marcos aurelio gularte de castro" userId="67f50566e2aee3b4" providerId="LiveId" clId="{D1CFEB94-2A3D-4148-9C5B-6433FD11798B}" dt="2019-10-18T16:25:01.848" v="212"/>
          <ac:spMkLst>
            <pc:docMk/>
            <pc:sldMk cId="3687156322" sldId="321"/>
            <ac:spMk id="3" creationId="{7D3CC370-3FA6-4C09-85DF-6074AF7F0A75}"/>
          </ac:spMkLst>
        </pc:spChg>
        <pc:spChg chg="add mod">
          <ac:chgData name="marcos aurelio gularte de castro" userId="67f50566e2aee3b4" providerId="LiveId" clId="{D1CFEB94-2A3D-4148-9C5B-6433FD11798B}" dt="2019-10-18T16:25:05.296" v="214" actId="20577"/>
          <ac:spMkLst>
            <pc:docMk/>
            <pc:sldMk cId="3687156322" sldId="321"/>
            <ac:spMk id="4" creationId="{3D9291C9-72BC-4CFE-B4C1-98E19E049D0A}"/>
          </ac:spMkLst>
        </pc:spChg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1329524834" sldId="322"/>
        </pc:sldMkLst>
        <pc:spChg chg="del">
          <ac:chgData name="marcos aurelio gularte de castro" userId="67f50566e2aee3b4" providerId="LiveId" clId="{D1CFEB94-2A3D-4148-9C5B-6433FD11798B}" dt="2019-10-18T16:25:41.819" v="215"/>
          <ac:spMkLst>
            <pc:docMk/>
            <pc:sldMk cId="1329524834" sldId="322"/>
            <ac:spMk id="2" creationId="{20DAFE34-E858-4E91-A774-47B80A4FB3E0}"/>
          </ac:spMkLst>
        </pc:spChg>
        <pc:spChg chg="del">
          <ac:chgData name="marcos aurelio gularte de castro" userId="67f50566e2aee3b4" providerId="LiveId" clId="{D1CFEB94-2A3D-4148-9C5B-6433FD11798B}" dt="2019-10-18T16:25:41.819" v="215"/>
          <ac:spMkLst>
            <pc:docMk/>
            <pc:sldMk cId="1329524834" sldId="322"/>
            <ac:spMk id="3" creationId="{551774FF-6494-424C-8BD9-2F116898C628}"/>
          </ac:spMkLst>
        </pc:spChg>
        <pc:spChg chg="add mod">
          <ac:chgData name="marcos aurelio gularte de castro" userId="67f50566e2aee3b4" providerId="LiveId" clId="{D1CFEB94-2A3D-4148-9C5B-6433FD11798B}" dt="2019-10-18T16:25:53.524" v="218" actId="368"/>
          <ac:spMkLst>
            <pc:docMk/>
            <pc:sldMk cId="1329524834" sldId="322"/>
            <ac:spMk id="4" creationId="{2AE836EE-B0A4-41E1-976B-0E9E783065F3}"/>
          </ac:spMkLst>
        </pc:spChg>
        <pc:spChg chg="add mod">
          <ac:chgData name="marcos aurelio gularte de castro" userId="67f50566e2aee3b4" providerId="LiveId" clId="{D1CFEB94-2A3D-4148-9C5B-6433FD11798B}" dt="2019-10-18T16:25:46.310" v="216" actId="20577"/>
          <ac:spMkLst>
            <pc:docMk/>
            <pc:sldMk cId="1329524834" sldId="322"/>
            <ac:spMk id="5" creationId="{86905D3B-BB2D-4F78-9AA9-52352D427089}"/>
          </ac:spMkLst>
        </pc:spChg>
      </pc:sldChg>
      <pc:sldChg chg="del">
        <pc:chgData name="marcos aurelio gularte de castro" userId="67f50566e2aee3b4" providerId="LiveId" clId="{D1CFEB94-2A3D-4148-9C5B-6433FD11798B}" dt="2019-10-18T13:41:19.332" v="24" actId="2696"/>
        <pc:sldMkLst>
          <pc:docMk/>
          <pc:sldMk cId="1619955748" sldId="322"/>
        </pc:sldMkLst>
      </pc:sldChg>
      <pc:sldChg chg="del">
        <pc:chgData name="marcos aurelio gularte de castro" userId="67f50566e2aee3b4" providerId="LiveId" clId="{D1CFEB94-2A3D-4148-9C5B-6433FD11798B}" dt="2019-10-18T13:41:19.334" v="25" actId="2696"/>
        <pc:sldMkLst>
          <pc:docMk/>
          <pc:sldMk cId="905880767" sldId="323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2487022276" sldId="323"/>
        </pc:sldMkLst>
        <pc:spChg chg="mod">
          <ac:chgData name="marcos aurelio gularte de castro" userId="67f50566e2aee3b4" providerId="LiveId" clId="{D1CFEB94-2A3D-4148-9C5B-6433FD11798B}" dt="2019-10-18T16:35:05.641" v="290" actId="20577"/>
          <ac:spMkLst>
            <pc:docMk/>
            <pc:sldMk cId="2487022276" sldId="323"/>
            <ac:spMk id="2" creationId="{5D287EA0-FD0F-411B-89A1-6179A76E493B}"/>
          </ac:spMkLst>
        </pc:spChg>
        <pc:spChg chg="del">
          <ac:chgData name="marcos aurelio gularte de castro" userId="67f50566e2aee3b4" providerId="LiveId" clId="{D1CFEB94-2A3D-4148-9C5B-6433FD11798B}" dt="2019-10-18T16:59:29.774" v="364" actId="931"/>
          <ac:spMkLst>
            <pc:docMk/>
            <pc:sldMk cId="2487022276" sldId="323"/>
            <ac:spMk id="3" creationId="{B5F8052B-6145-4E20-A0D1-354469E245F7}"/>
          </ac:spMkLst>
        </pc:spChg>
        <pc:spChg chg="add del mod">
          <ac:chgData name="marcos aurelio gularte de castro" userId="67f50566e2aee3b4" providerId="LiveId" clId="{D1CFEB94-2A3D-4148-9C5B-6433FD11798B}" dt="2019-10-18T17:04:31.768" v="367" actId="478"/>
          <ac:spMkLst>
            <pc:docMk/>
            <pc:sldMk cId="2487022276" sldId="323"/>
            <ac:spMk id="6" creationId="{2CC930BB-7F30-409C-9E8F-47C1304868A7}"/>
          </ac:spMkLst>
        </pc:spChg>
        <pc:spChg chg="add del mod">
          <ac:chgData name="marcos aurelio gularte de castro" userId="67f50566e2aee3b4" providerId="LiveId" clId="{D1CFEB94-2A3D-4148-9C5B-6433FD11798B}" dt="2019-10-18T17:04:58.010" v="368" actId="931"/>
          <ac:spMkLst>
            <pc:docMk/>
            <pc:sldMk cId="2487022276" sldId="323"/>
            <ac:spMk id="8" creationId="{8B18F41D-9E52-42ED-BF36-B427D3728D40}"/>
          </ac:spMkLst>
        </pc:spChg>
        <pc:picChg chg="add del mod">
          <ac:chgData name="marcos aurelio gularte de castro" userId="67f50566e2aee3b4" providerId="LiveId" clId="{D1CFEB94-2A3D-4148-9C5B-6433FD11798B}" dt="2019-10-18T17:04:31.768" v="367" actId="478"/>
          <ac:picMkLst>
            <pc:docMk/>
            <pc:sldMk cId="2487022276" sldId="323"/>
            <ac:picMk id="5" creationId="{E6B1218B-E75A-4D5A-80B4-121E8087FF80}"/>
          </ac:picMkLst>
        </pc:picChg>
        <pc:picChg chg="add mod modCrop">
          <ac:chgData name="marcos aurelio gularte de castro" userId="67f50566e2aee3b4" providerId="LiveId" clId="{D1CFEB94-2A3D-4148-9C5B-6433FD11798B}" dt="2019-10-18T17:05:03.956" v="371" actId="18131"/>
          <ac:picMkLst>
            <pc:docMk/>
            <pc:sldMk cId="2487022276" sldId="323"/>
            <ac:picMk id="10" creationId="{CBF8CB72-71DE-4AB2-B67D-9F046CB758A4}"/>
          </ac:picMkLst>
        </pc:picChg>
      </pc:sldChg>
      <pc:sldChg chg="addSp delSp modSp add ord modTransition">
        <pc:chgData name="marcos aurelio gularte de castro" userId="67f50566e2aee3b4" providerId="LiveId" clId="{D1CFEB94-2A3D-4148-9C5B-6433FD11798B}" dt="2019-10-18T17:53:04.620" v="427"/>
        <pc:sldMkLst>
          <pc:docMk/>
          <pc:sldMk cId="2370737502" sldId="324"/>
        </pc:sldMkLst>
        <pc:spChg chg="mod">
          <ac:chgData name="marcos aurelio gularte de castro" userId="67f50566e2aee3b4" providerId="LiveId" clId="{D1CFEB94-2A3D-4148-9C5B-6433FD11798B}" dt="2019-10-18T16:26:48.245" v="220"/>
          <ac:spMkLst>
            <pc:docMk/>
            <pc:sldMk cId="2370737502" sldId="324"/>
            <ac:spMk id="2" creationId="{2F8F52CC-2E84-4B27-999D-9995BB5FA42C}"/>
          </ac:spMkLst>
        </pc:spChg>
        <pc:spChg chg="del">
          <ac:chgData name="marcos aurelio gularte de castro" userId="67f50566e2aee3b4" providerId="LiveId" clId="{D1CFEB94-2A3D-4148-9C5B-6433FD11798B}" dt="2019-10-18T16:34:32.988" v="283"/>
          <ac:spMkLst>
            <pc:docMk/>
            <pc:sldMk cId="2370737502" sldId="324"/>
            <ac:spMk id="3" creationId="{77822CAE-0CF2-49D5-BAA0-7A07AD15FD9B}"/>
          </ac:spMkLst>
        </pc:spChg>
        <pc:spChg chg="add del mod">
          <ac:chgData name="marcos aurelio gularte de castro" userId="67f50566e2aee3b4" providerId="LiveId" clId="{D1CFEB94-2A3D-4148-9C5B-6433FD11798B}" dt="2019-10-18T16:34:35.579" v="284"/>
          <ac:spMkLst>
            <pc:docMk/>
            <pc:sldMk cId="2370737502" sldId="324"/>
            <ac:spMk id="4" creationId="{A966D7AD-1B99-45CE-B799-F8E33E878B35}"/>
          </ac:spMkLst>
        </pc:spChg>
        <pc:spChg chg="add del mod">
          <ac:chgData name="marcos aurelio gularte de castro" userId="67f50566e2aee3b4" providerId="LiveId" clId="{D1CFEB94-2A3D-4148-9C5B-6433FD11798B}" dt="2019-10-18T16:34:35.579" v="284"/>
          <ac:spMkLst>
            <pc:docMk/>
            <pc:sldMk cId="2370737502" sldId="324"/>
            <ac:spMk id="5" creationId="{DE5D0354-5F5D-4884-9F94-3781836CDACA}"/>
          </ac:spMkLst>
        </pc:spChg>
        <pc:spChg chg="add del mod">
          <ac:chgData name="marcos aurelio gularte de castro" userId="67f50566e2aee3b4" providerId="LiveId" clId="{D1CFEB94-2A3D-4148-9C5B-6433FD11798B}" dt="2019-10-18T17:34:05.115" v="397" actId="931"/>
          <ac:spMkLst>
            <pc:docMk/>
            <pc:sldMk cId="2370737502" sldId="324"/>
            <ac:spMk id="6" creationId="{74118F57-6FE9-4DD3-90EA-3685120B5D29}"/>
          </ac:spMkLst>
        </pc:spChg>
        <pc:picChg chg="add mod">
          <ac:chgData name="marcos aurelio gularte de castro" userId="67f50566e2aee3b4" providerId="LiveId" clId="{D1CFEB94-2A3D-4148-9C5B-6433FD11798B}" dt="2019-10-18T17:34:08.218" v="398" actId="27614"/>
          <ac:picMkLst>
            <pc:docMk/>
            <pc:sldMk cId="2370737502" sldId="324"/>
            <ac:picMk id="8" creationId="{30845B62-FC77-4E74-9142-1E43292D7032}"/>
          </ac:picMkLst>
        </pc:picChg>
      </pc:sldChg>
      <pc:sldChg chg="del">
        <pc:chgData name="marcos aurelio gularte de castro" userId="67f50566e2aee3b4" providerId="LiveId" clId="{D1CFEB94-2A3D-4148-9C5B-6433FD11798B}" dt="2019-10-18T13:41:19.336" v="26" actId="2696"/>
        <pc:sldMkLst>
          <pc:docMk/>
          <pc:sldMk cId="3109614987" sldId="324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1747915996" sldId="325"/>
        </pc:sldMkLst>
        <pc:spChg chg="del">
          <ac:chgData name="marcos aurelio gularte de castro" userId="67f50566e2aee3b4" providerId="LiveId" clId="{D1CFEB94-2A3D-4148-9C5B-6433FD11798B}" dt="2019-10-18T16:29:05.470" v="221"/>
          <ac:spMkLst>
            <pc:docMk/>
            <pc:sldMk cId="1747915996" sldId="325"/>
            <ac:spMk id="2" creationId="{86AAC78F-802D-4213-BEB9-117636C6D794}"/>
          </ac:spMkLst>
        </pc:spChg>
        <pc:spChg chg="del">
          <ac:chgData name="marcos aurelio gularte de castro" userId="67f50566e2aee3b4" providerId="LiveId" clId="{D1CFEB94-2A3D-4148-9C5B-6433FD11798B}" dt="2019-10-18T16:29:05.470" v="221"/>
          <ac:spMkLst>
            <pc:docMk/>
            <pc:sldMk cId="1747915996" sldId="325"/>
            <ac:spMk id="3" creationId="{EFA9D488-E51C-44FB-9054-3927986A8F48}"/>
          </ac:spMkLst>
        </pc:spChg>
        <pc:spChg chg="add mod">
          <ac:chgData name="marcos aurelio gularte de castro" userId="67f50566e2aee3b4" providerId="LiveId" clId="{D1CFEB94-2A3D-4148-9C5B-6433FD11798B}" dt="2019-10-18T16:29:15.122" v="227" actId="368"/>
          <ac:spMkLst>
            <pc:docMk/>
            <pc:sldMk cId="1747915996" sldId="325"/>
            <ac:spMk id="4" creationId="{6C4042E8-00EF-403B-9F98-1D5760C4CE8F}"/>
          </ac:spMkLst>
        </pc:spChg>
        <pc:spChg chg="add mod">
          <ac:chgData name="marcos aurelio gularte de castro" userId="67f50566e2aee3b4" providerId="LiveId" clId="{D1CFEB94-2A3D-4148-9C5B-6433FD11798B}" dt="2019-10-18T16:29:07.630" v="222" actId="20577"/>
          <ac:spMkLst>
            <pc:docMk/>
            <pc:sldMk cId="1747915996" sldId="325"/>
            <ac:spMk id="5" creationId="{F8363B4C-35D4-4859-8857-FC101C130B69}"/>
          </ac:spMkLst>
        </pc:spChg>
      </pc:sldChg>
      <pc:sldChg chg="del">
        <pc:chgData name="marcos aurelio gularte de castro" userId="67f50566e2aee3b4" providerId="LiveId" clId="{D1CFEB94-2A3D-4148-9C5B-6433FD11798B}" dt="2019-10-18T13:41:19.339" v="27" actId="2696"/>
        <pc:sldMkLst>
          <pc:docMk/>
          <pc:sldMk cId="1913936441" sldId="325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432182313" sldId="326"/>
        </pc:sldMkLst>
        <pc:spChg chg="mod">
          <ac:chgData name="marcos aurelio gularte de castro" userId="67f50566e2aee3b4" providerId="LiveId" clId="{D1CFEB94-2A3D-4148-9C5B-6433FD11798B}" dt="2019-10-18T16:29:38.114" v="230" actId="20577"/>
          <ac:spMkLst>
            <pc:docMk/>
            <pc:sldMk cId="432182313" sldId="326"/>
            <ac:spMk id="2" creationId="{B8DBD69F-85D1-4FED-BC92-14344149E0C1}"/>
          </ac:spMkLst>
        </pc:spChg>
        <pc:spChg chg="del">
          <ac:chgData name="marcos aurelio gularte de castro" userId="67f50566e2aee3b4" providerId="LiveId" clId="{D1CFEB94-2A3D-4148-9C5B-6433FD11798B}" dt="2019-10-18T17:36:49.505" v="403" actId="931"/>
          <ac:spMkLst>
            <pc:docMk/>
            <pc:sldMk cId="432182313" sldId="326"/>
            <ac:spMk id="3" creationId="{A558B5EA-98AB-4FC8-A94E-FEDB54B66117}"/>
          </ac:spMkLst>
        </pc:spChg>
        <pc:picChg chg="add mod">
          <ac:chgData name="marcos aurelio gularte de castro" userId="67f50566e2aee3b4" providerId="LiveId" clId="{D1CFEB94-2A3D-4148-9C5B-6433FD11798B}" dt="2019-10-18T17:36:51.012" v="405" actId="962"/>
          <ac:picMkLst>
            <pc:docMk/>
            <pc:sldMk cId="432182313" sldId="326"/>
            <ac:picMk id="5" creationId="{91A69567-D86D-4B17-9B15-F14CD5811E8A}"/>
          </ac:picMkLst>
        </pc:picChg>
      </pc:sldChg>
      <pc:sldChg chg="del">
        <pc:chgData name="marcos aurelio gularte de castro" userId="67f50566e2aee3b4" providerId="LiveId" clId="{D1CFEB94-2A3D-4148-9C5B-6433FD11798B}" dt="2019-10-18T13:41:19.344" v="28" actId="2696"/>
        <pc:sldMkLst>
          <pc:docMk/>
          <pc:sldMk cId="2593910911" sldId="326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2092537915" sldId="327"/>
        </pc:sldMkLst>
        <pc:spChg chg="mod">
          <ac:chgData name="marcos aurelio gularte de castro" userId="67f50566e2aee3b4" providerId="LiveId" clId="{D1CFEB94-2A3D-4148-9C5B-6433FD11798B}" dt="2019-10-18T16:30:35.201" v="237" actId="20577"/>
          <ac:spMkLst>
            <pc:docMk/>
            <pc:sldMk cId="2092537915" sldId="327"/>
            <ac:spMk id="2" creationId="{3EC8BF74-38B4-461D-A4B1-37520F7C9343}"/>
          </ac:spMkLst>
        </pc:spChg>
        <pc:spChg chg="del">
          <ac:chgData name="marcos aurelio gularte de castro" userId="67f50566e2aee3b4" providerId="LiveId" clId="{D1CFEB94-2A3D-4148-9C5B-6433FD11798B}" dt="2019-10-18T17:41:49.478" v="406" actId="931"/>
          <ac:spMkLst>
            <pc:docMk/>
            <pc:sldMk cId="2092537915" sldId="327"/>
            <ac:spMk id="3" creationId="{0E3A7545-D2EC-445B-8825-E82DDC95FBEA}"/>
          </ac:spMkLst>
        </pc:spChg>
        <pc:picChg chg="add mod">
          <ac:chgData name="marcos aurelio gularte de castro" userId="67f50566e2aee3b4" providerId="LiveId" clId="{D1CFEB94-2A3D-4148-9C5B-6433FD11798B}" dt="2019-10-18T17:41:50.575" v="408" actId="962"/>
          <ac:picMkLst>
            <pc:docMk/>
            <pc:sldMk cId="2092537915" sldId="327"/>
            <ac:picMk id="5" creationId="{4A81DFC7-5436-47B2-9C2A-F1D71204EEE5}"/>
          </ac:picMkLst>
        </pc:picChg>
      </pc:sldChg>
      <pc:sldChg chg="del">
        <pc:chgData name="marcos aurelio gularte de castro" userId="67f50566e2aee3b4" providerId="LiveId" clId="{D1CFEB94-2A3D-4148-9C5B-6433FD11798B}" dt="2019-10-18T13:41:19.347" v="29" actId="2696"/>
        <pc:sldMkLst>
          <pc:docMk/>
          <pc:sldMk cId="2913790335" sldId="327"/>
        </pc:sldMkLst>
      </pc:sldChg>
      <pc:sldChg chg="del">
        <pc:chgData name="marcos aurelio gularte de castro" userId="67f50566e2aee3b4" providerId="LiveId" clId="{D1CFEB94-2A3D-4148-9C5B-6433FD11798B}" dt="2019-10-18T13:41:19.350" v="30" actId="2696"/>
        <pc:sldMkLst>
          <pc:docMk/>
          <pc:sldMk cId="725541149" sldId="328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2718276284" sldId="328"/>
        </pc:sldMkLst>
        <pc:spChg chg="mod">
          <ac:chgData name="marcos aurelio gularte de castro" userId="67f50566e2aee3b4" providerId="LiveId" clId="{D1CFEB94-2A3D-4148-9C5B-6433FD11798B}" dt="2019-10-18T16:31:20.723" v="239" actId="20577"/>
          <ac:spMkLst>
            <pc:docMk/>
            <pc:sldMk cId="2718276284" sldId="328"/>
            <ac:spMk id="2" creationId="{E8B6102E-3F68-4B15-987D-26722872FCF0}"/>
          </ac:spMkLst>
        </pc:spChg>
        <pc:spChg chg="del">
          <ac:chgData name="marcos aurelio gularte de castro" userId="67f50566e2aee3b4" providerId="LiveId" clId="{D1CFEB94-2A3D-4148-9C5B-6433FD11798B}" dt="2019-10-18T17:42:04.412" v="409" actId="931"/>
          <ac:spMkLst>
            <pc:docMk/>
            <pc:sldMk cId="2718276284" sldId="328"/>
            <ac:spMk id="3" creationId="{EDC1E6A1-25E7-4FC8-A841-9F95DDAA9628}"/>
          </ac:spMkLst>
        </pc:spChg>
        <pc:picChg chg="add mod">
          <ac:chgData name="marcos aurelio gularte de castro" userId="67f50566e2aee3b4" providerId="LiveId" clId="{D1CFEB94-2A3D-4148-9C5B-6433FD11798B}" dt="2019-10-18T17:42:06.015" v="411" actId="962"/>
          <ac:picMkLst>
            <pc:docMk/>
            <pc:sldMk cId="2718276284" sldId="328"/>
            <ac:picMk id="5" creationId="{959C0460-3C42-4742-9452-8DA5B880F5FF}"/>
          </ac:picMkLst>
        </pc:picChg>
      </pc:sldChg>
      <pc:sldChg chg="del">
        <pc:chgData name="marcos aurelio gularte de castro" userId="67f50566e2aee3b4" providerId="LiveId" clId="{D1CFEB94-2A3D-4148-9C5B-6433FD11798B}" dt="2019-10-18T13:41:19.353" v="31" actId="2696"/>
        <pc:sldMkLst>
          <pc:docMk/>
          <pc:sldMk cId="4927966" sldId="329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3034169916" sldId="329"/>
        </pc:sldMkLst>
        <pc:spChg chg="mod">
          <ac:chgData name="marcos aurelio gularte de castro" userId="67f50566e2aee3b4" providerId="LiveId" clId="{D1CFEB94-2A3D-4148-9C5B-6433FD11798B}" dt="2019-10-18T16:31:46.588" v="243" actId="20577"/>
          <ac:spMkLst>
            <pc:docMk/>
            <pc:sldMk cId="3034169916" sldId="329"/>
            <ac:spMk id="2" creationId="{6C2E6C58-AA7D-47B8-A5C7-9C91C2D0847C}"/>
          </ac:spMkLst>
        </pc:spChg>
        <pc:spChg chg="del">
          <ac:chgData name="marcos aurelio gularte de castro" userId="67f50566e2aee3b4" providerId="LiveId" clId="{D1CFEB94-2A3D-4148-9C5B-6433FD11798B}" dt="2019-10-18T17:42:44.628" v="412" actId="931"/>
          <ac:spMkLst>
            <pc:docMk/>
            <pc:sldMk cId="3034169916" sldId="329"/>
            <ac:spMk id="3" creationId="{F4E5653B-F06E-416C-84A0-029E77E80CBD}"/>
          </ac:spMkLst>
        </pc:spChg>
        <pc:picChg chg="add mod">
          <ac:chgData name="marcos aurelio gularte de castro" userId="67f50566e2aee3b4" providerId="LiveId" clId="{D1CFEB94-2A3D-4148-9C5B-6433FD11798B}" dt="2019-10-18T17:42:45.824" v="414" actId="962"/>
          <ac:picMkLst>
            <pc:docMk/>
            <pc:sldMk cId="3034169916" sldId="329"/>
            <ac:picMk id="5" creationId="{D3A96015-8408-4FE0-A277-8CD41C52856C}"/>
          </ac:picMkLst>
        </pc:picChg>
      </pc:sldChg>
      <pc:sldChg chg="del">
        <pc:chgData name="marcos aurelio gularte de castro" userId="67f50566e2aee3b4" providerId="LiveId" clId="{D1CFEB94-2A3D-4148-9C5B-6433FD11798B}" dt="2019-10-18T13:41:19.356" v="32" actId="2696"/>
        <pc:sldMkLst>
          <pc:docMk/>
          <pc:sldMk cId="1029762542" sldId="330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3773234815" sldId="330"/>
        </pc:sldMkLst>
        <pc:spChg chg="del">
          <ac:chgData name="marcos aurelio gularte de castro" userId="67f50566e2aee3b4" providerId="LiveId" clId="{D1CFEB94-2A3D-4148-9C5B-6433FD11798B}" dt="2019-10-18T16:31:58.523" v="244"/>
          <ac:spMkLst>
            <pc:docMk/>
            <pc:sldMk cId="3773234815" sldId="330"/>
            <ac:spMk id="2" creationId="{52748558-B62B-4611-8FB5-D70C9A442752}"/>
          </ac:spMkLst>
        </pc:spChg>
        <pc:spChg chg="del">
          <ac:chgData name="marcos aurelio gularte de castro" userId="67f50566e2aee3b4" providerId="LiveId" clId="{D1CFEB94-2A3D-4148-9C5B-6433FD11798B}" dt="2019-10-18T16:31:58.523" v="244"/>
          <ac:spMkLst>
            <pc:docMk/>
            <pc:sldMk cId="3773234815" sldId="330"/>
            <ac:spMk id="3" creationId="{75FF8628-806E-4E1A-BABC-49836731D06D}"/>
          </ac:spMkLst>
        </pc:spChg>
        <pc:spChg chg="add mod">
          <ac:chgData name="marcos aurelio gularte de castro" userId="67f50566e2aee3b4" providerId="LiveId" clId="{D1CFEB94-2A3D-4148-9C5B-6433FD11798B}" dt="2019-10-18T16:32:15.136" v="249" actId="20577"/>
          <ac:spMkLst>
            <pc:docMk/>
            <pc:sldMk cId="3773234815" sldId="330"/>
            <ac:spMk id="4" creationId="{6822E2E4-4718-4A52-9808-A6A23D69E4F7}"/>
          </ac:spMkLst>
        </pc:spChg>
        <pc:spChg chg="add mod">
          <ac:chgData name="marcos aurelio gularte de castro" userId="67f50566e2aee3b4" providerId="LiveId" clId="{D1CFEB94-2A3D-4148-9C5B-6433FD11798B}" dt="2019-10-18T16:32:21.711" v="251" actId="20577"/>
          <ac:spMkLst>
            <pc:docMk/>
            <pc:sldMk cId="3773234815" sldId="330"/>
            <ac:spMk id="5" creationId="{772719F1-43D2-41E2-8AFE-F7D0C04BCE03}"/>
          </ac:spMkLst>
        </pc:spChg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2426277242" sldId="331"/>
        </pc:sldMkLst>
        <pc:spChg chg="mod">
          <ac:chgData name="marcos aurelio gularte de castro" userId="67f50566e2aee3b4" providerId="LiveId" clId="{D1CFEB94-2A3D-4148-9C5B-6433FD11798B}" dt="2019-10-18T16:33:03.654" v="265" actId="20577"/>
          <ac:spMkLst>
            <pc:docMk/>
            <pc:sldMk cId="2426277242" sldId="331"/>
            <ac:spMk id="2" creationId="{BE954A76-7F45-4C94-9755-139DAD2FAD7B}"/>
          </ac:spMkLst>
        </pc:spChg>
        <pc:spChg chg="del">
          <ac:chgData name="marcos aurelio gularte de castro" userId="67f50566e2aee3b4" providerId="LiveId" clId="{D1CFEB94-2A3D-4148-9C5B-6433FD11798B}" dt="2019-10-18T17:43:06.529" v="415" actId="931"/>
          <ac:spMkLst>
            <pc:docMk/>
            <pc:sldMk cId="2426277242" sldId="331"/>
            <ac:spMk id="3" creationId="{452AB40F-4C6B-4D68-926D-0207A5B800B1}"/>
          </ac:spMkLst>
        </pc:spChg>
        <pc:picChg chg="add mod">
          <ac:chgData name="marcos aurelio gularte de castro" userId="67f50566e2aee3b4" providerId="LiveId" clId="{D1CFEB94-2A3D-4148-9C5B-6433FD11798B}" dt="2019-10-18T17:43:08.313" v="417" actId="962"/>
          <ac:picMkLst>
            <pc:docMk/>
            <pc:sldMk cId="2426277242" sldId="331"/>
            <ac:picMk id="5" creationId="{A7555333-D326-41B1-BCBE-BF7F423512D9}"/>
          </ac:picMkLst>
        </pc:picChg>
      </pc:sldChg>
      <pc:sldChg chg="del">
        <pc:chgData name="marcos aurelio gularte de castro" userId="67f50566e2aee3b4" providerId="LiveId" clId="{D1CFEB94-2A3D-4148-9C5B-6433FD11798B}" dt="2019-10-18T13:41:19.360" v="33" actId="2696"/>
        <pc:sldMkLst>
          <pc:docMk/>
          <pc:sldMk cId="4100874325" sldId="331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3178763576" sldId="332"/>
        </pc:sldMkLst>
        <pc:spChg chg="mod">
          <ac:chgData name="marcos aurelio gularte de castro" userId="67f50566e2aee3b4" providerId="LiveId" clId="{D1CFEB94-2A3D-4148-9C5B-6433FD11798B}" dt="2019-10-18T16:33:35.234" v="267" actId="20577"/>
          <ac:spMkLst>
            <pc:docMk/>
            <pc:sldMk cId="3178763576" sldId="332"/>
            <ac:spMk id="2" creationId="{A9DA8053-122A-4CB3-87F7-8E251CD8B8B4}"/>
          </ac:spMkLst>
        </pc:spChg>
        <pc:spChg chg="del">
          <ac:chgData name="marcos aurelio gularte de castro" userId="67f50566e2aee3b4" providerId="LiveId" clId="{D1CFEB94-2A3D-4148-9C5B-6433FD11798B}" dt="2019-10-18T17:43:33.027" v="418" actId="931"/>
          <ac:spMkLst>
            <pc:docMk/>
            <pc:sldMk cId="3178763576" sldId="332"/>
            <ac:spMk id="3" creationId="{F2D281EF-A8F7-4814-8F41-8DA46A2841D1}"/>
          </ac:spMkLst>
        </pc:spChg>
        <pc:picChg chg="add mod">
          <ac:chgData name="marcos aurelio gularte de castro" userId="67f50566e2aee3b4" providerId="LiveId" clId="{D1CFEB94-2A3D-4148-9C5B-6433FD11798B}" dt="2019-10-18T17:43:34.226" v="420" actId="962"/>
          <ac:picMkLst>
            <pc:docMk/>
            <pc:sldMk cId="3178763576" sldId="332"/>
            <ac:picMk id="5" creationId="{68C3AD6F-C701-4606-9EEF-AA4D1274DDF6}"/>
          </ac:picMkLst>
        </pc:picChg>
      </pc:sldChg>
      <pc:sldChg chg="del">
        <pc:chgData name="marcos aurelio gularte de castro" userId="67f50566e2aee3b4" providerId="LiveId" clId="{D1CFEB94-2A3D-4148-9C5B-6433FD11798B}" dt="2019-10-18T13:41:19.363" v="34" actId="2696"/>
        <pc:sldMkLst>
          <pc:docMk/>
          <pc:sldMk cId="3684451913" sldId="332"/>
        </pc:sldMkLst>
      </pc:sldChg>
      <pc:sldChg chg="del">
        <pc:chgData name="marcos aurelio gularte de castro" userId="67f50566e2aee3b4" providerId="LiveId" clId="{D1CFEB94-2A3D-4148-9C5B-6433FD11798B}" dt="2019-10-18T13:41:19.365" v="35" actId="2696"/>
        <pc:sldMkLst>
          <pc:docMk/>
          <pc:sldMk cId="2910237348" sldId="333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2932316375" sldId="333"/>
        </pc:sldMkLst>
        <pc:spChg chg="mod">
          <ac:chgData name="marcos aurelio gularte de castro" userId="67f50566e2aee3b4" providerId="LiveId" clId="{D1CFEB94-2A3D-4148-9C5B-6433FD11798B}" dt="2019-10-18T16:33:55.324" v="270"/>
          <ac:spMkLst>
            <pc:docMk/>
            <pc:sldMk cId="2932316375" sldId="333"/>
            <ac:spMk id="2" creationId="{8FD663AE-9A25-4EB2-AECC-677FB17A355E}"/>
          </ac:spMkLst>
        </pc:spChg>
        <pc:spChg chg="del">
          <ac:chgData name="marcos aurelio gularte de castro" userId="67f50566e2aee3b4" providerId="LiveId" clId="{D1CFEB94-2A3D-4148-9C5B-6433FD11798B}" dt="2019-10-18T17:51:59.048" v="421" actId="931"/>
          <ac:spMkLst>
            <pc:docMk/>
            <pc:sldMk cId="2932316375" sldId="333"/>
            <ac:spMk id="3" creationId="{00352980-2D3F-435F-9C01-13B44AEBD0E2}"/>
          </ac:spMkLst>
        </pc:spChg>
        <pc:picChg chg="add mod">
          <ac:chgData name="marcos aurelio gularte de castro" userId="67f50566e2aee3b4" providerId="LiveId" clId="{D1CFEB94-2A3D-4148-9C5B-6433FD11798B}" dt="2019-10-18T17:52:00.140" v="423" actId="962"/>
          <ac:picMkLst>
            <pc:docMk/>
            <pc:sldMk cId="2932316375" sldId="333"/>
            <ac:picMk id="5" creationId="{DBCBF987-DBD4-459C-8C39-4D525F7057A9}"/>
          </ac:picMkLst>
        </pc:picChg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682638965" sldId="334"/>
        </pc:sldMkLst>
        <pc:spChg chg="mod">
          <ac:chgData name="marcos aurelio gularte de castro" userId="67f50566e2aee3b4" providerId="LiveId" clId="{D1CFEB94-2A3D-4148-9C5B-6433FD11798B}" dt="2019-10-18T16:33:58.336" v="271"/>
          <ac:spMkLst>
            <pc:docMk/>
            <pc:sldMk cId="682638965" sldId="334"/>
            <ac:spMk id="2" creationId="{420C7B48-3B81-403E-A80F-3CB0ACA7D563}"/>
          </ac:spMkLst>
        </pc:spChg>
        <pc:spChg chg="del">
          <ac:chgData name="marcos aurelio gularte de castro" userId="67f50566e2aee3b4" providerId="LiveId" clId="{D1CFEB94-2A3D-4148-9C5B-6433FD11798B}" dt="2019-10-18T17:52:58.314" v="424" actId="931"/>
          <ac:spMkLst>
            <pc:docMk/>
            <pc:sldMk cId="682638965" sldId="334"/>
            <ac:spMk id="3" creationId="{A117EEAA-B57D-4469-B6A4-62650D0828B8}"/>
          </ac:spMkLst>
        </pc:spChg>
        <pc:picChg chg="add mod">
          <ac:chgData name="marcos aurelio gularte de castro" userId="67f50566e2aee3b4" providerId="LiveId" clId="{D1CFEB94-2A3D-4148-9C5B-6433FD11798B}" dt="2019-10-18T17:52:59.194" v="426" actId="962"/>
          <ac:picMkLst>
            <pc:docMk/>
            <pc:sldMk cId="682638965" sldId="334"/>
            <ac:picMk id="5" creationId="{0D0B5542-FF83-4F2F-88D9-42BC83B19E24}"/>
          </ac:picMkLst>
        </pc:picChg>
      </pc:sldChg>
      <pc:sldChg chg="del">
        <pc:chgData name="marcos aurelio gularte de castro" userId="67f50566e2aee3b4" providerId="LiveId" clId="{D1CFEB94-2A3D-4148-9C5B-6433FD11798B}" dt="2019-10-18T13:41:19.369" v="37" actId="2696"/>
        <pc:sldMkLst>
          <pc:docMk/>
          <pc:sldMk cId="3224540664" sldId="334"/>
        </pc:sldMkLst>
      </pc:sldChg>
      <pc:sldChg chg="add del">
        <pc:chgData name="marcos aurelio gularte de castro" userId="67f50566e2aee3b4" providerId="LiveId" clId="{D1CFEB94-2A3D-4148-9C5B-6433FD11798B}" dt="2019-10-18T16:34:08.155" v="272" actId="2696"/>
        <pc:sldMkLst>
          <pc:docMk/>
          <pc:sldMk cId="2751582137" sldId="335"/>
        </pc:sldMkLst>
      </pc:sldChg>
      <pc:sldChg chg="del">
        <pc:chgData name="marcos aurelio gularte de castro" userId="67f50566e2aee3b4" providerId="LiveId" clId="{D1CFEB94-2A3D-4148-9C5B-6433FD11798B}" dt="2019-10-18T13:41:19.371" v="38" actId="2696"/>
        <pc:sldMkLst>
          <pc:docMk/>
          <pc:sldMk cId="2770437015" sldId="335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3025332683" sldId="335"/>
        </pc:sldMkLst>
        <pc:spChg chg="mod">
          <ac:chgData name="marcos aurelio gularte de castro" userId="67f50566e2aee3b4" providerId="LiveId" clId="{D1CFEB94-2A3D-4148-9C5B-6433FD11798B}" dt="2019-10-18T16:35:13.843" v="291"/>
          <ac:spMkLst>
            <pc:docMk/>
            <pc:sldMk cId="3025332683" sldId="335"/>
            <ac:spMk id="2" creationId="{7CD6AE4E-F93C-4E2E-ADD8-728B0BF48828}"/>
          </ac:spMkLst>
        </pc:spChg>
        <pc:spChg chg="del">
          <ac:chgData name="marcos aurelio gularte de castro" userId="67f50566e2aee3b4" providerId="LiveId" clId="{D1CFEB94-2A3D-4148-9C5B-6433FD11798B}" dt="2019-10-18T17:11:00.814" v="372" actId="931"/>
          <ac:spMkLst>
            <pc:docMk/>
            <pc:sldMk cId="3025332683" sldId="335"/>
            <ac:spMk id="3" creationId="{AE09CC4F-EDC2-45BD-BB26-59CC0CC21AF8}"/>
          </ac:spMkLst>
        </pc:spChg>
        <pc:picChg chg="add mod modCrop">
          <ac:chgData name="marcos aurelio gularte de castro" userId="67f50566e2aee3b4" providerId="LiveId" clId="{D1CFEB94-2A3D-4148-9C5B-6433FD11798B}" dt="2019-10-18T17:11:05.317" v="375" actId="18131"/>
          <ac:picMkLst>
            <pc:docMk/>
            <pc:sldMk cId="3025332683" sldId="335"/>
            <ac:picMk id="5" creationId="{CFB48F23-CB9B-44E5-BF1E-5CDEF066DC79}"/>
          </ac:picMkLst>
        </pc:picChg>
      </pc:sldChg>
      <pc:sldChg chg="del">
        <pc:chgData name="marcos aurelio gularte de castro" userId="67f50566e2aee3b4" providerId="LiveId" clId="{D1CFEB94-2A3D-4148-9C5B-6433FD11798B}" dt="2019-10-18T13:41:19.375" v="39" actId="2696"/>
        <pc:sldMkLst>
          <pc:docMk/>
          <pc:sldMk cId="525497537" sldId="336"/>
        </pc:sldMkLst>
      </pc:sldChg>
      <pc:sldChg chg="add del">
        <pc:chgData name="marcos aurelio gularte de castro" userId="67f50566e2aee3b4" providerId="LiveId" clId="{D1CFEB94-2A3D-4148-9C5B-6433FD11798B}" dt="2019-10-18T16:34:08.163" v="273" actId="2696"/>
        <pc:sldMkLst>
          <pc:docMk/>
          <pc:sldMk cId="1613792582" sldId="336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4231949989" sldId="336"/>
        </pc:sldMkLst>
        <pc:spChg chg="mod">
          <ac:chgData name="marcos aurelio gularte de castro" userId="67f50566e2aee3b4" providerId="LiveId" clId="{D1CFEB94-2A3D-4148-9C5B-6433FD11798B}" dt="2019-10-18T16:35:22.679" v="293" actId="20577"/>
          <ac:spMkLst>
            <pc:docMk/>
            <pc:sldMk cId="4231949989" sldId="336"/>
            <ac:spMk id="2" creationId="{717BD406-B980-49F5-94B8-8AD413820629}"/>
          </ac:spMkLst>
        </pc:spChg>
        <pc:spChg chg="del">
          <ac:chgData name="marcos aurelio gularte de castro" userId="67f50566e2aee3b4" providerId="LiveId" clId="{D1CFEB94-2A3D-4148-9C5B-6433FD11798B}" dt="2019-10-18T17:21:02.329" v="376" actId="931"/>
          <ac:spMkLst>
            <pc:docMk/>
            <pc:sldMk cId="4231949989" sldId="336"/>
            <ac:spMk id="3" creationId="{D34C5D1A-94B4-4309-B388-181B4800E0E0}"/>
          </ac:spMkLst>
        </pc:spChg>
        <pc:picChg chg="add mod">
          <ac:chgData name="marcos aurelio gularte de castro" userId="67f50566e2aee3b4" providerId="LiveId" clId="{D1CFEB94-2A3D-4148-9C5B-6433FD11798B}" dt="2019-10-18T17:21:03.710" v="378" actId="962"/>
          <ac:picMkLst>
            <pc:docMk/>
            <pc:sldMk cId="4231949989" sldId="336"/>
            <ac:picMk id="5" creationId="{46ECD2C4-9861-4D6F-92BA-DF050ECCDDEE}"/>
          </ac:picMkLst>
        </pc:picChg>
      </pc:sldChg>
      <pc:sldChg chg="del">
        <pc:chgData name="marcos aurelio gularte de castro" userId="67f50566e2aee3b4" providerId="LiveId" clId="{D1CFEB94-2A3D-4148-9C5B-6433FD11798B}" dt="2019-10-18T13:41:19.379" v="40" actId="2696"/>
        <pc:sldMkLst>
          <pc:docMk/>
          <pc:sldMk cId="399292656" sldId="337"/>
        </pc:sldMkLst>
      </pc:sldChg>
      <pc:sldChg chg="addSp delSp modSp add ord modTransition">
        <pc:chgData name="marcos aurelio gularte de castro" userId="67f50566e2aee3b4" providerId="LiveId" clId="{D1CFEB94-2A3D-4148-9C5B-6433FD11798B}" dt="2019-10-18T17:53:04.620" v="427"/>
        <pc:sldMkLst>
          <pc:docMk/>
          <pc:sldMk cId="1882799314" sldId="337"/>
        </pc:sldMkLst>
        <pc:spChg chg="mod">
          <ac:chgData name="marcos aurelio gularte de castro" userId="67f50566e2aee3b4" providerId="LiveId" clId="{D1CFEB94-2A3D-4148-9C5B-6433FD11798B}" dt="2019-10-18T17:33:22.742" v="396"/>
          <ac:spMkLst>
            <pc:docMk/>
            <pc:sldMk cId="1882799314" sldId="337"/>
            <ac:spMk id="2" creationId="{EF7A30D1-1F34-44DE-98BB-4B5DDE6E1232}"/>
          </ac:spMkLst>
        </pc:spChg>
        <pc:spChg chg="del">
          <ac:chgData name="marcos aurelio gularte de castro" userId="67f50566e2aee3b4" providerId="LiveId" clId="{D1CFEB94-2A3D-4148-9C5B-6433FD11798B}" dt="2019-10-18T17:23:40.204" v="384" actId="931"/>
          <ac:spMkLst>
            <pc:docMk/>
            <pc:sldMk cId="1882799314" sldId="337"/>
            <ac:spMk id="3" creationId="{0C66C602-F873-460B-B760-B62C5580D4E7}"/>
          </ac:spMkLst>
        </pc:spChg>
        <pc:picChg chg="add mod">
          <ac:chgData name="marcos aurelio gularte de castro" userId="67f50566e2aee3b4" providerId="LiveId" clId="{D1CFEB94-2A3D-4148-9C5B-6433FD11798B}" dt="2019-10-18T17:23:41.199" v="386" actId="962"/>
          <ac:picMkLst>
            <pc:docMk/>
            <pc:sldMk cId="1882799314" sldId="337"/>
            <ac:picMk id="5" creationId="{5AC8391A-BB3D-400A-93BB-668A5D205F8A}"/>
          </ac:picMkLst>
        </pc:picChg>
      </pc:sldChg>
      <pc:sldChg chg="add del">
        <pc:chgData name="marcos aurelio gularte de castro" userId="67f50566e2aee3b4" providerId="LiveId" clId="{D1CFEB94-2A3D-4148-9C5B-6433FD11798B}" dt="2019-10-18T16:34:08.170" v="274" actId="2696"/>
        <pc:sldMkLst>
          <pc:docMk/>
          <pc:sldMk cId="3757880353" sldId="337"/>
        </pc:sldMkLst>
      </pc:sldChg>
      <pc:sldChg chg="add del">
        <pc:chgData name="marcos aurelio gularte de castro" userId="67f50566e2aee3b4" providerId="LiveId" clId="{D1CFEB94-2A3D-4148-9C5B-6433FD11798B}" dt="2019-10-18T16:34:08.180" v="275" actId="2696"/>
        <pc:sldMkLst>
          <pc:docMk/>
          <pc:sldMk cId="1074508523" sldId="338"/>
        </pc:sldMkLst>
      </pc:sldChg>
      <pc:sldChg chg="addSp delSp modSp add ord modTransition">
        <pc:chgData name="marcos aurelio gularte de castro" userId="67f50566e2aee3b4" providerId="LiveId" clId="{D1CFEB94-2A3D-4148-9C5B-6433FD11798B}" dt="2019-10-18T17:53:04.620" v="427"/>
        <pc:sldMkLst>
          <pc:docMk/>
          <pc:sldMk cId="1252719230" sldId="338"/>
        </pc:sldMkLst>
        <pc:spChg chg="mod">
          <ac:chgData name="marcos aurelio gularte de castro" userId="67f50566e2aee3b4" providerId="LiveId" clId="{D1CFEB94-2A3D-4148-9C5B-6433FD11798B}" dt="2019-10-18T16:35:39.565" v="296"/>
          <ac:spMkLst>
            <pc:docMk/>
            <pc:sldMk cId="1252719230" sldId="338"/>
            <ac:spMk id="2" creationId="{861C5ED9-628F-4CA0-A38C-DBFD1FF34565}"/>
          </ac:spMkLst>
        </pc:spChg>
        <pc:spChg chg="del">
          <ac:chgData name="marcos aurelio gularte de castro" userId="67f50566e2aee3b4" providerId="LiveId" clId="{D1CFEB94-2A3D-4148-9C5B-6433FD11798B}" dt="2019-10-18T17:25:12.610" v="387" actId="931"/>
          <ac:spMkLst>
            <pc:docMk/>
            <pc:sldMk cId="1252719230" sldId="338"/>
            <ac:spMk id="3" creationId="{319499C9-A108-40D7-A8AC-C2AF3EB7679E}"/>
          </ac:spMkLst>
        </pc:spChg>
        <pc:picChg chg="add mod">
          <ac:chgData name="marcos aurelio gularte de castro" userId="67f50566e2aee3b4" providerId="LiveId" clId="{D1CFEB94-2A3D-4148-9C5B-6433FD11798B}" dt="2019-10-18T17:25:14.108" v="389" actId="962"/>
          <ac:picMkLst>
            <pc:docMk/>
            <pc:sldMk cId="1252719230" sldId="338"/>
            <ac:picMk id="5" creationId="{41554612-9510-4041-B518-EE05BC98AC24}"/>
          </ac:picMkLst>
        </pc:picChg>
      </pc:sldChg>
      <pc:sldChg chg="del">
        <pc:chgData name="marcos aurelio gularte de castro" userId="67f50566e2aee3b4" providerId="LiveId" clId="{D1CFEB94-2A3D-4148-9C5B-6433FD11798B}" dt="2019-10-18T13:41:19.382" v="41" actId="2696"/>
        <pc:sldMkLst>
          <pc:docMk/>
          <pc:sldMk cId="1317750641" sldId="338"/>
        </pc:sldMkLst>
      </pc:sldChg>
      <pc:sldChg chg="add del">
        <pc:chgData name="marcos aurelio gularte de castro" userId="67f50566e2aee3b4" providerId="LiveId" clId="{D1CFEB94-2A3D-4148-9C5B-6433FD11798B}" dt="2019-10-18T16:34:08.186" v="276" actId="2696"/>
        <pc:sldMkLst>
          <pc:docMk/>
          <pc:sldMk cId="309813062" sldId="339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1005691588" sldId="339"/>
        </pc:sldMkLst>
        <pc:spChg chg="del">
          <ac:chgData name="marcos aurelio gularte de castro" userId="67f50566e2aee3b4" providerId="LiveId" clId="{D1CFEB94-2A3D-4148-9C5B-6433FD11798B}" dt="2019-10-18T16:36:18.066" v="300"/>
          <ac:spMkLst>
            <pc:docMk/>
            <pc:sldMk cId="1005691588" sldId="339"/>
            <ac:spMk id="2" creationId="{E422B8D8-CB72-4F0F-96A2-B61374DA9880}"/>
          </ac:spMkLst>
        </pc:spChg>
        <pc:spChg chg="del">
          <ac:chgData name="marcos aurelio gularte de castro" userId="67f50566e2aee3b4" providerId="LiveId" clId="{D1CFEB94-2A3D-4148-9C5B-6433FD11798B}" dt="2019-10-18T16:36:18.066" v="300"/>
          <ac:spMkLst>
            <pc:docMk/>
            <pc:sldMk cId="1005691588" sldId="339"/>
            <ac:spMk id="3" creationId="{A377D634-8573-4496-A418-E1C515A75770}"/>
          </ac:spMkLst>
        </pc:spChg>
        <pc:spChg chg="add mod">
          <ac:chgData name="marcos aurelio gularte de castro" userId="67f50566e2aee3b4" providerId="LiveId" clId="{D1CFEB94-2A3D-4148-9C5B-6433FD11798B}" dt="2019-10-18T16:36:19.648" v="301"/>
          <ac:spMkLst>
            <pc:docMk/>
            <pc:sldMk cId="1005691588" sldId="339"/>
            <ac:spMk id="4" creationId="{11420D6E-EDDC-4E9D-A169-3BF562F3E333}"/>
          </ac:spMkLst>
        </pc:spChg>
        <pc:spChg chg="add del mod">
          <ac:chgData name="marcos aurelio gularte de castro" userId="67f50566e2aee3b4" providerId="LiveId" clId="{D1CFEB94-2A3D-4148-9C5B-6433FD11798B}" dt="2019-10-18T17:34:44.189" v="400" actId="931"/>
          <ac:spMkLst>
            <pc:docMk/>
            <pc:sldMk cId="1005691588" sldId="339"/>
            <ac:spMk id="5" creationId="{9D9C13F0-D759-49A3-B427-78BF7697E1AD}"/>
          </ac:spMkLst>
        </pc:spChg>
        <pc:picChg chg="add mod">
          <ac:chgData name="marcos aurelio gularte de castro" userId="67f50566e2aee3b4" providerId="LiveId" clId="{D1CFEB94-2A3D-4148-9C5B-6433FD11798B}" dt="2019-10-18T17:34:45.950" v="402" actId="962"/>
          <ac:picMkLst>
            <pc:docMk/>
            <pc:sldMk cId="1005691588" sldId="339"/>
            <ac:picMk id="7" creationId="{62D4A14D-2D88-4080-B7DB-82F1E49943B0}"/>
          </ac:picMkLst>
        </pc:picChg>
      </pc:sldChg>
      <pc:sldChg chg="del">
        <pc:chgData name="marcos aurelio gularte de castro" userId="67f50566e2aee3b4" providerId="LiveId" clId="{D1CFEB94-2A3D-4148-9C5B-6433FD11798B}" dt="2019-10-18T13:41:19.384" v="42" actId="2696"/>
        <pc:sldMkLst>
          <pc:docMk/>
          <pc:sldMk cId="2638783764" sldId="339"/>
        </pc:sldMkLst>
      </pc:sldChg>
      <pc:sldChg chg="del">
        <pc:chgData name="marcos aurelio gularte de castro" userId="67f50566e2aee3b4" providerId="LiveId" clId="{D1CFEB94-2A3D-4148-9C5B-6433FD11798B}" dt="2019-10-18T13:41:19.387" v="43" actId="2696"/>
        <pc:sldMkLst>
          <pc:docMk/>
          <pc:sldMk cId="20662400" sldId="340"/>
        </pc:sldMkLst>
      </pc:sldChg>
      <pc:sldChg chg="add del">
        <pc:chgData name="marcos aurelio gularte de castro" userId="67f50566e2aee3b4" providerId="LiveId" clId="{D1CFEB94-2A3D-4148-9C5B-6433FD11798B}" dt="2019-10-18T16:34:08.196" v="277" actId="2696"/>
        <pc:sldMkLst>
          <pc:docMk/>
          <pc:sldMk cId="2325936683" sldId="340"/>
        </pc:sldMkLst>
      </pc:sldChg>
      <pc:sldChg chg="add del">
        <pc:chgData name="marcos aurelio gularte de castro" userId="67f50566e2aee3b4" providerId="LiveId" clId="{D1CFEB94-2A3D-4148-9C5B-6433FD11798B}" dt="2019-10-18T17:34:13.903" v="399" actId="2696"/>
        <pc:sldMkLst>
          <pc:docMk/>
          <pc:sldMk cId="3245849258" sldId="340"/>
        </pc:sldMkLst>
      </pc:sldChg>
      <pc:sldChg chg="del">
        <pc:chgData name="marcos aurelio gularte de castro" userId="67f50566e2aee3b4" providerId="LiveId" clId="{D1CFEB94-2A3D-4148-9C5B-6433FD11798B}" dt="2019-10-18T13:41:19.389" v="44" actId="2696"/>
        <pc:sldMkLst>
          <pc:docMk/>
          <pc:sldMk cId="2818948380" sldId="341"/>
        </pc:sldMkLst>
      </pc:sldChg>
      <pc:sldChg chg="addSp delSp modSp add modTransition">
        <pc:chgData name="marcos aurelio gularte de castro" userId="67f50566e2aee3b4" providerId="LiveId" clId="{D1CFEB94-2A3D-4148-9C5B-6433FD11798B}" dt="2019-10-18T17:53:04.620" v="427"/>
        <pc:sldMkLst>
          <pc:docMk/>
          <pc:sldMk cId="3622108013" sldId="341"/>
        </pc:sldMkLst>
        <pc:spChg chg="mod">
          <ac:chgData name="marcos aurelio gularte de castro" userId="67f50566e2aee3b4" providerId="LiveId" clId="{D1CFEB94-2A3D-4148-9C5B-6433FD11798B}" dt="2019-10-18T17:33:09.627" v="393" actId="20577"/>
          <ac:spMkLst>
            <pc:docMk/>
            <pc:sldMk cId="3622108013" sldId="341"/>
            <ac:spMk id="2" creationId="{BC4197A2-C003-4C8C-82A8-9F36B1F719FD}"/>
          </ac:spMkLst>
        </pc:spChg>
        <pc:spChg chg="del">
          <ac:chgData name="marcos aurelio gularte de castro" userId="67f50566e2aee3b4" providerId="LiveId" clId="{D1CFEB94-2A3D-4148-9C5B-6433FD11798B}" dt="2019-10-18T17:32:51.659" v="391"/>
          <ac:spMkLst>
            <pc:docMk/>
            <pc:sldMk cId="3622108013" sldId="341"/>
            <ac:spMk id="3" creationId="{E3EEE0A3-EDBD-4071-AFC0-4DDCF5BD2560}"/>
          </ac:spMkLst>
        </pc:spChg>
        <pc:picChg chg="add">
          <ac:chgData name="marcos aurelio gularte de castro" userId="67f50566e2aee3b4" providerId="LiveId" clId="{D1CFEB94-2A3D-4148-9C5B-6433FD11798B}" dt="2019-10-18T17:32:51.659" v="391"/>
          <ac:picMkLst>
            <pc:docMk/>
            <pc:sldMk cId="3622108013" sldId="341"/>
            <ac:picMk id="4" creationId="{33811B28-3131-4198-A99B-FBE83A9BBB42}"/>
          </ac:picMkLst>
        </pc:picChg>
      </pc:sldChg>
      <pc:sldChg chg="add del">
        <pc:chgData name="marcos aurelio gularte de castro" userId="67f50566e2aee3b4" providerId="LiveId" clId="{D1CFEB94-2A3D-4148-9C5B-6433FD11798B}" dt="2019-10-18T16:34:08.204" v="278" actId="2696"/>
        <pc:sldMkLst>
          <pc:docMk/>
          <pc:sldMk cId="4088639406" sldId="341"/>
        </pc:sldMkLst>
      </pc:sldChg>
      <pc:sldChg chg="del">
        <pc:chgData name="marcos aurelio gularte de castro" userId="67f50566e2aee3b4" providerId="LiveId" clId="{D1CFEB94-2A3D-4148-9C5B-6433FD11798B}" dt="2019-10-18T13:41:19.392" v="45" actId="2696"/>
        <pc:sldMkLst>
          <pc:docMk/>
          <pc:sldMk cId="165016072" sldId="342"/>
        </pc:sldMkLst>
      </pc:sldChg>
      <pc:sldChg chg="add del">
        <pc:chgData name="marcos aurelio gularte de castro" userId="67f50566e2aee3b4" providerId="LiveId" clId="{D1CFEB94-2A3D-4148-9C5B-6433FD11798B}" dt="2019-10-18T16:34:08.213" v="279" actId="2696"/>
        <pc:sldMkLst>
          <pc:docMk/>
          <pc:sldMk cId="3845891219" sldId="342"/>
        </pc:sldMkLst>
      </pc:sldChg>
      <pc:sldChg chg="add del">
        <pc:chgData name="marcos aurelio gularte de castro" userId="67f50566e2aee3b4" providerId="LiveId" clId="{D1CFEB94-2A3D-4148-9C5B-6433FD11798B}" dt="2019-10-18T16:34:08.220" v="280" actId="2696"/>
        <pc:sldMkLst>
          <pc:docMk/>
          <pc:sldMk cId="1890584137" sldId="343"/>
        </pc:sldMkLst>
      </pc:sldChg>
      <pc:sldChg chg="del">
        <pc:chgData name="marcos aurelio gularte de castro" userId="67f50566e2aee3b4" providerId="LiveId" clId="{D1CFEB94-2A3D-4148-9C5B-6433FD11798B}" dt="2019-10-18T13:41:19.395" v="46" actId="2696"/>
        <pc:sldMkLst>
          <pc:docMk/>
          <pc:sldMk cId="3028203767" sldId="343"/>
        </pc:sldMkLst>
      </pc:sldChg>
      <pc:sldChg chg="add del">
        <pc:chgData name="marcos aurelio gularte de castro" userId="67f50566e2aee3b4" providerId="LiveId" clId="{D1CFEB94-2A3D-4148-9C5B-6433FD11798B}" dt="2019-10-18T16:34:08.230" v="281" actId="2696"/>
        <pc:sldMkLst>
          <pc:docMk/>
          <pc:sldMk cId="40716298" sldId="344"/>
        </pc:sldMkLst>
      </pc:sldChg>
      <pc:sldChg chg="del">
        <pc:chgData name="marcos aurelio gularte de castro" userId="67f50566e2aee3b4" providerId="LiveId" clId="{D1CFEB94-2A3D-4148-9C5B-6433FD11798B}" dt="2019-10-18T13:41:19.397" v="47" actId="2696"/>
        <pc:sldMkLst>
          <pc:docMk/>
          <pc:sldMk cId="605936204" sldId="344"/>
        </pc:sldMkLst>
      </pc:sldChg>
      <pc:sldChg chg="add del">
        <pc:chgData name="marcos aurelio gularte de castro" userId="67f50566e2aee3b4" providerId="LiveId" clId="{D1CFEB94-2A3D-4148-9C5B-6433FD11798B}" dt="2019-10-18T16:34:08.237" v="282" actId="2696"/>
        <pc:sldMkLst>
          <pc:docMk/>
          <pc:sldMk cId="2067848915" sldId="345"/>
        </pc:sldMkLst>
      </pc:sldChg>
      <pc:sldChg chg="del">
        <pc:chgData name="marcos aurelio gularte de castro" userId="67f50566e2aee3b4" providerId="LiveId" clId="{D1CFEB94-2A3D-4148-9C5B-6433FD11798B}" dt="2019-10-18T13:41:19.399" v="48" actId="2696"/>
        <pc:sldMkLst>
          <pc:docMk/>
          <pc:sldMk cId="3179386667" sldId="345"/>
        </pc:sldMkLst>
      </pc:sldChg>
      <pc:sldChg chg="del">
        <pc:chgData name="marcos aurelio gularte de castro" userId="67f50566e2aee3b4" providerId="LiveId" clId="{D1CFEB94-2A3D-4148-9C5B-6433FD11798B}" dt="2019-10-18T13:41:19.401" v="49" actId="2696"/>
        <pc:sldMkLst>
          <pc:docMk/>
          <pc:sldMk cId="2379966559" sldId="346"/>
        </pc:sldMkLst>
      </pc:sldChg>
      <pc:sldChg chg="del">
        <pc:chgData name="marcos aurelio gularte de castro" userId="67f50566e2aee3b4" providerId="LiveId" clId="{D1CFEB94-2A3D-4148-9C5B-6433FD11798B}" dt="2019-10-18T13:41:19.403" v="50" actId="2696"/>
        <pc:sldMkLst>
          <pc:docMk/>
          <pc:sldMk cId="2580326035" sldId="347"/>
        </pc:sldMkLst>
      </pc:sldChg>
      <pc:sldChg chg="del">
        <pc:chgData name="marcos aurelio gularte de castro" userId="67f50566e2aee3b4" providerId="LiveId" clId="{D1CFEB94-2A3D-4148-9C5B-6433FD11798B}" dt="2019-10-18T13:41:19.367" v="36" actId="2696"/>
        <pc:sldMkLst>
          <pc:docMk/>
          <pc:sldMk cId="3288159217" sldId="348"/>
        </pc:sldMkLst>
      </pc:sldChg>
      <pc:sldChg chg="del">
        <pc:chgData name="marcos aurelio gularte de castro" userId="67f50566e2aee3b4" providerId="LiveId" clId="{D1CFEB94-2A3D-4148-9C5B-6433FD11798B}" dt="2019-10-18T13:41:19.404" v="51" actId="2696"/>
        <pc:sldMkLst>
          <pc:docMk/>
          <pc:sldMk cId="1881710421" sldId="349"/>
        </pc:sldMkLst>
      </pc:sldChg>
      <pc:sldChg chg="del">
        <pc:chgData name="marcos aurelio gularte de castro" userId="67f50566e2aee3b4" providerId="LiveId" clId="{D1CFEB94-2A3D-4148-9C5B-6433FD11798B}" dt="2019-10-18T13:41:19.406" v="52" actId="2696"/>
        <pc:sldMkLst>
          <pc:docMk/>
          <pc:sldMk cId="2746603677" sldId="350"/>
        </pc:sldMkLst>
      </pc:sldChg>
      <pc:sldChg chg="del">
        <pc:chgData name="marcos aurelio gularte de castro" userId="67f50566e2aee3b4" providerId="LiveId" clId="{D1CFEB94-2A3D-4148-9C5B-6433FD11798B}" dt="2019-10-18T13:41:19.411" v="53" actId="2696"/>
        <pc:sldMkLst>
          <pc:docMk/>
          <pc:sldMk cId="3008861038" sldId="351"/>
        </pc:sldMkLst>
      </pc:sldChg>
      <pc:sldChg chg="del">
        <pc:chgData name="marcos aurelio gularte de castro" userId="67f50566e2aee3b4" providerId="LiveId" clId="{D1CFEB94-2A3D-4148-9C5B-6433FD11798B}" dt="2019-10-18T13:41:19.413" v="54" actId="2696"/>
        <pc:sldMkLst>
          <pc:docMk/>
          <pc:sldMk cId="1606029779" sldId="352"/>
        </pc:sldMkLst>
      </pc:sldChg>
      <pc:sldChg chg="del">
        <pc:chgData name="marcos aurelio gularte de castro" userId="67f50566e2aee3b4" providerId="LiveId" clId="{D1CFEB94-2A3D-4148-9C5B-6433FD11798B}" dt="2019-10-18T13:41:19.415" v="55" actId="2696"/>
        <pc:sldMkLst>
          <pc:docMk/>
          <pc:sldMk cId="2285964161" sldId="353"/>
        </pc:sldMkLst>
      </pc:sldChg>
      <pc:sldChg chg="del">
        <pc:chgData name="marcos aurelio gularte de castro" userId="67f50566e2aee3b4" providerId="LiveId" clId="{D1CFEB94-2A3D-4148-9C5B-6433FD11798B}" dt="2019-10-18T13:41:19.416" v="56" actId="2696"/>
        <pc:sldMkLst>
          <pc:docMk/>
          <pc:sldMk cId="3840765118" sldId="354"/>
        </pc:sldMkLst>
      </pc:sldChg>
      <pc:sldChg chg="del">
        <pc:chgData name="marcos aurelio gularte de castro" userId="67f50566e2aee3b4" providerId="LiveId" clId="{D1CFEB94-2A3D-4148-9C5B-6433FD11798B}" dt="2019-10-18T13:41:19.418" v="57" actId="2696"/>
        <pc:sldMkLst>
          <pc:docMk/>
          <pc:sldMk cId="1378983756" sldId="355"/>
        </pc:sldMkLst>
      </pc:sldChg>
      <pc:sldChg chg="del">
        <pc:chgData name="marcos aurelio gularte de castro" userId="67f50566e2aee3b4" providerId="LiveId" clId="{D1CFEB94-2A3D-4148-9C5B-6433FD11798B}" dt="2019-10-18T13:41:19.420" v="58" actId="2696"/>
        <pc:sldMkLst>
          <pc:docMk/>
          <pc:sldMk cId="150347802" sldId="356"/>
        </pc:sldMkLst>
      </pc:sldChg>
      <pc:sldChg chg="del">
        <pc:chgData name="marcos aurelio gularte de castro" userId="67f50566e2aee3b4" providerId="LiveId" clId="{D1CFEB94-2A3D-4148-9C5B-6433FD11798B}" dt="2019-10-18T13:41:19.421" v="59" actId="2696"/>
        <pc:sldMkLst>
          <pc:docMk/>
          <pc:sldMk cId="1937734491" sldId="357"/>
        </pc:sldMkLst>
      </pc:sldChg>
      <pc:sldChg chg="del">
        <pc:chgData name="marcos aurelio gularte de castro" userId="67f50566e2aee3b4" providerId="LiveId" clId="{D1CFEB94-2A3D-4148-9C5B-6433FD11798B}" dt="2019-10-18T13:41:19.423" v="60" actId="2696"/>
        <pc:sldMkLst>
          <pc:docMk/>
          <pc:sldMk cId="50919682" sldId="358"/>
        </pc:sldMkLst>
      </pc:sldChg>
      <pc:sldChg chg="del">
        <pc:chgData name="marcos aurelio gularte de castro" userId="67f50566e2aee3b4" providerId="LiveId" clId="{D1CFEB94-2A3D-4148-9C5B-6433FD11798B}" dt="2019-10-18T13:41:19.427" v="61" actId="2696"/>
        <pc:sldMkLst>
          <pc:docMk/>
          <pc:sldMk cId="3937729923" sldId="359"/>
        </pc:sldMkLst>
      </pc:sldChg>
      <pc:sldChg chg="del">
        <pc:chgData name="marcos aurelio gularte de castro" userId="67f50566e2aee3b4" providerId="LiveId" clId="{D1CFEB94-2A3D-4148-9C5B-6433FD11798B}" dt="2019-10-18T13:41:19.429" v="62" actId="2696"/>
        <pc:sldMkLst>
          <pc:docMk/>
          <pc:sldMk cId="2445730811" sldId="360"/>
        </pc:sldMkLst>
      </pc:sldChg>
      <pc:sldChg chg="del">
        <pc:chgData name="marcos aurelio gularte de castro" userId="67f50566e2aee3b4" providerId="LiveId" clId="{D1CFEB94-2A3D-4148-9C5B-6433FD11798B}" dt="2019-10-18T13:41:19.431" v="63" actId="2696"/>
        <pc:sldMkLst>
          <pc:docMk/>
          <pc:sldMk cId="2987197201" sldId="361"/>
        </pc:sldMkLst>
      </pc:sldChg>
      <pc:sldChg chg="del">
        <pc:chgData name="marcos aurelio gularte de castro" userId="67f50566e2aee3b4" providerId="LiveId" clId="{D1CFEB94-2A3D-4148-9C5B-6433FD11798B}" dt="2019-10-18T13:41:19.433" v="64" actId="2696"/>
        <pc:sldMkLst>
          <pc:docMk/>
          <pc:sldMk cId="1617366087" sldId="362"/>
        </pc:sldMkLst>
      </pc:sldChg>
      <pc:sldChg chg="del">
        <pc:chgData name="marcos aurelio gularte de castro" userId="67f50566e2aee3b4" providerId="LiveId" clId="{D1CFEB94-2A3D-4148-9C5B-6433FD11798B}" dt="2019-10-18T13:41:19.435" v="65" actId="2696"/>
        <pc:sldMkLst>
          <pc:docMk/>
          <pc:sldMk cId="1500117379" sldId="363"/>
        </pc:sldMkLst>
      </pc:sldChg>
      <pc:sldChg chg="del">
        <pc:chgData name="marcos aurelio gularte de castro" userId="67f50566e2aee3b4" providerId="LiveId" clId="{D1CFEB94-2A3D-4148-9C5B-6433FD11798B}" dt="2019-10-18T13:41:19.203" v="0" actId="2696"/>
        <pc:sldMkLst>
          <pc:docMk/>
          <pc:sldMk cId="2836604346" sldId="3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6AFCD-E046-47DE-82FB-60C68CCD5025}" type="datetimeFigureOut">
              <a:rPr lang="pt-BR" smtClean="0"/>
              <a:t>20/10/2019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85EAE-0455-4821-A447-811EB6673A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644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FCC7FF-8445-4B8B-9835-7802436CD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1389" y="1074235"/>
            <a:ext cx="6035842" cy="2667585"/>
          </a:xfrm>
        </p:spPr>
        <p:txBody>
          <a:bodyPr anchor="ctr"/>
          <a:lstStyle>
            <a:lvl1pPr algn="ctr">
              <a:defRPr sz="6000" cap="all" baseline="0">
                <a:solidFill>
                  <a:srgbClr val="35587D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6ADC7F-BEBC-4564-B0BD-5C58AB3A59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01389" y="3854700"/>
            <a:ext cx="6035842" cy="184992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MÊS</a:t>
            </a:r>
          </a:p>
        </p:txBody>
      </p:sp>
    </p:spTree>
    <p:extLst>
      <p:ext uri="{BB962C8B-B14F-4D97-AF65-F5344CB8AC3E}">
        <p14:creationId xmlns:p14="http://schemas.microsoft.com/office/powerpoint/2010/main" val="297581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CFA8E-A121-45C3-8CBB-AE7ACB88A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730D88-825B-4A11-BD69-4B1262B1C5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E5A94DD-99CF-4B83-A553-1DBA8B8CC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E16F22C-9BCC-4C96-8B0C-14D57165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20/10/2019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8970A9-964F-4EB1-BFE9-F6578BC9E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6B7FA68-59EC-4923-8C58-95535BFB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469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3AD2D-B341-48EF-A518-35785DB5F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90A7475-968E-4533-97AA-6EDD1CABC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2765C70-5FB8-4572-AB21-58588FF51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8B50DB1-020F-4E68-9A6C-336A97C474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73734B1-D5A9-4930-8755-201A8CB7C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EAA0F85-840A-4667-B038-12BFD2F2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20/10/2019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FE42C2E-BB7C-474D-8DF9-564B2381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B916552-0F73-483A-8E3A-8E0CDFBA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759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D5F9ED-59DB-4CD1-A85C-10D2EA43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4A753B9-EEC5-4555-A3FC-A6F1D75C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20/10/2019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72C00F0-7ED1-4304-A443-C96F3EAFD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70FADEB-0022-4984-94E8-2C835A8B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183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7D32C5E-EC52-424B-A7BD-44D76389E2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20/10/2019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59FB43-B43A-45B6-882B-3AC09B2BC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D72FFA-B4DE-4A6F-A738-24E4A9810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9556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993E29-1A42-42A4-B869-0D4915CB4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966694-27F6-4A37-A76D-F3B249332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F542A6A-956A-4339-9992-5B923447E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7771BC-50B4-473B-A441-5E4DF2E3AB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20/10/2019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4C56C2B-F7A9-4264-8988-201B2DA26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5668045-F52D-4434-B96C-01AB3A85E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2868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8A0D1-A127-4E7A-A6CB-9E24CBA44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65B169C-177A-42E7-91A3-16CB358279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8B87AF4-6F34-460E-B927-CDA8434DB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2C9A7C8-5BF7-463A-AFFE-ABD7A7977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20/10/2019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E7E03BC-7377-44F4-A7D3-D7EF08FD3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3E1DA0E-7031-465D-904B-046117952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9017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37433A-D162-459D-BE7F-D9DF735AC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E738DC3-7057-483D-B29B-B5E28A610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7189FB0-28FE-42A0-AEE5-9598BE181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20/10/2019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175F427-E826-4EBC-9E8F-A94411E2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EDECE0-658C-430B-8CA4-77D27086D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6231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C2EC344-AB80-4E57-A126-4F4675FBD0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AEF7F81-CCA3-4C17-8084-0B811994E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7DB4C70-4C06-44F4-93DB-468659E4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20/10/2019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1DD92C-A8DC-4D05-AEFF-25AA9BFF9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B9D207-4A22-45C9-9D09-26D1FD592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0829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57CDE7C-0BA6-4C76-888B-94428A4550F4}"/>
              </a:ext>
            </a:extLst>
          </p:cNvPr>
          <p:cNvSpPr txBox="1"/>
          <p:nvPr userDrawn="1"/>
        </p:nvSpPr>
        <p:spPr>
          <a:xfrm>
            <a:off x="601580" y="4235115"/>
            <a:ext cx="39222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0" i="0" u="none" strike="noStrike" kern="1200" baseline="0" dirty="0">
                <a:solidFill>
                  <a:schemeClr val="bg1"/>
                </a:solidFill>
                <a:latin typeface="Impact" panose="020B0806030902050204" pitchFamily="34" charset="0"/>
                <a:ea typeface="+mn-ea"/>
                <a:cs typeface="+mn-cs"/>
              </a:rPr>
              <a:t>MORDOMIA CRISTÃ</a:t>
            </a:r>
            <a:endParaRPr lang="pt-BR" sz="6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F0A1592-64F2-4AF5-9111-5816E9C875E0}"/>
              </a:ext>
            </a:extLst>
          </p:cNvPr>
          <p:cNvSpPr txBox="1"/>
          <p:nvPr userDrawn="1"/>
        </p:nvSpPr>
        <p:spPr>
          <a:xfrm>
            <a:off x="965175" y="3650340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SERMÃO MENSAL</a:t>
            </a:r>
          </a:p>
        </p:txBody>
      </p:sp>
    </p:spTree>
    <p:extLst>
      <p:ext uri="{BB962C8B-B14F-4D97-AF65-F5344CB8AC3E}">
        <p14:creationId xmlns:p14="http://schemas.microsoft.com/office/powerpoint/2010/main" val="1863328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377DEB-7FEB-4436-8C5A-065781E203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20/10/2019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A6A800-9D89-4563-8222-CA2C758B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AF7EE0-A42D-4AF9-8364-C8F86A623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2160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088" y="648930"/>
            <a:ext cx="9334960" cy="526025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0443291D-CCB6-4E2C-964E-8D26A466B69C}"/>
              </a:ext>
            </a:extLst>
          </p:cNvPr>
          <p:cNvSpPr/>
          <p:nvPr userDrawn="1"/>
        </p:nvSpPr>
        <p:spPr>
          <a:xfrm flipH="1" flipV="1">
            <a:off x="2222088" y="422786"/>
            <a:ext cx="9515113" cy="5374405"/>
          </a:xfrm>
          <a:custGeom>
            <a:avLst/>
            <a:gdLst>
              <a:gd name="connsiteX0" fmla="*/ 0 w 9515113"/>
              <a:gd name="connsiteY0" fmla="*/ 0 h 5374405"/>
              <a:gd name="connsiteX1" fmla="*/ 0 w 9515113"/>
              <a:gd name="connsiteY1" fmla="*/ 776403 h 5374405"/>
              <a:gd name="connsiteX2" fmla="*/ 0 w 9515113"/>
              <a:gd name="connsiteY2" fmla="*/ 1285080 h 5374405"/>
              <a:gd name="connsiteX3" fmla="*/ 0 w 9515113"/>
              <a:gd name="connsiteY3" fmla="*/ 1793757 h 5374405"/>
              <a:gd name="connsiteX4" fmla="*/ 0 w 9515113"/>
              <a:gd name="connsiteY4" fmla="*/ 2516615 h 5374405"/>
              <a:gd name="connsiteX5" fmla="*/ 0 w 9515113"/>
              <a:gd name="connsiteY5" fmla="*/ 3078837 h 5374405"/>
              <a:gd name="connsiteX6" fmla="*/ 0 w 9515113"/>
              <a:gd name="connsiteY6" fmla="*/ 3694605 h 5374405"/>
              <a:gd name="connsiteX7" fmla="*/ 0 w 9515113"/>
              <a:gd name="connsiteY7" fmla="*/ 4363918 h 5374405"/>
              <a:gd name="connsiteX8" fmla="*/ 0 w 9515113"/>
              <a:gd name="connsiteY8" fmla="*/ 5354500 h 5374405"/>
              <a:gd name="connsiteX9" fmla="*/ 309840 w 9515113"/>
              <a:gd name="connsiteY9" fmla="*/ 5374405 h 5374405"/>
              <a:gd name="connsiteX10" fmla="*/ 783254 w 9515113"/>
              <a:gd name="connsiteY10" fmla="*/ 5374405 h 5374405"/>
              <a:gd name="connsiteX11" fmla="*/ 1164615 w 9515113"/>
              <a:gd name="connsiteY11" fmla="*/ 5374405 h 5374405"/>
              <a:gd name="connsiteX12" fmla="*/ 1545977 w 9515113"/>
              <a:gd name="connsiteY12" fmla="*/ 5374405 h 5374405"/>
              <a:gd name="connsiteX13" fmla="*/ 2019391 w 9515113"/>
              <a:gd name="connsiteY13" fmla="*/ 5374405 h 5374405"/>
              <a:gd name="connsiteX14" fmla="*/ 2492805 w 9515113"/>
              <a:gd name="connsiteY14" fmla="*/ 5374405 h 5374405"/>
              <a:gd name="connsiteX15" fmla="*/ 3334430 w 9515113"/>
              <a:gd name="connsiteY15" fmla="*/ 5374405 h 5374405"/>
              <a:gd name="connsiteX16" fmla="*/ 3807844 w 9515113"/>
              <a:gd name="connsiteY16" fmla="*/ 5374405 h 5374405"/>
              <a:gd name="connsiteX17" fmla="*/ 4189205 w 9515113"/>
              <a:gd name="connsiteY17" fmla="*/ 5374405 h 5374405"/>
              <a:gd name="connsiteX18" fmla="*/ 4754672 w 9515113"/>
              <a:gd name="connsiteY18" fmla="*/ 5374405 h 5374405"/>
              <a:gd name="connsiteX19" fmla="*/ 5320139 w 9515113"/>
              <a:gd name="connsiteY19" fmla="*/ 5374405 h 5374405"/>
              <a:gd name="connsiteX20" fmla="*/ 5701500 w 9515113"/>
              <a:gd name="connsiteY20" fmla="*/ 5374405 h 5374405"/>
              <a:gd name="connsiteX21" fmla="*/ 6082861 w 9515113"/>
              <a:gd name="connsiteY21" fmla="*/ 5374405 h 5374405"/>
              <a:gd name="connsiteX22" fmla="*/ 6464223 w 9515113"/>
              <a:gd name="connsiteY22" fmla="*/ 5374405 h 5374405"/>
              <a:gd name="connsiteX23" fmla="*/ 7305847 w 9515113"/>
              <a:gd name="connsiteY23" fmla="*/ 5374405 h 5374405"/>
              <a:gd name="connsiteX24" fmla="*/ 7779262 w 9515113"/>
              <a:gd name="connsiteY24" fmla="*/ 5374405 h 5374405"/>
              <a:gd name="connsiteX25" fmla="*/ 8528834 w 9515113"/>
              <a:gd name="connsiteY25" fmla="*/ 5374405 h 5374405"/>
              <a:gd name="connsiteX26" fmla="*/ 9515113 w 9515113"/>
              <a:gd name="connsiteY26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515113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101648" y="5373627"/>
                  <a:pt x="191715" y="5358856"/>
                  <a:pt x="309840" y="5374405"/>
                </a:cubicBezTo>
                <a:cubicBezTo>
                  <a:pt x="435483" y="5378629"/>
                  <a:pt x="558641" y="5357266"/>
                  <a:pt x="783254" y="5374405"/>
                </a:cubicBezTo>
                <a:cubicBezTo>
                  <a:pt x="1007867" y="5391544"/>
                  <a:pt x="993292" y="5380037"/>
                  <a:pt x="1164615" y="5374405"/>
                </a:cubicBezTo>
                <a:cubicBezTo>
                  <a:pt x="1335938" y="5368773"/>
                  <a:pt x="1359094" y="5370171"/>
                  <a:pt x="1545977" y="5374405"/>
                </a:cubicBezTo>
                <a:cubicBezTo>
                  <a:pt x="1732860" y="5378639"/>
                  <a:pt x="1912665" y="5382652"/>
                  <a:pt x="2019391" y="5374405"/>
                </a:cubicBezTo>
                <a:cubicBezTo>
                  <a:pt x="2126117" y="5366158"/>
                  <a:pt x="2378239" y="5365319"/>
                  <a:pt x="2492805" y="5374405"/>
                </a:cubicBezTo>
                <a:cubicBezTo>
                  <a:pt x="2607371" y="5383491"/>
                  <a:pt x="2934146" y="5338955"/>
                  <a:pt x="3334430" y="5374405"/>
                </a:cubicBezTo>
                <a:cubicBezTo>
                  <a:pt x="3734715" y="5409855"/>
                  <a:pt x="3613355" y="5359933"/>
                  <a:pt x="3807844" y="5374405"/>
                </a:cubicBezTo>
                <a:cubicBezTo>
                  <a:pt x="4002333" y="5388877"/>
                  <a:pt x="4064715" y="5388453"/>
                  <a:pt x="4189205" y="5374405"/>
                </a:cubicBezTo>
                <a:cubicBezTo>
                  <a:pt x="4313695" y="5360357"/>
                  <a:pt x="4538349" y="5361803"/>
                  <a:pt x="4754672" y="5374405"/>
                </a:cubicBezTo>
                <a:cubicBezTo>
                  <a:pt x="4970995" y="5387007"/>
                  <a:pt x="5077919" y="5359251"/>
                  <a:pt x="5320139" y="5374405"/>
                </a:cubicBezTo>
                <a:cubicBezTo>
                  <a:pt x="5562359" y="5389559"/>
                  <a:pt x="5517305" y="5368434"/>
                  <a:pt x="5701500" y="5374405"/>
                </a:cubicBezTo>
                <a:cubicBezTo>
                  <a:pt x="5885695" y="5380376"/>
                  <a:pt x="5953859" y="5367565"/>
                  <a:pt x="6082861" y="5374405"/>
                </a:cubicBezTo>
                <a:cubicBezTo>
                  <a:pt x="6211863" y="5381245"/>
                  <a:pt x="6316249" y="5360169"/>
                  <a:pt x="6464223" y="5374405"/>
                </a:cubicBezTo>
                <a:cubicBezTo>
                  <a:pt x="6612197" y="5388641"/>
                  <a:pt x="6889270" y="5333004"/>
                  <a:pt x="7305847" y="5374405"/>
                </a:cubicBezTo>
                <a:cubicBezTo>
                  <a:pt x="7722424" y="5415806"/>
                  <a:pt x="7637700" y="5358055"/>
                  <a:pt x="7779262" y="5374405"/>
                </a:cubicBezTo>
                <a:cubicBezTo>
                  <a:pt x="7920824" y="5390755"/>
                  <a:pt x="8349910" y="5380232"/>
                  <a:pt x="8528834" y="5374405"/>
                </a:cubicBezTo>
                <a:cubicBezTo>
                  <a:pt x="8707758" y="5368578"/>
                  <a:pt x="9304064" y="5388668"/>
                  <a:pt x="9515113" y="5374405"/>
                </a:cubicBezTo>
              </a:path>
            </a:pathLst>
          </a:custGeom>
          <a:noFill/>
          <a:ln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33EFDCD5-9D1D-463A-B0B9-39CDC75F1EC2}"/>
              </a:ext>
            </a:extLst>
          </p:cNvPr>
          <p:cNvSpPr/>
          <p:nvPr userDrawn="1"/>
        </p:nvSpPr>
        <p:spPr>
          <a:xfrm>
            <a:off x="1789471" y="948813"/>
            <a:ext cx="9610263" cy="5374405"/>
          </a:xfrm>
          <a:custGeom>
            <a:avLst/>
            <a:gdLst>
              <a:gd name="connsiteX0" fmla="*/ 0 w 9610263"/>
              <a:gd name="connsiteY0" fmla="*/ 0 h 5374405"/>
              <a:gd name="connsiteX1" fmla="*/ 0 w 9610263"/>
              <a:gd name="connsiteY1" fmla="*/ 776403 h 5374405"/>
              <a:gd name="connsiteX2" fmla="*/ 0 w 9610263"/>
              <a:gd name="connsiteY2" fmla="*/ 1285080 h 5374405"/>
              <a:gd name="connsiteX3" fmla="*/ 0 w 9610263"/>
              <a:gd name="connsiteY3" fmla="*/ 1793757 h 5374405"/>
              <a:gd name="connsiteX4" fmla="*/ 0 w 9610263"/>
              <a:gd name="connsiteY4" fmla="*/ 2516615 h 5374405"/>
              <a:gd name="connsiteX5" fmla="*/ 0 w 9610263"/>
              <a:gd name="connsiteY5" fmla="*/ 3078837 h 5374405"/>
              <a:gd name="connsiteX6" fmla="*/ 0 w 9610263"/>
              <a:gd name="connsiteY6" fmla="*/ 3694605 h 5374405"/>
              <a:gd name="connsiteX7" fmla="*/ 0 w 9610263"/>
              <a:gd name="connsiteY7" fmla="*/ 4363918 h 5374405"/>
              <a:gd name="connsiteX8" fmla="*/ 0 w 9610263"/>
              <a:gd name="connsiteY8" fmla="*/ 5354500 h 5374405"/>
              <a:gd name="connsiteX9" fmla="*/ 312939 w 9610263"/>
              <a:gd name="connsiteY9" fmla="*/ 5374405 h 5374405"/>
              <a:gd name="connsiteX10" fmla="*/ 791087 w 9610263"/>
              <a:gd name="connsiteY10" fmla="*/ 5374405 h 5374405"/>
              <a:gd name="connsiteX11" fmla="*/ 1176262 w 9610263"/>
              <a:gd name="connsiteY11" fmla="*/ 5374405 h 5374405"/>
              <a:gd name="connsiteX12" fmla="*/ 1561437 w 9610263"/>
              <a:gd name="connsiteY12" fmla="*/ 5374405 h 5374405"/>
              <a:gd name="connsiteX13" fmla="*/ 2039585 w 9610263"/>
              <a:gd name="connsiteY13" fmla="*/ 5374405 h 5374405"/>
              <a:gd name="connsiteX14" fmla="*/ 2517733 w 9610263"/>
              <a:gd name="connsiteY14" fmla="*/ 5374405 h 5374405"/>
              <a:gd name="connsiteX15" fmla="*/ 3367774 w 9610263"/>
              <a:gd name="connsiteY15" fmla="*/ 5374405 h 5374405"/>
              <a:gd name="connsiteX16" fmla="*/ 3845922 w 9610263"/>
              <a:gd name="connsiteY16" fmla="*/ 5374405 h 5374405"/>
              <a:gd name="connsiteX17" fmla="*/ 4231097 w 9610263"/>
              <a:gd name="connsiteY17" fmla="*/ 5374405 h 5374405"/>
              <a:gd name="connsiteX18" fmla="*/ 4802218 w 9610263"/>
              <a:gd name="connsiteY18" fmla="*/ 5374405 h 5374405"/>
              <a:gd name="connsiteX19" fmla="*/ 5373340 w 9610263"/>
              <a:gd name="connsiteY19" fmla="*/ 5374405 h 5374405"/>
              <a:gd name="connsiteX20" fmla="*/ 5758514 w 9610263"/>
              <a:gd name="connsiteY20" fmla="*/ 5374405 h 5374405"/>
              <a:gd name="connsiteX21" fmla="*/ 6143689 w 9610263"/>
              <a:gd name="connsiteY21" fmla="*/ 5374405 h 5374405"/>
              <a:gd name="connsiteX22" fmla="*/ 6528864 w 9610263"/>
              <a:gd name="connsiteY22" fmla="*/ 5374405 h 5374405"/>
              <a:gd name="connsiteX23" fmla="*/ 7378905 w 9610263"/>
              <a:gd name="connsiteY23" fmla="*/ 5374405 h 5374405"/>
              <a:gd name="connsiteX24" fmla="*/ 7857053 w 9610263"/>
              <a:gd name="connsiteY24" fmla="*/ 5374405 h 5374405"/>
              <a:gd name="connsiteX25" fmla="*/ 8614121 w 9610263"/>
              <a:gd name="connsiteY25" fmla="*/ 5374405 h 5374405"/>
              <a:gd name="connsiteX26" fmla="*/ 9610263 w 9610263"/>
              <a:gd name="connsiteY26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610263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102466" y="5354676"/>
                  <a:pt x="171305" y="5366722"/>
                  <a:pt x="312939" y="5374405"/>
                </a:cubicBezTo>
                <a:cubicBezTo>
                  <a:pt x="466892" y="5364184"/>
                  <a:pt x="601692" y="5396905"/>
                  <a:pt x="791087" y="5374405"/>
                </a:cubicBezTo>
                <a:cubicBezTo>
                  <a:pt x="980482" y="5351905"/>
                  <a:pt x="1006527" y="5369144"/>
                  <a:pt x="1176262" y="5374405"/>
                </a:cubicBezTo>
                <a:cubicBezTo>
                  <a:pt x="1345998" y="5379666"/>
                  <a:pt x="1422938" y="5381971"/>
                  <a:pt x="1561437" y="5374405"/>
                </a:cubicBezTo>
                <a:cubicBezTo>
                  <a:pt x="1699936" y="5366839"/>
                  <a:pt x="1801961" y="5374785"/>
                  <a:pt x="2039585" y="5374405"/>
                </a:cubicBezTo>
                <a:cubicBezTo>
                  <a:pt x="2277209" y="5374025"/>
                  <a:pt x="2362787" y="5351569"/>
                  <a:pt x="2517733" y="5374405"/>
                </a:cubicBezTo>
                <a:cubicBezTo>
                  <a:pt x="2672679" y="5397241"/>
                  <a:pt x="3178833" y="5393614"/>
                  <a:pt x="3367774" y="5374405"/>
                </a:cubicBezTo>
                <a:cubicBezTo>
                  <a:pt x="3556715" y="5355196"/>
                  <a:pt x="3672023" y="5395942"/>
                  <a:pt x="3845922" y="5374405"/>
                </a:cubicBezTo>
                <a:cubicBezTo>
                  <a:pt x="4019821" y="5352868"/>
                  <a:pt x="4141719" y="5392675"/>
                  <a:pt x="4231097" y="5374405"/>
                </a:cubicBezTo>
                <a:cubicBezTo>
                  <a:pt x="4320475" y="5356135"/>
                  <a:pt x="4677997" y="5355926"/>
                  <a:pt x="4802218" y="5374405"/>
                </a:cubicBezTo>
                <a:cubicBezTo>
                  <a:pt x="4926439" y="5392884"/>
                  <a:pt x="5119240" y="5363467"/>
                  <a:pt x="5373340" y="5374405"/>
                </a:cubicBezTo>
                <a:cubicBezTo>
                  <a:pt x="5627440" y="5385343"/>
                  <a:pt x="5578820" y="5383328"/>
                  <a:pt x="5758514" y="5374405"/>
                </a:cubicBezTo>
                <a:cubicBezTo>
                  <a:pt x="5938208" y="5365482"/>
                  <a:pt x="6026393" y="5367881"/>
                  <a:pt x="6143689" y="5374405"/>
                </a:cubicBezTo>
                <a:cubicBezTo>
                  <a:pt x="6260986" y="5380929"/>
                  <a:pt x="6412592" y="5356512"/>
                  <a:pt x="6528864" y="5374405"/>
                </a:cubicBezTo>
                <a:cubicBezTo>
                  <a:pt x="6645137" y="5392298"/>
                  <a:pt x="6954526" y="5370322"/>
                  <a:pt x="7378905" y="5374405"/>
                </a:cubicBezTo>
                <a:cubicBezTo>
                  <a:pt x="7803284" y="5378488"/>
                  <a:pt x="7755474" y="5391344"/>
                  <a:pt x="7857053" y="5374405"/>
                </a:cubicBezTo>
                <a:cubicBezTo>
                  <a:pt x="7958632" y="5357466"/>
                  <a:pt x="8286667" y="5369108"/>
                  <a:pt x="8614121" y="5374405"/>
                </a:cubicBezTo>
                <a:cubicBezTo>
                  <a:pt x="8941575" y="5379702"/>
                  <a:pt x="9201784" y="5326908"/>
                  <a:pt x="9610263" y="5374405"/>
                </a:cubicBezTo>
              </a:path>
            </a:pathLst>
          </a:custGeom>
          <a:noFill/>
          <a:ln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9A17B27F-7FF8-4615-9648-36C683BD90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8859" y="234897"/>
            <a:ext cx="525915" cy="497605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E5D70E1C-8155-48E7-95EB-B201AF4F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11399734" y="5937609"/>
            <a:ext cx="525915" cy="49760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178" y="6123568"/>
            <a:ext cx="5766619" cy="399300"/>
          </a:xfrm>
          <a:custGeom>
            <a:avLst/>
            <a:gdLst>
              <a:gd name="connsiteX0" fmla="*/ 0 w 5766619"/>
              <a:gd name="connsiteY0" fmla="*/ 0 h 399300"/>
              <a:gd name="connsiteX1" fmla="*/ 640735 w 5766619"/>
              <a:gd name="connsiteY1" fmla="*/ 0 h 399300"/>
              <a:gd name="connsiteX2" fmla="*/ 1396803 w 5766619"/>
              <a:gd name="connsiteY2" fmla="*/ 0 h 399300"/>
              <a:gd name="connsiteX3" fmla="*/ 1979873 w 5766619"/>
              <a:gd name="connsiteY3" fmla="*/ 0 h 399300"/>
              <a:gd name="connsiteX4" fmla="*/ 2620608 w 5766619"/>
              <a:gd name="connsiteY4" fmla="*/ 0 h 399300"/>
              <a:gd name="connsiteX5" fmla="*/ 3088345 w 5766619"/>
              <a:gd name="connsiteY5" fmla="*/ 0 h 399300"/>
              <a:gd name="connsiteX6" fmla="*/ 3613748 w 5766619"/>
              <a:gd name="connsiteY6" fmla="*/ 0 h 399300"/>
              <a:gd name="connsiteX7" fmla="*/ 4312150 w 5766619"/>
              <a:gd name="connsiteY7" fmla="*/ 0 h 399300"/>
              <a:gd name="connsiteX8" fmla="*/ 5010551 w 5766619"/>
              <a:gd name="connsiteY8" fmla="*/ 0 h 399300"/>
              <a:gd name="connsiteX9" fmla="*/ 5766619 w 5766619"/>
              <a:gd name="connsiteY9" fmla="*/ 0 h 399300"/>
              <a:gd name="connsiteX10" fmla="*/ 5766619 w 5766619"/>
              <a:gd name="connsiteY10" fmla="*/ 399300 h 399300"/>
              <a:gd name="connsiteX11" fmla="*/ 5241216 w 5766619"/>
              <a:gd name="connsiteY11" fmla="*/ 399300 h 399300"/>
              <a:gd name="connsiteX12" fmla="*/ 4542814 w 5766619"/>
              <a:gd name="connsiteY12" fmla="*/ 399300 h 399300"/>
              <a:gd name="connsiteX13" fmla="*/ 3902079 w 5766619"/>
              <a:gd name="connsiteY13" fmla="*/ 399300 h 399300"/>
              <a:gd name="connsiteX14" fmla="*/ 3203677 w 5766619"/>
              <a:gd name="connsiteY14" fmla="*/ 399300 h 399300"/>
              <a:gd name="connsiteX15" fmla="*/ 2505276 w 5766619"/>
              <a:gd name="connsiteY15" fmla="*/ 399300 h 399300"/>
              <a:gd name="connsiteX16" fmla="*/ 1749208 w 5766619"/>
              <a:gd name="connsiteY16" fmla="*/ 399300 h 399300"/>
              <a:gd name="connsiteX17" fmla="*/ 993140 w 5766619"/>
              <a:gd name="connsiteY17" fmla="*/ 399300 h 399300"/>
              <a:gd name="connsiteX18" fmla="*/ 0 w 5766619"/>
              <a:gd name="connsiteY18" fmla="*/ 399300 h 399300"/>
              <a:gd name="connsiteX19" fmla="*/ 0 w 5766619"/>
              <a:gd name="connsiteY19" fmla="*/ 0 h 39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66619" h="399300" fill="none" extrusionOk="0">
                <a:moveTo>
                  <a:pt x="0" y="0"/>
                </a:moveTo>
                <a:cubicBezTo>
                  <a:pt x="300811" y="-4056"/>
                  <a:pt x="343798" y="-8588"/>
                  <a:pt x="640735" y="0"/>
                </a:cubicBezTo>
                <a:cubicBezTo>
                  <a:pt x="937672" y="8588"/>
                  <a:pt x="1053983" y="-3448"/>
                  <a:pt x="1396803" y="0"/>
                </a:cubicBezTo>
                <a:cubicBezTo>
                  <a:pt x="1739623" y="3448"/>
                  <a:pt x="1705956" y="-22612"/>
                  <a:pt x="1979873" y="0"/>
                </a:cubicBezTo>
                <a:cubicBezTo>
                  <a:pt x="2253790" y="22612"/>
                  <a:pt x="2440569" y="6174"/>
                  <a:pt x="2620608" y="0"/>
                </a:cubicBezTo>
                <a:cubicBezTo>
                  <a:pt x="2800648" y="-6174"/>
                  <a:pt x="2911427" y="16917"/>
                  <a:pt x="3088345" y="0"/>
                </a:cubicBezTo>
                <a:cubicBezTo>
                  <a:pt x="3265263" y="-16917"/>
                  <a:pt x="3355222" y="-21869"/>
                  <a:pt x="3613748" y="0"/>
                </a:cubicBezTo>
                <a:cubicBezTo>
                  <a:pt x="3872274" y="21869"/>
                  <a:pt x="4050268" y="-19860"/>
                  <a:pt x="4312150" y="0"/>
                </a:cubicBezTo>
                <a:cubicBezTo>
                  <a:pt x="4574032" y="19860"/>
                  <a:pt x="4782180" y="-32153"/>
                  <a:pt x="5010551" y="0"/>
                </a:cubicBezTo>
                <a:cubicBezTo>
                  <a:pt x="5238922" y="32153"/>
                  <a:pt x="5481880" y="33807"/>
                  <a:pt x="5766619" y="0"/>
                </a:cubicBezTo>
                <a:cubicBezTo>
                  <a:pt x="5751528" y="111553"/>
                  <a:pt x="5783933" y="285120"/>
                  <a:pt x="5766619" y="399300"/>
                </a:cubicBezTo>
                <a:cubicBezTo>
                  <a:pt x="5548084" y="416547"/>
                  <a:pt x="5366091" y="395397"/>
                  <a:pt x="5241216" y="399300"/>
                </a:cubicBezTo>
                <a:cubicBezTo>
                  <a:pt x="5116341" y="403203"/>
                  <a:pt x="4731696" y="372225"/>
                  <a:pt x="4542814" y="399300"/>
                </a:cubicBezTo>
                <a:cubicBezTo>
                  <a:pt x="4353932" y="426375"/>
                  <a:pt x="4065365" y="388900"/>
                  <a:pt x="3902079" y="399300"/>
                </a:cubicBezTo>
                <a:cubicBezTo>
                  <a:pt x="3738793" y="409700"/>
                  <a:pt x="3508015" y="371152"/>
                  <a:pt x="3203677" y="399300"/>
                </a:cubicBezTo>
                <a:cubicBezTo>
                  <a:pt x="2899339" y="427448"/>
                  <a:pt x="2734718" y="380072"/>
                  <a:pt x="2505276" y="399300"/>
                </a:cubicBezTo>
                <a:cubicBezTo>
                  <a:pt x="2275834" y="418528"/>
                  <a:pt x="2094011" y="405996"/>
                  <a:pt x="1749208" y="399300"/>
                </a:cubicBezTo>
                <a:cubicBezTo>
                  <a:pt x="1404405" y="392604"/>
                  <a:pt x="1178605" y="381650"/>
                  <a:pt x="993140" y="399300"/>
                </a:cubicBezTo>
                <a:cubicBezTo>
                  <a:pt x="807675" y="416950"/>
                  <a:pt x="314519" y="426521"/>
                  <a:pt x="0" y="399300"/>
                </a:cubicBezTo>
                <a:cubicBezTo>
                  <a:pt x="3718" y="253758"/>
                  <a:pt x="13690" y="97757"/>
                  <a:pt x="0" y="0"/>
                </a:cubicBezTo>
                <a:close/>
              </a:path>
              <a:path w="5766619" h="399300" stroke="0" extrusionOk="0">
                <a:moveTo>
                  <a:pt x="0" y="0"/>
                </a:moveTo>
                <a:cubicBezTo>
                  <a:pt x="149791" y="14608"/>
                  <a:pt x="321132" y="-3655"/>
                  <a:pt x="467737" y="0"/>
                </a:cubicBezTo>
                <a:cubicBezTo>
                  <a:pt x="614342" y="3655"/>
                  <a:pt x="813983" y="-16406"/>
                  <a:pt x="1050806" y="0"/>
                </a:cubicBezTo>
                <a:cubicBezTo>
                  <a:pt x="1287629" y="16406"/>
                  <a:pt x="1612623" y="9466"/>
                  <a:pt x="1806874" y="0"/>
                </a:cubicBezTo>
                <a:cubicBezTo>
                  <a:pt x="2001125" y="-9466"/>
                  <a:pt x="2116701" y="-7838"/>
                  <a:pt x="2389943" y="0"/>
                </a:cubicBezTo>
                <a:cubicBezTo>
                  <a:pt x="2663185" y="7838"/>
                  <a:pt x="2701989" y="14546"/>
                  <a:pt x="2857680" y="0"/>
                </a:cubicBezTo>
                <a:cubicBezTo>
                  <a:pt x="3013371" y="-14546"/>
                  <a:pt x="3368295" y="6724"/>
                  <a:pt x="3498416" y="0"/>
                </a:cubicBezTo>
                <a:cubicBezTo>
                  <a:pt x="3628537" y="-6724"/>
                  <a:pt x="3755483" y="19667"/>
                  <a:pt x="3966152" y="0"/>
                </a:cubicBezTo>
                <a:cubicBezTo>
                  <a:pt x="4176821" y="-19667"/>
                  <a:pt x="4382530" y="26701"/>
                  <a:pt x="4722220" y="0"/>
                </a:cubicBezTo>
                <a:cubicBezTo>
                  <a:pt x="5061910" y="-26701"/>
                  <a:pt x="5019995" y="22764"/>
                  <a:pt x="5189957" y="0"/>
                </a:cubicBezTo>
                <a:cubicBezTo>
                  <a:pt x="5359919" y="-22764"/>
                  <a:pt x="5481088" y="-20913"/>
                  <a:pt x="5766619" y="0"/>
                </a:cubicBezTo>
                <a:cubicBezTo>
                  <a:pt x="5757252" y="178215"/>
                  <a:pt x="5747853" y="233417"/>
                  <a:pt x="5766619" y="399300"/>
                </a:cubicBezTo>
                <a:cubicBezTo>
                  <a:pt x="5552596" y="385413"/>
                  <a:pt x="5405829" y="422548"/>
                  <a:pt x="5125884" y="399300"/>
                </a:cubicBezTo>
                <a:cubicBezTo>
                  <a:pt x="4845940" y="376052"/>
                  <a:pt x="4757884" y="424298"/>
                  <a:pt x="4600480" y="399300"/>
                </a:cubicBezTo>
                <a:cubicBezTo>
                  <a:pt x="4443076" y="374302"/>
                  <a:pt x="4362315" y="413533"/>
                  <a:pt x="4132744" y="399300"/>
                </a:cubicBezTo>
                <a:cubicBezTo>
                  <a:pt x="3903173" y="385067"/>
                  <a:pt x="3675882" y="367688"/>
                  <a:pt x="3434342" y="399300"/>
                </a:cubicBezTo>
                <a:cubicBezTo>
                  <a:pt x="3192802" y="430912"/>
                  <a:pt x="3128758" y="426719"/>
                  <a:pt x="2851273" y="399300"/>
                </a:cubicBezTo>
                <a:cubicBezTo>
                  <a:pt x="2573788" y="371881"/>
                  <a:pt x="2340774" y="418399"/>
                  <a:pt x="2210537" y="399300"/>
                </a:cubicBezTo>
                <a:cubicBezTo>
                  <a:pt x="2080300" y="380201"/>
                  <a:pt x="1729906" y="399054"/>
                  <a:pt x="1569802" y="399300"/>
                </a:cubicBezTo>
                <a:cubicBezTo>
                  <a:pt x="1409699" y="399546"/>
                  <a:pt x="1175669" y="383449"/>
                  <a:pt x="986733" y="399300"/>
                </a:cubicBezTo>
                <a:cubicBezTo>
                  <a:pt x="797797" y="415151"/>
                  <a:pt x="391066" y="413487"/>
                  <a:pt x="0" y="399300"/>
                </a:cubicBezTo>
                <a:cubicBezTo>
                  <a:pt x="9601" y="257616"/>
                  <a:pt x="-17927" y="15841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81589791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Autofit/>
          </a:bodyPr>
          <a:lstStyle>
            <a:lvl1pPr algn="ctr">
              <a:defRPr sz="200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939952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92935"/>
            <a:ext cx="4640179" cy="1325563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1" y="1970003"/>
            <a:ext cx="4640178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D4F7104-EA14-4D70-B170-D8914701C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54813" y="0"/>
            <a:ext cx="5437187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889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426" y="1270533"/>
            <a:ext cx="6577780" cy="3696102"/>
          </a:xfrm>
        </p:spPr>
        <p:txBody>
          <a:bodyPr>
            <a:normAutofit/>
          </a:bodyPr>
          <a:lstStyle>
            <a:lvl1pPr>
              <a:defRPr sz="5400" cap="all" baseline="0">
                <a:solidFill>
                  <a:srgbClr val="742C88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61368" y="2330558"/>
            <a:ext cx="1591812" cy="1576052"/>
          </a:xfrm>
          <a:prstGeom prst="flowChartConnector">
            <a:avLst/>
          </a:prstGeom>
          <a:solidFill>
            <a:srgbClr val="742C88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60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 err="1"/>
              <a:t>xx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8793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1" y="314632"/>
            <a:ext cx="4291780" cy="630247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D4F7104-EA14-4D70-B170-D8914701C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31973" y="0"/>
            <a:ext cx="5860027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0155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1" y="314632"/>
            <a:ext cx="4871883" cy="63024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rgbClr val="742C88"/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D4F7104-EA14-4D70-B170-D8914701C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3755" y="0"/>
            <a:ext cx="5378246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70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0C0DF-65FE-4DAD-BC9B-494DBEB62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0052" y="1168317"/>
            <a:ext cx="7718322" cy="4715125"/>
          </a:xfrm>
        </p:spPr>
        <p:txBody>
          <a:bodyPr anchor="ctr"/>
          <a:lstStyle>
            <a:lvl1pPr algn="ctr">
              <a:defRPr sz="6000" cap="all" baseline="0">
                <a:solidFill>
                  <a:srgbClr val="35587D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0247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327C3C2-CD82-4DF9-B2CE-A29921209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92935"/>
            <a:ext cx="100664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AA5E0A0-02AC-4009-ABCE-37A1B9C5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1753435"/>
            <a:ext cx="100664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85676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61" r:id="rId5"/>
    <p:sldLayoutId id="2147483664" r:id="rId6"/>
    <p:sldLayoutId id="2147483662" r:id="rId7"/>
    <p:sldLayoutId id="2147483665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Calice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ringa.net/posts/humor/18543353/Bondi-Por-que-pasan-estas-cosas.html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86915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4AABB13-F582-4620-BEDE-2A994460C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primeira mensagem angélica, portanto, convida toda a humanidade a adorar a Deus porque Ele é o Criador e Mantenedor de todas as coisas.</a:t>
            </a:r>
          </a:p>
        </p:txBody>
      </p:sp>
      <p:pic>
        <p:nvPicPr>
          <p:cNvPr id="5" name="Espaço Reservado para Imagem 4" descr="Uma imagem contendo água, esporte, mulher, jovem&#10;&#10;Descrição gerada automaticamente">
            <a:extLst>
              <a:ext uri="{FF2B5EF4-FFF2-40B4-BE49-F238E27FC236}">
                <a16:creationId xmlns:a16="http://schemas.microsoft.com/office/drawing/2014/main" id="{CF1FE90F-CC37-4AD1-9E21-259C1EB421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0" b="63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863940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D4FAACE-5365-4BFA-9B58-6F51B8166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II – A SEGUNDA MENSAGEM ANGÉLICA (verso 8)</a:t>
            </a:r>
          </a:p>
        </p:txBody>
      </p:sp>
    </p:spTree>
    <p:extLst>
      <p:ext uri="{BB962C8B-B14F-4D97-AF65-F5344CB8AC3E}">
        <p14:creationId xmlns:p14="http://schemas.microsoft.com/office/powerpoint/2010/main" val="229090794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194B636-9D48-4E83-9551-93CA4C789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segundo anjo denuncia a queda de Babilônia. Babilônia aqui representa todo o sistema de confusão religiosa, de engano.</a:t>
            </a:r>
          </a:p>
        </p:txBody>
      </p:sp>
      <p:pic>
        <p:nvPicPr>
          <p:cNvPr id="9" name="Espaço Reservado para Imagem 8" descr="Uma imagem contendo edifício, janela, grande, relógio&#10;&#10;Descrição gerada automaticamente">
            <a:extLst>
              <a:ext uri="{FF2B5EF4-FFF2-40B4-BE49-F238E27FC236}">
                <a16:creationId xmlns:a16="http://schemas.microsoft.com/office/drawing/2014/main" id="{CEC80CA5-F6D0-4111-BDBC-82D659F83E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0" r="215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229592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4EF2316-D976-4E2B-9B1E-7EE20DA57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 Esses sistemas que contrariam os reclamos da Palavra de Deus não perdurarão para sempre.</a:t>
            </a:r>
          </a:p>
        </p:txBody>
      </p:sp>
      <p:pic>
        <p:nvPicPr>
          <p:cNvPr id="5" name="Espaço Reservado para Imagem 4" descr="Uma imagem contendo pessoa, segurando, no interior, homem&#10;&#10;Descrição gerada automaticamente">
            <a:extLst>
              <a:ext uri="{FF2B5EF4-FFF2-40B4-BE49-F238E27FC236}">
                <a16:creationId xmlns:a16="http://schemas.microsoft.com/office/drawing/2014/main" id="{1FD24D1C-87C9-49ED-A6E2-0D9BD165EE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0" r="91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101487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9F82BEA-C519-4077-A0EB-96299E0A0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III – A TERCEIRA MENSAGEM ANGÉLICA (versos 9 a 11)</a:t>
            </a:r>
          </a:p>
        </p:txBody>
      </p:sp>
    </p:spTree>
    <p:extLst>
      <p:ext uri="{BB962C8B-B14F-4D97-AF65-F5344CB8AC3E}">
        <p14:creationId xmlns:p14="http://schemas.microsoft.com/office/powerpoint/2010/main" val="223460780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E33566B-891B-44C1-B978-9C43E480F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terceiro anjo traz consigo a advertência da punição divina para os adoradores da besta e da sua imagem e de quem quer que receba a sua marca na fronte ou sobre a sua mão.</a:t>
            </a:r>
          </a:p>
        </p:txBody>
      </p:sp>
      <p:pic>
        <p:nvPicPr>
          <p:cNvPr id="5" name="Espaço Reservado para Imagem 4" descr="Uma imagem contendo azul, água, onda&#10;&#10;Descrição gerada automaticamente">
            <a:extLst>
              <a:ext uri="{FF2B5EF4-FFF2-40B4-BE49-F238E27FC236}">
                <a16:creationId xmlns:a16="http://schemas.microsoft.com/office/drawing/2014/main" id="{485B1E8B-5E85-48C2-BEA7-B4620427F4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0" b="90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79903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2F934E7-AC70-49FD-827E-AA3F1516F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Esses experimentarão o cálice da ira do Senhor. Não ficarão sem o castigo merecido; não porque Deus tenha prazer em os castigar, mas porque rejeitaram deliberadamente o convite de salvação.</a:t>
            </a:r>
          </a:p>
        </p:txBody>
      </p:sp>
      <p:pic>
        <p:nvPicPr>
          <p:cNvPr id="5" name="Espaço Reservado para Imagem 4" descr="Uma imagem contendo no interior, mesa, pequeno, metal&#10;&#10;Descrição gerada automaticamente">
            <a:extLst>
              <a:ext uri="{FF2B5EF4-FFF2-40B4-BE49-F238E27FC236}">
                <a16:creationId xmlns:a16="http://schemas.microsoft.com/office/drawing/2014/main" id="{44696BA8-AC05-496D-9D1D-8F869FB268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705" b="6705"/>
          <a:stretch>
            <a:fillRect/>
          </a:stretch>
        </p:blipFill>
        <p:spPr/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154EA5F-9B7E-41BF-AEB9-92ACE93C2F54}"/>
              </a:ext>
            </a:extLst>
          </p:cNvPr>
          <p:cNvSpPr txBox="1"/>
          <p:nvPr/>
        </p:nvSpPr>
        <p:spPr>
          <a:xfrm>
            <a:off x="6331973" y="6858000"/>
            <a:ext cx="58600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fr.wikipedia.org/wiki/Calice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16189172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E72969D-93AF-456D-AC22-C85A83F7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IV – O REMASNESCENTE FIEL (verso 12)</a:t>
            </a:r>
          </a:p>
        </p:txBody>
      </p:sp>
    </p:spTree>
    <p:extLst>
      <p:ext uri="{BB962C8B-B14F-4D97-AF65-F5344CB8AC3E}">
        <p14:creationId xmlns:p14="http://schemas.microsoft.com/office/powerpoint/2010/main" val="256359701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E42EDE2-B170-45EA-B111-7B3F9FE0B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No verso 12, contudo, João apresenta o contraste entre os adoradores da besta e os adoradores do Deus verdadeiro. Ele diz: </a:t>
            </a:r>
            <a:r>
              <a:rPr lang="pt-BR" b="1" dirty="0"/>
              <a:t>“Aqui está a perseverança…”</a:t>
            </a:r>
            <a:r>
              <a:rPr lang="pt-BR" dirty="0"/>
              <a:t>. </a:t>
            </a:r>
          </a:p>
        </p:txBody>
      </p:sp>
      <p:pic>
        <p:nvPicPr>
          <p:cNvPr id="5" name="Espaço Reservado para Imagem 4" descr="Mulher sorrindo pousando para foto&#10;&#10;Descrição gerada automaticamente">
            <a:extLst>
              <a:ext uri="{FF2B5EF4-FFF2-40B4-BE49-F238E27FC236}">
                <a16:creationId xmlns:a16="http://schemas.microsoft.com/office/drawing/2014/main" id="{F1BFD979-3FE5-4D67-8E3D-E5D6AFE8DA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6" b="109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86243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53113AE-69C9-4468-9E18-0BE6261F3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 o dragão irou-se contra a mulher, e foi fazer guerra aos demais filhos dela, os que guardam os mandamentos de Deus, e mantêm o testemunho de Jesus.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A2CF129-4A7E-4823-B0A1-28B8F7BC0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Apocalipse 12:17</a:t>
            </a:r>
          </a:p>
        </p:txBody>
      </p:sp>
    </p:spTree>
    <p:extLst>
      <p:ext uri="{BB962C8B-B14F-4D97-AF65-F5344CB8AC3E}">
        <p14:creationId xmlns:p14="http://schemas.microsoft.com/office/powerpoint/2010/main" val="173216245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DF7668-F93D-40B7-90DF-6487AE30A9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2548" y="1074235"/>
            <a:ext cx="7444409" cy="2667585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A  FIDELIDADE DO REMANESCENTE E O CUMPRIMENTO DA MISSÃO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73C717-117F-467A-B948-C49A7E91A6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AGOSTO</a:t>
            </a:r>
          </a:p>
        </p:txBody>
      </p:sp>
    </p:spTree>
    <p:extLst>
      <p:ext uri="{BB962C8B-B14F-4D97-AF65-F5344CB8AC3E}">
        <p14:creationId xmlns:p14="http://schemas.microsoft.com/office/powerpoint/2010/main" val="326436001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04E04CD-3EF7-4D25-984F-8B28E09B5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Ao passo que uma grande multidão prefere tomar posição ao lado da besta, um grupo de fiéis, o restante da descendência da mulher, o remanescente se posiciona ao lado de Deus e dos Seus mandamentos, independente das consequências. </a:t>
            </a:r>
          </a:p>
        </p:txBody>
      </p:sp>
      <p:pic>
        <p:nvPicPr>
          <p:cNvPr id="5" name="Espaço Reservado para Imagem 4" descr="Pessoa em pé com chapéu&#10;&#10;Descrição gerada automaticamente">
            <a:extLst>
              <a:ext uri="{FF2B5EF4-FFF2-40B4-BE49-F238E27FC236}">
                <a16:creationId xmlns:a16="http://schemas.microsoft.com/office/drawing/2014/main" id="{550E710A-1D00-4C15-AA5A-20964D0EE4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0" r="215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840106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4B34BF3-8BE9-4E15-97E3-61113148C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este remanescente caberia a responsabilidade de fazer o último apelo de Deus à humanidade, convidando-os a se arrependerem dos seus pecados e a se voltarem para o Senhor, preparando-se para o Seu breve retorno.</a:t>
            </a:r>
          </a:p>
        </p:txBody>
      </p:sp>
      <p:pic>
        <p:nvPicPr>
          <p:cNvPr id="5" name="Espaço Reservado para Imagem 4" descr="Uma imagem contendo no interior, pessoa, comida, homem&#10;&#10;Descrição gerada automaticamente">
            <a:extLst>
              <a:ext uri="{FF2B5EF4-FFF2-40B4-BE49-F238E27FC236}">
                <a16:creationId xmlns:a16="http://schemas.microsoft.com/office/drawing/2014/main" id="{5B9737BE-09B9-47B9-81F3-AC7F08D947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0" r="215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898223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ABCEE2D-7D16-4B4F-9487-ABA35FC1D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Que povo é esse a quem Deus confiou tamanha responsabilidade?</a:t>
            </a:r>
          </a:p>
        </p:txBody>
      </p:sp>
      <p:pic>
        <p:nvPicPr>
          <p:cNvPr id="6" name="Espaço Reservado para Imagem 5" descr="Uma imagem contendo pessoa, edifício, pessoas, homem&#10;&#10;Descrição gerada automaticamente">
            <a:extLst>
              <a:ext uri="{FF2B5EF4-FFF2-40B4-BE49-F238E27FC236}">
                <a16:creationId xmlns:a16="http://schemas.microsoft.com/office/drawing/2014/main" id="{DCA4A137-4A46-4828-9A0D-C39AE63AA1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0" r="215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431832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F005119-C1B5-4DE8-BF97-907FD88F8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Nós cremos que Apocalipse 12:17 e 14:12 referem-se ao movimento do advento que despontou no século XIX, e que um pouco mais tarde, organizou-se como a Igreja Adventista do Sétimo Dia.</a:t>
            </a:r>
          </a:p>
        </p:txBody>
      </p:sp>
      <p:pic>
        <p:nvPicPr>
          <p:cNvPr id="5" name="Espaço Reservado para Imagem 4" descr="Uma imagem contendo pessoa, homem, mesa, pessoas&#10;&#10;Descrição gerada automaticamente">
            <a:extLst>
              <a:ext uri="{FF2B5EF4-FFF2-40B4-BE49-F238E27FC236}">
                <a16:creationId xmlns:a16="http://schemas.microsoft.com/office/drawing/2014/main" id="{B238366E-3014-482F-A303-D206793241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1" r="19195"/>
          <a:stretch/>
        </p:blipFill>
        <p:spPr>
          <a:xfrm>
            <a:off x="6331973" y="0"/>
            <a:ext cx="5860027" cy="6858000"/>
          </a:xfrm>
        </p:spPr>
      </p:pic>
    </p:spTree>
    <p:extLst>
      <p:ext uri="{BB962C8B-B14F-4D97-AF65-F5344CB8AC3E}">
        <p14:creationId xmlns:p14="http://schemas.microsoft.com/office/powerpoint/2010/main" val="81400056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BC05A11-A4C0-488B-83DE-9E1631A59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IASD surgiu como parte do plano de Deus, no tempo apontado por Deus, para cumprir o propósito de Deus!</a:t>
            </a:r>
          </a:p>
        </p:txBody>
      </p:sp>
      <p:pic>
        <p:nvPicPr>
          <p:cNvPr id="5" name="Espaço Reservado para Imagem 4" descr="Uma imagem contendo objeto, ampulheta, vermelho, mesa&#10;&#10;Descrição gerada automaticamente">
            <a:extLst>
              <a:ext uri="{FF2B5EF4-FFF2-40B4-BE49-F238E27FC236}">
                <a16:creationId xmlns:a16="http://schemas.microsoft.com/office/drawing/2014/main" id="{811F392A-77EE-40A2-800D-0C8E6F3A60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2" r="177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855574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209D753-4171-4337-B50C-4FA54BC54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 qual é o propósito de Deus para a Sua igreja? A pregação do evangelho eterno, não apenas em nossa geografia, mas em cada nação, tribo, língua e povo.</a:t>
            </a:r>
          </a:p>
          <a:p>
            <a:r>
              <a:rPr lang="pt-BR" dirty="0"/>
              <a:t>	 </a:t>
            </a:r>
          </a:p>
        </p:txBody>
      </p:sp>
      <p:pic>
        <p:nvPicPr>
          <p:cNvPr id="5" name="Espaço Reservado para Imagem 4" descr="Uma imagem contendo tatuagem, copo&#10;&#10;Descrição gerada automaticamente">
            <a:extLst>
              <a:ext uri="{FF2B5EF4-FFF2-40B4-BE49-F238E27FC236}">
                <a16:creationId xmlns:a16="http://schemas.microsoft.com/office/drawing/2014/main" id="{5FFE3361-2CB1-479A-859F-5C6EA97A81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0" r="215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621334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D9291C9-72BC-4CFE-B4C1-98E19E04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V – COMO CUMPRIREMOS A MISSÃO?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715632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AE836EE-B0A4-41E1-976B-0E9E78306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Através do derramamento do Espírito Santo na Chuva Serôdia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6905D3B-BB2D-4F78-9AA9-52352D427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32952483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D287EA0-FD0F-411B-89A1-6179A76E4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i="1" dirty="0"/>
              <a:t>Certo veleiro na América do Sul ficou detido por cerca de um mês. A água havia acabado e a tripulação estava a ponto de perecer de sede.</a:t>
            </a:r>
            <a:endParaRPr lang="pt-BR" dirty="0"/>
          </a:p>
        </p:txBody>
      </p:sp>
      <p:pic>
        <p:nvPicPr>
          <p:cNvPr id="10" name="Espaço Reservado para Imagem 9" descr="Navio no mar&#10;&#10;Descrição gerada automaticamente">
            <a:extLst>
              <a:ext uri="{FF2B5EF4-FFF2-40B4-BE49-F238E27FC236}">
                <a16:creationId xmlns:a16="http://schemas.microsoft.com/office/drawing/2014/main" id="{CBF8CB72-71DE-4AB2-B67D-9F046CB758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5" r="44275"/>
          <a:stretch/>
        </p:blipFill>
        <p:spPr>
          <a:xfrm>
            <a:off x="6331973" y="0"/>
            <a:ext cx="5860027" cy="6858000"/>
          </a:xfrm>
        </p:spPr>
      </p:pic>
    </p:spTree>
    <p:extLst>
      <p:ext uri="{BB962C8B-B14F-4D97-AF65-F5344CB8AC3E}">
        <p14:creationId xmlns:p14="http://schemas.microsoft.com/office/powerpoint/2010/main" val="248702227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CD6AE4E-F93C-4E2E-ADD8-728B0BF48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i="1" dirty="0"/>
              <a:t>Depois de uma longa espera, um barco veio ao socorro deles. </a:t>
            </a:r>
            <a:endParaRPr lang="pt-BR" dirty="0"/>
          </a:p>
        </p:txBody>
      </p:sp>
      <p:pic>
        <p:nvPicPr>
          <p:cNvPr id="5" name="Espaço Reservado para Imagem 4" descr="Navio no mar&#10;&#10;Descrição gerada automaticamente">
            <a:extLst>
              <a:ext uri="{FF2B5EF4-FFF2-40B4-BE49-F238E27FC236}">
                <a16:creationId xmlns:a16="http://schemas.microsoft.com/office/drawing/2014/main" id="{CFB48F23-CB9B-44E5-BF1E-5CDEF066DC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3" r="159"/>
          <a:stretch/>
        </p:blipFill>
        <p:spPr>
          <a:xfrm>
            <a:off x="6331973" y="0"/>
            <a:ext cx="5860027" cy="6858000"/>
          </a:xfrm>
        </p:spPr>
      </p:pic>
    </p:spTree>
    <p:extLst>
      <p:ext uri="{BB962C8B-B14F-4D97-AF65-F5344CB8AC3E}">
        <p14:creationId xmlns:p14="http://schemas.microsoft.com/office/powerpoint/2010/main" val="302533268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10">
            <a:extLst>
              <a:ext uri="{FF2B5EF4-FFF2-40B4-BE49-F238E27FC236}">
                <a16:creationId xmlns:a16="http://schemas.microsoft.com/office/drawing/2014/main" id="{663FF6B9-467A-418E-896D-8FE6FFB8D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Texto: Apocalipse </a:t>
            </a:r>
            <a:br>
              <a:rPr lang="pt-BR" dirty="0"/>
            </a:br>
            <a:r>
              <a:rPr lang="pt-BR" dirty="0"/>
              <a:t>14:6-12</a:t>
            </a:r>
          </a:p>
        </p:txBody>
      </p:sp>
      <p:pic>
        <p:nvPicPr>
          <p:cNvPr id="16" name="Espaço Reservado para Imagem 15" descr="Uma imagem contendo de madeira, mesa&#10;&#10;Descrição gerada automaticamente">
            <a:extLst>
              <a:ext uri="{FF2B5EF4-FFF2-40B4-BE49-F238E27FC236}">
                <a16:creationId xmlns:a16="http://schemas.microsoft.com/office/drawing/2014/main" id="{429B9B57-87EB-46FC-9530-A961250FC1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8" r="238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440528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17BD406-B980-49F5-94B8-8AD413820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i="1" dirty="0"/>
              <a:t>- “Água, água, dê-nos água” – era a súplica desesperada daqueles que durante um mês haviam ficado à deriva no mar. </a:t>
            </a:r>
            <a:endParaRPr lang="pt-BR" dirty="0"/>
          </a:p>
        </p:txBody>
      </p:sp>
      <p:pic>
        <p:nvPicPr>
          <p:cNvPr id="5" name="Espaço Reservado para Imagem 4" descr="Uma imagem contendo ao ar livre, água, pessoa, esporte&#10;&#10;Descrição gerada automaticamente">
            <a:extLst>
              <a:ext uri="{FF2B5EF4-FFF2-40B4-BE49-F238E27FC236}">
                <a16:creationId xmlns:a16="http://schemas.microsoft.com/office/drawing/2014/main" id="{46ECD2C4-9861-4D6F-92BA-DF050ECCDD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0" r="259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194998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F7A30D1-1F34-44DE-98BB-4B5DDE6E1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i="1" dirty="0"/>
              <a:t>- “Mergulhem o balde e tirem água. Foi a resposta dos ocupantes do outro barco.</a:t>
            </a:r>
            <a:endParaRPr lang="pt-BR" dirty="0"/>
          </a:p>
        </p:txBody>
      </p:sp>
      <p:pic>
        <p:nvPicPr>
          <p:cNvPr id="5" name="Espaço Reservado para Imagem 4" descr="Uma imagem contendo xícara, café, mesa, no interior&#10;&#10;Descrição gerada automaticamente">
            <a:extLst>
              <a:ext uri="{FF2B5EF4-FFF2-40B4-BE49-F238E27FC236}">
                <a16:creationId xmlns:a16="http://schemas.microsoft.com/office/drawing/2014/main" id="{5AC8391A-BB3D-400A-93BB-668A5D205F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140" b="111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279931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61C5ED9-628F-4CA0-A38C-DBFD1FF34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i="1" dirty="0"/>
              <a:t>“Não queremos esta água salgada, pois só irá piorar a nossa sede”.</a:t>
            </a:r>
            <a:endParaRPr lang="pt-BR" dirty="0"/>
          </a:p>
        </p:txBody>
      </p:sp>
      <p:pic>
        <p:nvPicPr>
          <p:cNvPr id="5" name="Espaço Reservado para Imagem 4" descr="Uma imagem contendo natureza, montanha, onda&#10;&#10;Descrição gerada automaticamente">
            <a:extLst>
              <a:ext uri="{FF2B5EF4-FFF2-40B4-BE49-F238E27FC236}">
                <a16:creationId xmlns:a16="http://schemas.microsoft.com/office/drawing/2014/main" id="{41554612-9510-4041-B518-EE05BC98AC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0" r="259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2719230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C4197A2-C003-4C8C-82A8-9F36B1F71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i="1" dirty="0"/>
              <a:t>- “Mergulhem o balde e tirem água; vocês estão na foz do rio Amazonas”.</a:t>
            </a:r>
            <a:endParaRPr lang="pt-BR" dirty="0"/>
          </a:p>
        </p:txBody>
      </p:sp>
      <p:pic>
        <p:nvPicPr>
          <p:cNvPr id="4" name="Espaço Reservado para Imagem 9" descr="Navio no mar&#10;&#10;Descrição gerada automaticamente">
            <a:extLst>
              <a:ext uri="{FF2B5EF4-FFF2-40B4-BE49-F238E27FC236}">
                <a16:creationId xmlns:a16="http://schemas.microsoft.com/office/drawing/2014/main" id="{33811B28-3131-4198-A99B-FBE83A9BBB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5" r="21965"/>
          <a:stretch/>
        </p:blipFill>
        <p:spPr>
          <a:xfrm>
            <a:off x="6332538" y="0"/>
            <a:ext cx="5859462" cy="6858000"/>
          </a:xfrm>
        </p:spPr>
      </p:pic>
    </p:spTree>
    <p:extLst>
      <p:ext uri="{BB962C8B-B14F-4D97-AF65-F5344CB8AC3E}">
        <p14:creationId xmlns:p14="http://schemas.microsoft.com/office/powerpoint/2010/main" val="362210801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F8F52CC-2E84-4B27-999D-9995BB5FA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Cercados de água e quase a perecer de sede!</a:t>
            </a:r>
          </a:p>
        </p:txBody>
      </p:sp>
      <p:pic>
        <p:nvPicPr>
          <p:cNvPr id="8" name="Espaço Reservado para Imagem 7" descr="Cachoeira com pedras e água ao fundo&#10;&#10;Descrição gerada automaticamente">
            <a:extLst>
              <a:ext uri="{FF2B5EF4-FFF2-40B4-BE49-F238E27FC236}">
                <a16:creationId xmlns:a16="http://schemas.microsoft.com/office/drawing/2014/main" id="{30845B62-FC77-4E74-9142-1E43292D70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3" r="260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0737502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1420D6E-EDDC-4E9D-A169-3BF562F3E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Espírito Santo é o maior recurso à disposição da igreja desde o Pentecostes.</a:t>
            </a:r>
          </a:p>
        </p:txBody>
      </p:sp>
      <p:pic>
        <p:nvPicPr>
          <p:cNvPr id="7" name="Espaço Reservado para Imagem 6" descr="Pássaro voando no céu&#10;&#10;Descrição gerada automaticamente">
            <a:extLst>
              <a:ext uri="{FF2B5EF4-FFF2-40B4-BE49-F238E27FC236}">
                <a16:creationId xmlns:a16="http://schemas.microsoft.com/office/drawing/2014/main" id="{62D4A14D-2D88-4080-B7DB-82F1E49943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0" r="215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5691588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C4042E8-00EF-403B-9F98-1D5760C4C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Através da fidelidade a Deus nos Dízimos e Ofertas 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F8363B4C-35D4-4859-8857-FC101C130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747915996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8DBD69F-85D1-4FED-BC92-14344149E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fidelidade aos mandamentos de Deus por parte do remanescente de Apocalipse 12:17 e 14:12 inclui a fidelidade a Deus na devolução dos dízimos e ofertas.</a:t>
            </a:r>
          </a:p>
        </p:txBody>
      </p:sp>
      <p:pic>
        <p:nvPicPr>
          <p:cNvPr id="5" name="Espaço Reservado para Imagem 4" descr="Uma imagem contendo mesa, de madeira, prato, comida&#10;&#10;Descrição gerada automaticamente">
            <a:extLst>
              <a:ext uri="{FF2B5EF4-FFF2-40B4-BE49-F238E27FC236}">
                <a16:creationId xmlns:a16="http://schemas.microsoft.com/office/drawing/2014/main" id="{91A69567-D86D-4B17-9B15-F14CD5811E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" r="68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2182313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EC8BF74-38B4-461D-A4B1-37520F7C9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Ser infiel a Deus, deixando de devolver a parte que Ele reclama como sendo sua é transgredir o mandamento de Deus.</a:t>
            </a:r>
          </a:p>
        </p:txBody>
      </p:sp>
      <p:pic>
        <p:nvPicPr>
          <p:cNvPr id="5" name="Espaço Reservado para Imagem 4" descr="Uma imagem contendo pessoa, no interior, homem, segurando&#10;&#10;Descrição gerada automaticamente">
            <a:extLst>
              <a:ext uri="{FF2B5EF4-FFF2-40B4-BE49-F238E27FC236}">
                <a16:creationId xmlns:a16="http://schemas.microsoft.com/office/drawing/2014/main" id="{4A81DFC7-5436-47B2-9C2A-F1D71204EE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215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2537915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8B6102E-3F68-4B15-987D-26722872F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Mas felizmente, o remanescente se distingue pela sua fidelidade e não pela sua infidelidade! </a:t>
            </a:r>
          </a:p>
        </p:txBody>
      </p:sp>
      <p:pic>
        <p:nvPicPr>
          <p:cNvPr id="5" name="Espaço Reservado para Imagem 4" descr="Uma imagem contendo pessoa, no interior, cesta, recipiente&#10;&#10;Descrição gerada automaticamente">
            <a:extLst>
              <a:ext uri="{FF2B5EF4-FFF2-40B4-BE49-F238E27FC236}">
                <a16:creationId xmlns:a16="http://schemas.microsoft.com/office/drawing/2014/main" id="{959C0460-3C42-4742-9452-8DA5B880F5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3" r="26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827628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44DF095-9FEF-4C80-BCC0-77D6A0A88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Estamos diante de um texto bíblico bem adventista – As Três Mensagens Angélicas.</a:t>
            </a:r>
          </a:p>
          <a:p>
            <a:r>
              <a:rPr lang="pt-BR" dirty="0"/>
              <a:t>Vamos abordar a relação entre a fidelidade do povo remanescente e o cumprimento da missão.</a:t>
            </a:r>
          </a:p>
        </p:txBody>
      </p:sp>
      <p:pic>
        <p:nvPicPr>
          <p:cNvPr id="5" name="Espaço Reservado para Imagem 4" descr="Uma imagem contendo chuva&#10;&#10;Descrição gerada automaticamente">
            <a:extLst>
              <a:ext uri="{FF2B5EF4-FFF2-40B4-BE49-F238E27FC236}">
                <a16:creationId xmlns:a16="http://schemas.microsoft.com/office/drawing/2014/main" id="{757E0201-B50B-442E-B5DA-3EE80B2E76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" r="72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1600726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C2E6C58-AA7D-47B8-A5C7-9C91C2D08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que dízimos e ofertas têm que ver com a pregação do evangelho?</a:t>
            </a:r>
          </a:p>
        </p:txBody>
      </p:sp>
      <p:pic>
        <p:nvPicPr>
          <p:cNvPr id="5" name="Espaço Reservado para Imagem 4" descr="Homem de terno em frente a computador&#10;&#10;Descrição gerada automaticamente">
            <a:extLst>
              <a:ext uri="{FF2B5EF4-FFF2-40B4-BE49-F238E27FC236}">
                <a16:creationId xmlns:a16="http://schemas.microsoft.com/office/drawing/2014/main" id="{D3A96015-8408-4FE0-A277-8CD41C5285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9" r="214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4169916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72719F1-43D2-41E2-8AFE-F7D0C04BC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i="1" dirty="0"/>
              <a:t>A grande obra da salvação precisa ser levada avante. Pelo dízimo, ofertas e dádivas fez Ele provisão para esta obra. Desse modo pretende seja sustentada a pregação do evangelho. </a:t>
            </a:r>
            <a:endParaRPr 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822E2E4-4718-4A52-9808-A6A23D69E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Parábolas de Jesus, p. 300</a:t>
            </a:r>
          </a:p>
        </p:txBody>
      </p:sp>
    </p:spTree>
    <p:extLst>
      <p:ext uri="{BB962C8B-B14F-4D97-AF65-F5344CB8AC3E}">
        <p14:creationId xmlns:p14="http://schemas.microsoft.com/office/powerpoint/2010/main" val="3773234815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E954A76-7F45-4C94-9755-139DAD2FA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dirty="0"/>
              <a:t>Os dízimos e as ofertas foram os meios designados por Deus para financiarem a pregação do evangelho eterno.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pt-BR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dirty="0"/>
              <a:t>A maneira como a igreja distribui os recursos tem permitido que a mensagem de salvação seja levada a todas as nações do mundo.</a:t>
            </a:r>
          </a:p>
        </p:txBody>
      </p:sp>
      <p:pic>
        <p:nvPicPr>
          <p:cNvPr id="5" name="Espaço Reservado para Imagem 4" descr="Homem andando na beira da estrada&#10;&#10;Descrição gerada automaticamente">
            <a:extLst>
              <a:ext uri="{FF2B5EF4-FFF2-40B4-BE49-F238E27FC236}">
                <a16:creationId xmlns:a16="http://schemas.microsoft.com/office/drawing/2014/main" id="{A7555333-D326-41B1-BCBE-BF7F423512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8" b="109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6277242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9DA8053-122A-4CB3-87F7-8E251CD8B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Que grande privilégio é sermos participantes do povo remanescente de Deus nos momentos derradeiros da história do mundo!</a:t>
            </a:r>
          </a:p>
        </p:txBody>
      </p:sp>
      <p:pic>
        <p:nvPicPr>
          <p:cNvPr id="5" name="Espaço Reservado para Imagem 4" descr="Uma imagem contendo mesa, vermelho, prato, tigela&#10;&#10;Descrição gerada automaticamente">
            <a:extLst>
              <a:ext uri="{FF2B5EF4-FFF2-40B4-BE49-F238E27FC236}">
                <a16:creationId xmlns:a16="http://schemas.microsoft.com/office/drawing/2014/main" id="{68C3AD6F-C701-4606-9EEF-AA4D1274DD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r="148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8763576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FD663AE-9A25-4EB2-AECC-677FB17A3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nosso apelo nesta manhã é para que permaneçamos fiéis, pois dentro em breve veremos a face do nosso Senhor. </a:t>
            </a:r>
          </a:p>
        </p:txBody>
      </p:sp>
      <p:pic>
        <p:nvPicPr>
          <p:cNvPr id="5" name="Espaço Reservado para Imagem 4" descr="Uma imagem contendo vestuário, pessoa, mulher, segurando&#10;&#10;Descrição gerada automaticamente">
            <a:extLst>
              <a:ext uri="{FF2B5EF4-FFF2-40B4-BE49-F238E27FC236}">
                <a16:creationId xmlns:a16="http://schemas.microsoft.com/office/drawing/2014/main" id="{DBCBF987-DBD4-459C-8C39-4D525F7057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6" b="60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2316375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20C7B48-3B81-403E-A80F-3CB0ACA7D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Que cheios do Espírito Santo possamos cumprir a missão que nos foi designada e que através da nossa fidelidade a Deus nos dízimos e ofertas possamos contribuir para a salvação de muitas pessoas.</a:t>
            </a:r>
          </a:p>
        </p:txBody>
      </p:sp>
      <p:pic>
        <p:nvPicPr>
          <p:cNvPr id="5" name="Espaço Reservado para Imagem 4" descr="Uma imagem contendo no interior, pessoa, pequeno, segurando&#10;&#10;Descrição gerada automaticamente">
            <a:extLst>
              <a:ext uri="{FF2B5EF4-FFF2-40B4-BE49-F238E27FC236}">
                <a16:creationId xmlns:a16="http://schemas.microsoft.com/office/drawing/2014/main" id="{0D0B5542-FF83-4F2F-88D9-42BC83B19E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0" r="259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2638965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00271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1A099B8-8B5C-470C-91D6-8D6613389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Três anjos com três mensagens distintas voam pelo meio do céu. O fato de estarem voando sugere a urgência com a qual a mensagem deve ser proclamada. Qual o conteúdo destas mensagens? </a:t>
            </a:r>
          </a:p>
        </p:txBody>
      </p:sp>
      <p:pic>
        <p:nvPicPr>
          <p:cNvPr id="5" name="Espaço Reservado para Imagem 4" descr="Uma imagem contendo azul, água, onda&#10;&#10;Descrição gerada automaticamente">
            <a:extLst>
              <a:ext uri="{FF2B5EF4-FFF2-40B4-BE49-F238E27FC236}">
                <a16:creationId xmlns:a16="http://schemas.microsoft.com/office/drawing/2014/main" id="{270B8CE3-595A-4567-AB2F-159FD59A7F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0" b="90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667477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5B7E4ED-B729-4A08-A994-A2039F35F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I – A PRIMEIRA MENSAGEM ANGÉLICA – </a:t>
            </a:r>
            <a:br>
              <a:rPr lang="pt-BR" b="1" dirty="0"/>
            </a:br>
            <a:r>
              <a:rPr lang="pt-BR" b="1" dirty="0"/>
              <a:t>(versos 6 e 7)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775173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4B28B14-6D96-419E-BCC9-C23AA92EC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primeiro anjo tem um evangelho eterno para proclamar aos que se assentam sobre a terra. Não é um evangelho espúrio. Não é um evangelho barato…</a:t>
            </a:r>
          </a:p>
        </p:txBody>
      </p:sp>
      <p:pic>
        <p:nvPicPr>
          <p:cNvPr id="5" name="Espaço Reservado para Imagem 4" descr="Uma imagem contendo ao ar livre, segurando, em pé, água&#10;&#10;Descrição gerada automaticamente">
            <a:extLst>
              <a:ext uri="{FF2B5EF4-FFF2-40B4-BE49-F238E27FC236}">
                <a16:creationId xmlns:a16="http://schemas.microsoft.com/office/drawing/2014/main" id="{581FDFF4-8A8A-4859-819B-991F4A0B89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0"/>
          <a:stretch/>
        </p:blipFill>
        <p:spPr>
          <a:xfrm>
            <a:off x="6331973" y="0"/>
            <a:ext cx="5860027" cy="6858000"/>
          </a:xfrm>
        </p:spPr>
      </p:pic>
    </p:spTree>
    <p:extLst>
      <p:ext uri="{BB962C8B-B14F-4D97-AF65-F5344CB8AC3E}">
        <p14:creationId xmlns:p14="http://schemas.microsoft.com/office/powerpoint/2010/main" val="151220025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2AA0537-A3C3-4509-8409-0B07211B6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Ele chama a atenção da humanidade para o juízo iminente e os convida a adorarem Àquele que fez o céu, a terra e o mar e as fontes das águas.</a:t>
            </a:r>
          </a:p>
        </p:txBody>
      </p:sp>
      <p:pic>
        <p:nvPicPr>
          <p:cNvPr id="5" name="Espaço Reservado para Imagem 4" descr="Uma imagem contendo comida&#10;&#10;Descrição gerada automaticamente">
            <a:extLst>
              <a:ext uri="{FF2B5EF4-FFF2-40B4-BE49-F238E27FC236}">
                <a16:creationId xmlns:a16="http://schemas.microsoft.com/office/drawing/2014/main" id="{CE64DE57-F2E4-4377-A6CF-B61AC87A91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0" r="179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556544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DEE9668-2C95-46FB-B84D-DDBB5DD3C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Aqui está implícita a mensagem da observância do sábado.</a:t>
            </a:r>
          </a:p>
          <a:p>
            <a:endParaRPr lang="pt-BR" dirty="0"/>
          </a:p>
        </p:txBody>
      </p:sp>
      <p:pic>
        <p:nvPicPr>
          <p:cNvPr id="5" name="Espaço Reservado para Imagem 4" descr="Uma imagem contendo comida, rocha, pedra, tijolo&#10;&#10;Descrição gerada automaticamente">
            <a:extLst>
              <a:ext uri="{FF2B5EF4-FFF2-40B4-BE49-F238E27FC236}">
                <a16:creationId xmlns:a16="http://schemas.microsoft.com/office/drawing/2014/main" id="{79345B9F-BF0B-48E6-B2A9-994AFE7D03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0" r="259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243045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6460F8B-3A6D-4B29-B55D-D07B7FFD944B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2714</TotalTime>
  <Words>989</Words>
  <Application>Microsoft Office PowerPoint</Application>
  <PresentationFormat>Widescreen</PresentationFormat>
  <Paragraphs>54</Paragraphs>
  <Slides>46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1" baseType="lpstr">
      <vt:lpstr>Arial</vt:lpstr>
      <vt:lpstr>Calibri</vt:lpstr>
      <vt:lpstr>Impact</vt:lpstr>
      <vt:lpstr>Trebuchet MS</vt:lpstr>
      <vt:lpstr>Tema do Office</vt:lpstr>
      <vt:lpstr>Apresentação do PowerPoint</vt:lpstr>
      <vt:lpstr>A  FIDELIDADE DO REMANESCENTE E O CUMPRIMENTO DA MISSÃO</vt:lpstr>
      <vt:lpstr>Apresentação do PowerPoint</vt:lpstr>
      <vt:lpstr>Apresentação do PowerPoint</vt:lpstr>
      <vt:lpstr>Apresentação do PowerPoint</vt:lpstr>
      <vt:lpstr>I – A PRIMEIRA MENSAGEM ANGÉLICA –  (versos 6 e 7)</vt:lpstr>
      <vt:lpstr>Apresentação do PowerPoint</vt:lpstr>
      <vt:lpstr>Apresentação do PowerPoint</vt:lpstr>
      <vt:lpstr>Apresentação do PowerPoint</vt:lpstr>
      <vt:lpstr>Apresentação do PowerPoint</vt:lpstr>
      <vt:lpstr>II – A SEGUNDA MENSAGEM ANGÉLICA (verso 8)</vt:lpstr>
      <vt:lpstr>Apresentação do PowerPoint</vt:lpstr>
      <vt:lpstr>Apresentação do PowerPoint</vt:lpstr>
      <vt:lpstr>III – A TERCEIRA MENSAGEM ANGÉLICA (versos 9 a 11)</vt:lpstr>
      <vt:lpstr>Apresentação do PowerPoint</vt:lpstr>
      <vt:lpstr>Apresentação do PowerPoint</vt:lpstr>
      <vt:lpstr>IV – O REMASNESCENTE FIEL (verso 12)</vt:lpstr>
      <vt:lpstr>Apresentação do PowerPoint</vt:lpstr>
      <vt:lpstr>Apocalipse 12:17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 – COMO CUMPRIREMOS A MISSÃO?</vt:lpstr>
      <vt:lpstr>Através do derramamento do Espírito Santo na Chuva Serôdia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Através da fidelidade a Deus nos Dízimos e Ofertas </vt:lpstr>
      <vt:lpstr>Apresentação do PowerPoint</vt:lpstr>
      <vt:lpstr>Apresentação do PowerPoint</vt:lpstr>
      <vt:lpstr>Apresentação do PowerPoint</vt:lpstr>
      <vt:lpstr>Apresentação do PowerPoint</vt:lpstr>
      <vt:lpstr>Parábolas de Jesus, p. 300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4</cp:revision>
  <dcterms:created xsi:type="dcterms:W3CDTF">2019-10-11T19:42:41Z</dcterms:created>
  <dcterms:modified xsi:type="dcterms:W3CDTF">2019-10-20T16:33:11Z</dcterms:modified>
</cp:coreProperties>
</file>