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61" r:id="rId12"/>
    <p:sldId id="306" r:id="rId13"/>
    <p:sldId id="307" r:id="rId14"/>
    <p:sldId id="308" r:id="rId15"/>
    <p:sldId id="309" r:id="rId16"/>
    <p:sldId id="360" r:id="rId17"/>
    <p:sldId id="310" r:id="rId18"/>
    <p:sldId id="311" r:id="rId19"/>
    <p:sldId id="312" r:id="rId20"/>
    <p:sldId id="313" r:id="rId21"/>
    <p:sldId id="362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63" r:id="rId37"/>
    <p:sldId id="328" r:id="rId38"/>
    <p:sldId id="329" r:id="rId39"/>
    <p:sldId id="330" r:id="rId40"/>
    <p:sldId id="297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C88"/>
    <a:srgbClr val="B78FC1"/>
    <a:srgbClr val="355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16C18-B58F-4BBC-B8E1-EFD0174D0C01}" v="163" dt="2019-10-21T02:40:52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>
        <p:scale>
          <a:sx n="36" d="100"/>
          <a:sy n="36" d="100"/>
        </p:scale>
        <p:origin x="180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881DA69E-0C78-4797-B838-BFFCF13D24B4}"/>
    <pc:docChg chg="undo custSel addSld delSld modSld">
      <pc:chgData name="marcos aurelio gularte de castro" userId="67f50566e2aee3b4" providerId="LiveId" clId="{881DA69E-0C78-4797-B838-BFFCF13D24B4}" dt="2019-10-21T02:40:54.741" v="448" actId="27614"/>
      <pc:docMkLst>
        <pc:docMk/>
      </pc:docMkLst>
      <pc:sldChg chg="modTransition">
        <pc:chgData name="marcos aurelio gularte de castro" userId="67f50566e2aee3b4" providerId="LiveId" clId="{881DA69E-0C78-4797-B838-BFFCF13D24B4}" dt="2019-10-21T01:41:19.348" v="315"/>
        <pc:sldMkLst>
          <pc:docMk/>
          <pc:sldMk cId="662869156" sldId="257"/>
        </pc:sldMkLst>
      </pc:sldChg>
      <pc:sldChg chg="modSp modTransition">
        <pc:chgData name="marcos aurelio gularte de castro" userId="67f50566e2aee3b4" providerId="LiveId" clId="{881DA69E-0C78-4797-B838-BFFCF13D24B4}" dt="2019-10-21T01:41:19.348" v="315"/>
        <pc:sldMkLst>
          <pc:docMk/>
          <pc:sldMk cId="3264360015" sldId="258"/>
        </pc:sldMkLst>
        <pc:spChg chg="mod">
          <ac:chgData name="marcos aurelio gularte de castro" userId="67f50566e2aee3b4" providerId="LiveId" clId="{881DA69E-0C78-4797-B838-BFFCF13D24B4}" dt="2019-10-21T01:20:24.807" v="153" actId="27636"/>
          <ac:spMkLst>
            <pc:docMk/>
            <pc:sldMk cId="3264360015" sldId="258"/>
            <ac:spMk id="2" creationId="{46DF7668-F93D-40B7-90DF-6487AE30A977}"/>
          </ac:spMkLst>
        </pc:spChg>
        <pc:spChg chg="mod">
          <ac:chgData name="marcos aurelio gularte de castro" userId="67f50566e2aee3b4" providerId="LiveId" clId="{881DA69E-0C78-4797-B838-BFFCF13D24B4}" dt="2019-10-21T01:15:40.924" v="151" actId="20577"/>
          <ac:spMkLst>
            <pc:docMk/>
            <pc:sldMk cId="3264360015" sldId="258"/>
            <ac:spMk id="3" creationId="{3A73C717-117F-467A-B948-C49A7E91A6E3}"/>
          </ac:spMkLst>
        </pc:spChg>
      </pc:sldChg>
      <pc:sldChg chg="modTransition">
        <pc:chgData name="marcos aurelio gularte de castro" userId="67f50566e2aee3b4" providerId="LiveId" clId="{881DA69E-0C78-4797-B838-BFFCF13D24B4}" dt="2019-10-21T01:41:19.348" v="315"/>
        <pc:sldMkLst>
          <pc:docMk/>
          <pc:sldMk cId="663002716" sldId="297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469617531" sldId="298"/>
        </pc:sldMkLst>
        <pc:spChg chg="add del mod">
          <ac:chgData name="marcos aurelio gularte de castro" userId="67f50566e2aee3b4" providerId="LiveId" clId="{881DA69E-0C78-4797-B838-BFFCF13D24B4}" dt="2019-10-21T01:21:00.497" v="154"/>
          <ac:spMkLst>
            <pc:docMk/>
            <pc:sldMk cId="469617531" sldId="298"/>
            <ac:spMk id="2" creationId="{56FA7663-A334-4CC9-9E51-EAFA6A3B8C81}"/>
          </ac:spMkLst>
        </pc:spChg>
        <pc:spChg chg="add del mod">
          <ac:chgData name="marcos aurelio gularte de castro" userId="67f50566e2aee3b4" providerId="LiveId" clId="{881DA69E-0C78-4797-B838-BFFCF13D24B4}" dt="2019-10-21T01:21:00.497" v="154"/>
          <ac:spMkLst>
            <pc:docMk/>
            <pc:sldMk cId="469617531" sldId="298"/>
            <ac:spMk id="3" creationId="{B7BCA9D8-8E5A-4B03-816F-880CBAE693A6}"/>
          </ac:spMkLst>
        </pc:spChg>
        <pc:spChg chg="add mod">
          <ac:chgData name="marcos aurelio gularte de castro" userId="67f50566e2aee3b4" providerId="LiveId" clId="{881DA69E-0C78-4797-B838-BFFCF13D24B4}" dt="2019-10-21T01:21:02.600" v="155"/>
          <ac:spMkLst>
            <pc:docMk/>
            <pc:sldMk cId="469617531" sldId="298"/>
            <ac:spMk id="4" creationId="{B676B374-99E5-4517-BD3A-2418E15C91D0}"/>
          </ac:spMkLst>
        </pc:spChg>
        <pc:spChg chg="add mod">
          <ac:chgData name="marcos aurelio gularte de castro" userId="67f50566e2aee3b4" providerId="LiveId" clId="{881DA69E-0C78-4797-B838-BFFCF13D24B4}" dt="2019-10-21T01:22:21.164" v="160" actId="20577"/>
          <ac:spMkLst>
            <pc:docMk/>
            <pc:sldMk cId="469617531" sldId="298"/>
            <ac:spMk id="5" creationId="{9D000944-D5A5-49A4-9B51-B1C81FCD6C1D}"/>
          </ac:spMkLst>
        </pc:spChg>
      </pc:sldChg>
      <pc:sldChg chg="addSp delSp modSp add modTransition">
        <pc:chgData name="marcos aurelio gularte de castro" userId="67f50566e2aee3b4" providerId="LiveId" clId="{881DA69E-0C78-4797-B838-BFFCF13D24B4}" dt="2019-10-21T01:43:31.773" v="318" actId="962"/>
        <pc:sldMkLst>
          <pc:docMk/>
          <pc:sldMk cId="3414356909" sldId="299"/>
        </pc:sldMkLst>
        <pc:spChg chg="mod">
          <ac:chgData name="marcos aurelio gularte de castro" userId="67f50566e2aee3b4" providerId="LiveId" clId="{881DA69E-0C78-4797-B838-BFFCF13D24B4}" dt="2019-10-21T01:22:57.278" v="161"/>
          <ac:spMkLst>
            <pc:docMk/>
            <pc:sldMk cId="3414356909" sldId="299"/>
            <ac:spMk id="2" creationId="{0D509972-82C5-4D9A-ADC8-2DDE8789B627}"/>
          </ac:spMkLst>
        </pc:spChg>
        <pc:spChg chg="del">
          <ac:chgData name="marcos aurelio gularte de castro" userId="67f50566e2aee3b4" providerId="LiveId" clId="{881DA69E-0C78-4797-B838-BFFCF13D24B4}" dt="2019-10-21T01:43:30.006" v="316" actId="931"/>
          <ac:spMkLst>
            <pc:docMk/>
            <pc:sldMk cId="3414356909" sldId="299"/>
            <ac:spMk id="3" creationId="{ED9EEACB-050F-4D3C-BE1F-5488CA4B0687}"/>
          </ac:spMkLst>
        </pc:spChg>
        <pc:picChg chg="add mod">
          <ac:chgData name="marcos aurelio gularte de castro" userId="67f50566e2aee3b4" providerId="LiveId" clId="{881DA69E-0C78-4797-B838-BFFCF13D24B4}" dt="2019-10-21T01:43:31.773" v="318" actId="962"/>
          <ac:picMkLst>
            <pc:docMk/>
            <pc:sldMk cId="3414356909" sldId="299"/>
            <ac:picMk id="5" creationId="{C0890703-F844-4425-B0DF-67525D55EEFF}"/>
          </ac:picMkLst>
        </pc:picChg>
      </pc:sldChg>
      <pc:sldChg chg="del">
        <pc:chgData name="marcos aurelio gularte de castro" userId="67f50566e2aee3b4" providerId="LiveId" clId="{881DA69E-0C78-4797-B838-BFFCF13D24B4}" dt="2019-10-21T01:15:03.225" v="0" actId="2696"/>
        <pc:sldMkLst>
          <pc:docMk/>
          <pc:sldMk cId="2432032341" sldId="300"/>
        </pc:sldMkLst>
      </pc:sldChg>
      <pc:sldChg chg="addSp delSp modSp add modTransition">
        <pc:chgData name="marcos aurelio gularte de castro" userId="67f50566e2aee3b4" providerId="LiveId" clId="{881DA69E-0C78-4797-B838-BFFCF13D24B4}" dt="2019-10-21T01:51:42.251" v="335" actId="18131"/>
        <pc:sldMkLst>
          <pc:docMk/>
          <pc:sldMk cId="3946097236" sldId="300"/>
        </pc:sldMkLst>
        <pc:spChg chg="mod">
          <ac:chgData name="marcos aurelio gularte de castro" userId="67f50566e2aee3b4" providerId="LiveId" clId="{881DA69E-0C78-4797-B838-BFFCF13D24B4}" dt="2019-10-21T01:23:40.093" v="163" actId="20577"/>
          <ac:spMkLst>
            <pc:docMk/>
            <pc:sldMk cId="3946097236" sldId="300"/>
            <ac:spMk id="2" creationId="{E6D2AC8B-1F78-4A27-87FB-677239375931}"/>
          </ac:spMkLst>
        </pc:spChg>
        <pc:spChg chg="del">
          <ac:chgData name="marcos aurelio gularte de castro" userId="67f50566e2aee3b4" providerId="LiveId" clId="{881DA69E-0C78-4797-B838-BFFCF13D24B4}" dt="2019-10-21T01:46:16.308" v="319" actId="931"/>
          <ac:spMkLst>
            <pc:docMk/>
            <pc:sldMk cId="3946097236" sldId="300"/>
            <ac:spMk id="3" creationId="{64AAFE30-8CCE-4339-8565-5836592CA08B}"/>
          </ac:spMkLst>
        </pc:spChg>
        <pc:spChg chg="add del mod">
          <ac:chgData name="marcos aurelio gularte de castro" userId="67f50566e2aee3b4" providerId="LiveId" clId="{881DA69E-0C78-4797-B838-BFFCF13D24B4}" dt="2019-10-21T01:46:20.594" v="324" actId="478"/>
          <ac:spMkLst>
            <pc:docMk/>
            <pc:sldMk cId="3946097236" sldId="300"/>
            <ac:spMk id="8" creationId="{539850FA-22B6-4001-AE26-B8AA3DA8107C}"/>
          </ac:spMkLst>
        </pc:spChg>
        <pc:spChg chg="add del mod">
          <ac:chgData name="marcos aurelio gularte de castro" userId="67f50566e2aee3b4" providerId="LiveId" clId="{881DA69E-0C78-4797-B838-BFFCF13D24B4}" dt="2019-10-21T01:46:45.496" v="325" actId="931"/>
          <ac:spMkLst>
            <pc:docMk/>
            <pc:sldMk cId="3946097236" sldId="300"/>
            <ac:spMk id="10" creationId="{6D693C49-4A1C-4ABA-A527-7C415A4C5E2A}"/>
          </ac:spMkLst>
        </pc:spChg>
        <pc:spChg chg="add del mod">
          <ac:chgData name="marcos aurelio gularte de castro" userId="67f50566e2aee3b4" providerId="LiveId" clId="{881DA69E-0C78-4797-B838-BFFCF13D24B4}" dt="2019-10-21T01:47:33.282" v="331" actId="478"/>
          <ac:spMkLst>
            <pc:docMk/>
            <pc:sldMk cId="3946097236" sldId="300"/>
            <ac:spMk id="13" creationId="{6F689651-4182-4B00-BA42-0B7D34F8ADF0}"/>
          </ac:spMkLst>
        </pc:spChg>
        <pc:spChg chg="add del mod">
          <ac:chgData name="marcos aurelio gularte de castro" userId="67f50566e2aee3b4" providerId="LiveId" clId="{881DA69E-0C78-4797-B838-BFFCF13D24B4}" dt="2019-10-21T01:51:28.926" v="332" actId="931"/>
          <ac:spMkLst>
            <pc:docMk/>
            <pc:sldMk cId="3946097236" sldId="300"/>
            <ac:spMk id="15" creationId="{E08E1200-FE7A-4926-AD87-5D6DCBC13BC6}"/>
          </ac:spMkLst>
        </pc:spChg>
        <pc:picChg chg="add del mod">
          <ac:chgData name="marcos aurelio gularte de castro" userId="67f50566e2aee3b4" providerId="LiveId" clId="{881DA69E-0C78-4797-B838-BFFCF13D24B4}" dt="2019-10-21T01:46:20.594" v="324" actId="478"/>
          <ac:picMkLst>
            <pc:docMk/>
            <pc:sldMk cId="3946097236" sldId="300"/>
            <ac:picMk id="5" creationId="{BEB38E1A-1947-4E04-B923-F7F434BDC08A}"/>
          </ac:picMkLst>
        </pc:picChg>
        <pc:picChg chg="add del mod">
          <ac:chgData name="marcos aurelio gularte de castro" userId="67f50566e2aee3b4" providerId="LiveId" clId="{881DA69E-0C78-4797-B838-BFFCF13D24B4}" dt="2019-10-21T01:46:20.594" v="324" actId="478"/>
          <ac:picMkLst>
            <pc:docMk/>
            <pc:sldMk cId="3946097236" sldId="300"/>
            <ac:picMk id="7" creationId="{CDD63BDD-D40A-41FD-A283-F48D4BD9AA03}"/>
          </ac:picMkLst>
        </pc:picChg>
        <pc:picChg chg="add del mod">
          <ac:chgData name="marcos aurelio gularte de castro" userId="67f50566e2aee3b4" providerId="LiveId" clId="{881DA69E-0C78-4797-B838-BFFCF13D24B4}" dt="2019-10-21T01:47:33.282" v="331" actId="478"/>
          <ac:picMkLst>
            <pc:docMk/>
            <pc:sldMk cId="3946097236" sldId="300"/>
            <ac:picMk id="12" creationId="{0DED876C-33F1-4A79-AA3C-ED5879563E2C}"/>
          </ac:picMkLst>
        </pc:picChg>
        <pc:picChg chg="add mod modCrop">
          <ac:chgData name="marcos aurelio gularte de castro" userId="67f50566e2aee3b4" providerId="LiveId" clId="{881DA69E-0C78-4797-B838-BFFCF13D24B4}" dt="2019-10-21T01:51:42.251" v="335" actId="18131"/>
          <ac:picMkLst>
            <pc:docMk/>
            <pc:sldMk cId="3946097236" sldId="300"/>
            <ac:picMk id="17" creationId="{120F363F-2888-4AD1-9CE2-0944529A4373}"/>
          </ac:picMkLst>
        </pc:picChg>
      </pc:sldChg>
      <pc:sldChg chg="del">
        <pc:chgData name="marcos aurelio gularte de castro" userId="67f50566e2aee3b4" providerId="LiveId" clId="{881DA69E-0C78-4797-B838-BFFCF13D24B4}" dt="2019-10-21T01:15:03.242" v="1" actId="2696"/>
        <pc:sldMkLst>
          <pc:docMk/>
          <pc:sldMk cId="2414086946" sldId="301"/>
        </pc:sldMkLst>
      </pc:sldChg>
      <pc:sldChg chg="addSp delSp modSp add modTransition">
        <pc:chgData name="marcos aurelio gularte de castro" userId="67f50566e2aee3b4" providerId="LiveId" clId="{881DA69E-0C78-4797-B838-BFFCF13D24B4}" dt="2019-10-21T01:52:28.116" v="338" actId="962"/>
        <pc:sldMkLst>
          <pc:docMk/>
          <pc:sldMk cId="2878670147" sldId="301"/>
        </pc:sldMkLst>
        <pc:spChg chg="mod">
          <ac:chgData name="marcos aurelio gularte de castro" userId="67f50566e2aee3b4" providerId="LiveId" clId="{881DA69E-0C78-4797-B838-BFFCF13D24B4}" dt="2019-10-21T01:24:53.861" v="164"/>
          <ac:spMkLst>
            <pc:docMk/>
            <pc:sldMk cId="2878670147" sldId="301"/>
            <ac:spMk id="2" creationId="{D520C53E-2C9C-41BE-9FCD-B3F561F50708}"/>
          </ac:spMkLst>
        </pc:spChg>
        <pc:spChg chg="del">
          <ac:chgData name="marcos aurelio gularte de castro" userId="67f50566e2aee3b4" providerId="LiveId" clId="{881DA69E-0C78-4797-B838-BFFCF13D24B4}" dt="2019-10-21T01:52:26.930" v="336" actId="931"/>
          <ac:spMkLst>
            <pc:docMk/>
            <pc:sldMk cId="2878670147" sldId="301"/>
            <ac:spMk id="3" creationId="{8FC549A4-FF5E-4C1F-9839-D6F1FB427DA3}"/>
          </ac:spMkLst>
        </pc:spChg>
        <pc:picChg chg="add mod">
          <ac:chgData name="marcos aurelio gularte de castro" userId="67f50566e2aee3b4" providerId="LiveId" clId="{881DA69E-0C78-4797-B838-BFFCF13D24B4}" dt="2019-10-21T01:52:28.116" v="338" actId="962"/>
          <ac:picMkLst>
            <pc:docMk/>
            <pc:sldMk cId="2878670147" sldId="301"/>
            <ac:picMk id="5" creationId="{F94483B4-5225-4808-9309-322BE0D427E0}"/>
          </ac:picMkLst>
        </pc:picChg>
      </pc:sldChg>
      <pc:sldChg chg="del">
        <pc:chgData name="marcos aurelio gularte de castro" userId="67f50566e2aee3b4" providerId="LiveId" clId="{881DA69E-0C78-4797-B838-BFFCF13D24B4}" dt="2019-10-21T01:15:03.252" v="2" actId="2696"/>
        <pc:sldMkLst>
          <pc:docMk/>
          <pc:sldMk cId="1128849822" sldId="302"/>
        </pc:sldMkLst>
      </pc:sldChg>
      <pc:sldChg chg="addSp delSp modSp add modTransition">
        <pc:chgData name="marcos aurelio gularte de castro" userId="67f50566e2aee3b4" providerId="LiveId" clId="{881DA69E-0C78-4797-B838-BFFCF13D24B4}" dt="2019-10-21T01:52:47.063" v="341" actId="962"/>
        <pc:sldMkLst>
          <pc:docMk/>
          <pc:sldMk cId="2115494429" sldId="302"/>
        </pc:sldMkLst>
        <pc:spChg chg="mod">
          <ac:chgData name="marcos aurelio gularte de castro" userId="67f50566e2aee3b4" providerId="LiveId" clId="{881DA69E-0C78-4797-B838-BFFCF13D24B4}" dt="2019-10-21T01:25:05.105" v="166" actId="20577"/>
          <ac:spMkLst>
            <pc:docMk/>
            <pc:sldMk cId="2115494429" sldId="302"/>
            <ac:spMk id="2" creationId="{6C66378F-4C47-4E31-832A-1E6A729DA40D}"/>
          </ac:spMkLst>
        </pc:spChg>
        <pc:spChg chg="del">
          <ac:chgData name="marcos aurelio gularte de castro" userId="67f50566e2aee3b4" providerId="LiveId" clId="{881DA69E-0C78-4797-B838-BFFCF13D24B4}" dt="2019-10-21T01:52:45.656" v="339" actId="931"/>
          <ac:spMkLst>
            <pc:docMk/>
            <pc:sldMk cId="2115494429" sldId="302"/>
            <ac:spMk id="3" creationId="{7104BDD9-B90F-49C1-81F8-40749A167520}"/>
          </ac:spMkLst>
        </pc:spChg>
        <pc:picChg chg="add mod">
          <ac:chgData name="marcos aurelio gularte de castro" userId="67f50566e2aee3b4" providerId="LiveId" clId="{881DA69E-0C78-4797-B838-BFFCF13D24B4}" dt="2019-10-21T01:52:47.063" v="341" actId="962"/>
          <ac:picMkLst>
            <pc:docMk/>
            <pc:sldMk cId="2115494429" sldId="302"/>
            <ac:picMk id="5" creationId="{A898A7C6-9DCD-4BBC-8017-2B9D5444A562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1:53:21.752" v="344" actId="962"/>
        <pc:sldMkLst>
          <pc:docMk/>
          <pc:sldMk cId="1074918842" sldId="303"/>
        </pc:sldMkLst>
        <pc:spChg chg="mod">
          <ac:chgData name="marcos aurelio gularte de castro" userId="67f50566e2aee3b4" providerId="LiveId" clId="{881DA69E-0C78-4797-B838-BFFCF13D24B4}" dt="2019-10-21T01:25:22.445" v="167"/>
          <ac:spMkLst>
            <pc:docMk/>
            <pc:sldMk cId="1074918842" sldId="303"/>
            <ac:spMk id="2" creationId="{4A13C909-5419-435D-8260-610197184A2D}"/>
          </ac:spMkLst>
        </pc:spChg>
        <pc:spChg chg="del">
          <ac:chgData name="marcos aurelio gularte de castro" userId="67f50566e2aee3b4" providerId="LiveId" clId="{881DA69E-0C78-4797-B838-BFFCF13D24B4}" dt="2019-10-21T01:53:19.247" v="342" actId="931"/>
          <ac:spMkLst>
            <pc:docMk/>
            <pc:sldMk cId="1074918842" sldId="303"/>
            <ac:spMk id="3" creationId="{253CC990-B76C-4936-908D-A794768C9C53}"/>
          </ac:spMkLst>
        </pc:spChg>
        <pc:picChg chg="add mod">
          <ac:chgData name="marcos aurelio gularte de castro" userId="67f50566e2aee3b4" providerId="LiveId" clId="{881DA69E-0C78-4797-B838-BFFCF13D24B4}" dt="2019-10-21T01:53:21.752" v="344" actId="962"/>
          <ac:picMkLst>
            <pc:docMk/>
            <pc:sldMk cId="1074918842" sldId="303"/>
            <ac:picMk id="5" creationId="{72045BB7-1481-46C5-AE61-BA55E63B8833}"/>
          </ac:picMkLst>
        </pc:picChg>
      </pc:sldChg>
      <pc:sldChg chg="del">
        <pc:chgData name="marcos aurelio gularte de castro" userId="67f50566e2aee3b4" providerId="LiveId" clId="{881DA69E-0C78-4797-B838-BFFCF13D24B4}" dt="2019-10-21T01:15:03.258" v="3" actId="2696"/>
        <pc:sldMkLst>
          <pc:docMk/>
          <pc:sldMk cId="3401434277" sldId="303"/>
        </pc:sldMkLst>
      </pc:sldChg>
      <pc:sldChg chg="del">
        <pc:chgData name="marcos aurelio gularte de castro" userId="67f50566e2aee3b4" providerId="LiveId" clId="{881DA69E-0C78-4797-B838-BFFCF13D24B4}" dt="2019-10-21T01:15:03.266" v="4" actId="2696"/>
        <pc:sldMkLst>
          <pc:docMk/>
          <pc:sldMk cId="1606670087" sldId="304"/>
        </pc:sldMkLst>
      </pc:sldChg>
      <pc:sldChg chg="addSp delSp modSp add modTransition">
        <pc:chgData name="marcos aurelio gularte de castro" userId="67f50566e2aee3b4" providerId="LiveId" clId="{881DA69E-0C78-4797-B838-BFFCF13D24B4}" dt="2019-10-21T01:54:18.673" v="347" actId="962"/>
        <pc:sldMkLst>
          <pc:docMk/>
          <pc:sldMk cId="2167566859" sldId="304"/>
        </pc:sldMkLst>
        <pc:spChg chg="mod">
          <ac:chgData name="marcos aurelio gularte de castro" userId="67f50566e2aee3b4" providerId="LiveId" clId="{881DA69E-0C78-4797-B838-BFFCF13D24B4}" dt="2019-10-21T01:26:56.219" v="170" actId="20577"/>
          <ac:spMkLst>
            <pc:docMk/>
            <pc:sldMk cId="2167566859" sldId="304"/>
            <ac:spMk id="2" creationId="{2762AE72-2C3A-4D3A-BEC3-B360BB0DBBCB}"/>
          </ac:spMkLst>
        </pc:spChg>
        <pc:spChg chg="del">
          <ac:chgData name="marcos aurelio gularte de castro" userId="67f50566e2aee3b4" providerId="LiveId" clId="{881DA69E-0C78-4797-B838-BFFCF13D24B4}" dt="2019-10-21T01:54:17.674" v="345" actId="931"/>
          <ac:spMkLst>
            <pc:docMk/>
            <pc:sldMk cId="2167566859" sldId="304"/>
            <ac:spMk id="3" creationId="{13933FB0-FD7E-4D08-A7E0-1071F5EC58D8}"/>
          </ac:spMkLst>
        </pc:spChg>
        <pc:picChg chg="add mod">
          <ac:chgData name="marcos aurelio gularte de castro" userId="67f50566e2aee3b4" providerId="LiveId" clId="{881DA69E-0C78-4797-B838-BFFCF13D24B4}" dt="2019-10-21T01:54:18.673" v="347" actId="962"/>
          <ac:picMkLst>
            <pc:docMk/>
            <pc:sldMk cId="2167566859" sldId="304"/>
            <ac:picMk id="5" creationId="{FAAF6DED-66F8-410E-BD66-9B5F6E198C22}"/>
          </ac:picMkLst>
        </pc:picChg>
      </pc:sldChg>
      <pc:sldChg chg="del">
        <pc:chgData name="marcos aurelio gularte de castro" userId="67f50566e2aee3b4" providerId="LiveId" clId="{881DA69E-0C78-4797-B838-BFFCF13D24B4}" dt="2019-10-21T01:15:03.274" v="5" actId="2696"/>
        <pc:sldMkLst>
          <pc:docMk/>
          <pc:sldMk cId="1254574414" sldId="305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001869459" sldId="305"/>
        </pc:sldMkLst>
        <pc:spChg chg="del">
          <ac:chgData name="marcos aurelio gularte de castro" userId="67f50566e2aee3b4" providerId="LiveId" clId="{881DA69E-0C78-4797-B838-BFFCF13D24B4}" dt="2019-10-21T01:27:19.126" v="171"/>
          <ac:spMkLst>
            <pc:docMk/>
            <pc:sldMk cId="2001869459" sldId="305"/>
            <ac:spMk id="2" creationId="{AA369047-4F7E-43FC-86C8-F080FB6AA9D2}"/>
          </ac:spMkLst>
        </pc:spChg>
        <pc:spChg chg="del">
          <ac:chgData name="marcos aurelio gularte de castro" userId="67f50566e2aee3b4" providerId="LiveId" clId="{881DA69E-0C78-4797-B838-BFFCF13D24B4}" dt="2019-10-21T01:27:19.126" v="171"/>
          <ac:spMkLst>
            <pc:docMk/>
            <pc:sldMk cId="2001869459" sldId="305"/>
            <ac:spMk id="3" creationId="{CDA73AA1-0868-4982-944A-E5D19B75810F}"/>
          </ac:spMkLst>
        </pc:spChg>
        <pc:spChg chg="add mod">
          <ac:chgData name="marcos aurelio gularte de castro" userId="67f50566e2aee3b4" providerId="LiveId" clId="{881DA69E-0C78-4797-B838-BFFCF13D24B4}" dt="2019-10-21T01:27:22.709" v="173" actId="20577"/>
          <ac:spMkLst>
            <pc:docMk/>
            <pc:sldMk cId="2001869459" sldId="305"/>
            <ac:spMk id="4" creationId="{5BA1D96A-99A5-4F6A-8D11-F2AC67D3AD80}"/>
          </ac:spMkLst>
        </pc:spChg>
      </pc:sldChg>
      <pc:sldChg chg="del">
        <pc:chgData name="marcos aurelio gularte de castro" userId="67f50566e2aee3b4" providerId="LiveId" clId="{881DA69E-0C78-4797-B838-BFFCF13D24B4}" dt="2019-10-21T01:15:03.288" v="6" actId="2696"/>
        <pc:sldMkLst>
          <pc:docMk/>
          <pc:sldMk cId="3784581833" sldId="306"/>
        </pc:sldMkLst>
      </pc:sldChg>
      <pc:sldChg chg="addSp delSp modSp add modTransition">
        <pc:chgData name="marcos aurelio gularte de castro" userId="67f50566e2aee3b4" providerId="LiveId" clId="{881DA69E-0C78-4797-B838-BFFCF13D24B4}" dt="2019-10-21T01:55:18.099" v="350" actId="962"/>
        <pc:sldMkLst>
          <pc:docMk/>
          <pc:sldMk cId="3988164923" sldId="306"/>
        </pc:sldMkLst>
        <pc:spChg chg="mod">
          <ac:chgData name="marcos aurelio gularte de castro" userId="67f50566e2aee3b4" providerId="LiveId" clId="{881DA69E-0C78-4797-B838-BFFCF13D24B4}" dt="2019-10-21T01:27:47.795" v="174"/>
          <ac:spMkLst>
            <pc:docMk/>
            <pc:sldMk cId="3988164923" sldId="306"/>
            <ac:spMk id="2" creationId="{FC03ACC3-73E2-43B1-84F0-6E0A7454D28F}"/>
          </ac:spMkLst>
        </pc:spChg>
        <pc:spChg chg="del">
          <ac:chgData name="marcos aurelio gularte de castro" userId="67f50566e2aee3b4" providerId="LiveId" clId="{881DA69E-0C78-4797-B838-BFFCF13D24B4}" dt="2019-10-21T01:55:16.498" v="348" actId="931"/>
          <ac:spMkLst>
            <pc:docMk/>
            <pc:sldMk cId="3988164923" sldId="306"/>
            <ac:spMk id="3" creationId="{C5FBFFF8-87F0-4BAC-8674-12596DEA9B40}"/>
          </ac:spMkLst>
        </pc:spChg>
        <pc:picChg chg="add mod">
          <ac:chgData name="marcos aurelio gularte de castro" userId="67f50566e2aee3b4" providerId="LiveId" clId="{881DA69E-0C78-4797-B838-BFFCF13D24B4}" dt="2019-10-21T01:55:18.099" v="350" actId="962"/>
          <ac:picMkLst>
            <pc:docMk/>
            <pc:sldMk cId="3988164923" sldId="306"/>
            <ac:picMk id="5" creationId="{F9BF6C1D-3D75-4CEB-B60F-DAF052F912EF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01:23.383" v="354" actId="962"/>
        <pc:sldMkLst>
          <pc:docMk/>
          <pc:sldMk cId="1562442657" sldId="307"/>
        </pc:sldMkLst>
        <pc:spChg chg="mod">
          <ac:chgData name="marcos aurelio gularte de castro" userId="67f50566e2aee3b4" providerId="LiveId" clId="{881DA69E-0C78-4797-B838-BFFCF13D24B4}" dt="2019-10-21T01:55:26.209" v="351" actId="20577"/>
          <ac:spMkLst>
            <pc:docMk/>
            <pc:sldMk cId="1562442657" sldId="307"/>
            <ac:spMk id="2" creationId="{0D40CFE2-FEBB-48A2-A7AD-EBE07476304F}"/>
          </ac:spMkLst>
        </pc:spChg>
        <pc:spChg chg="del">
          <ac:chgData name="marcos aurelio gularte de castro" userId="67f50566e2aee3b4" providerId="LiveId" clId="{881DA69E-0C78-4797-B838-BFFCF13D24B4}" dt="2019-10-21T02:01:21.619" v="352" actId="931"/>
          <ac:spMkLst>
            <pc:docMk/>
            <pc:sldMk cId="1562442657" sldId="307"/>
            <ac:spMk id="3" creationId="{54CF0DCE-8A8B-4B7E-B605-B829E2A16651}"/>
          </ac:spMkLst>
        </pc:spChg>
        <pc:picChg chg="add mod">
          <ac:chgData name="marcos aurelio gularte de castro" userId="67f50566e2aee3b4" providerId="LiveId" clId="{881DA69E-0C78-4797-B838-BFFCF13D24B4}" dt="2019-10-21T02:01:23.383" v="354" actId="962"/>
          <ac:picMkLst>
            <pc:docMk/>
            <pc:sldMk cId="1562442657" sldId="307"/>
            <ac:picMk id="5" creationId="{74C7FAFB-FBEC-4E7F-A80D-EE7377D98F92}"/>
          </ac:picMkLst>
        </pc:picChg>
      </pc:sldChg>
      <pc:sldChg chg="del">
        <pc:chgData name="marcos aurelio gularte de castro" userId="67f50566e2aee3b4" providerId="LiveId" clId="{881DA69E-0C78-4797-B838-BFFCF13D24B4}" dt="2019-10-21T01:15:03.302" v="7" actId="2696"/>
        <pc:sldMkLst>
          <pc:docMk/>
          <pc:sldMk cId="1657807705" sldId="307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1120779999" sldId="308"/>
        </pc:sldMkLst>
        <pc:spChg chg="del">
          <ac:chgData name="marcos aurelio gularte de castro" userId="67f50566e2aee3b4" providerId="LiveId" clId="{881DA69E-0C78-4797-B838-BFFCF13D24B4}" dt="2019-10-21T01:28:42.703" v="176"/>
          <ac:spMkLst>
            <pc:docMk/>
            <pc:sldMk cId="1120779999" sldId="308"/>
            <ac:spMk id="2" creationId="{C7128021-238A-4E8C-8520-74784D9E2126}"/>
          </ac:spMkLst>
        </pc:spChg>
        <pc:spChg chg="del">
          <ac:chgData name="marcos aurelio gularte de castro" userId="67f50566e2aee3b4" providerId="LiveId" clId="{881DA69E-0C78-4797-B838-BFFCF13D24B4}" dt="2019-10-21T01:28:42.703" v="176"/>
          <ac:spMkLst>
            <pc:docMk/>
            <pc:sldMk cId="1120779999" sldId="308"/>
            <ac:spMk id="3" creationId="{409D8BA4-5350-477A-95AC-C0203CED9AFB}"/>
          </ac:spMkLst>
        </pc:spChg>
        <pc:spChg chg="add mod">
          <ac:chgData name="marcos aurelio gularte de castro" userId="67f50566e2aee3b4" providerId="LiveId" clId="{881DA69E-0C78-4797-B838-BFFCF13D24B4}" dt="2019-10-21T01:29:02.507" v="186" actId="20577"/>
          <ac:spMkLst>
            <pc:docMk/>
            <pc:sldMk cId="1120779999" sldId="308"/>
            <ac:spMk id="4" creationId="{75F65A93-71DE-4FD1-8441-84B1735E9AE3}"/>
          </ac:spMkLst>
        </pc:spChg>
        <pc:spChg chg="add mod">
          <ac:chgData name="marcos aurelio gularte de castro" userId="67f50566e2aee3b4" providerId="LiveId" clId="{881DA69E-0C78-4797-B838-BFFCF13D24B4}" dt="2019-10-21T01:28:59.709" v="184" actId="20577"/>
          <ac:spMkLst>
            <pc:docMk/>
            <pc:sldMk cId="1120779999" sldId="308"/>
            <ac:spMk id="5" creationId="{87FC5B80-07F6-488E-A448-C27827F86488}"/>
          </ac:spMkLst>
        </pc:spChg>
      </pc:sldChg>
      <pc:sldChg chg="del">
        <pc:chgData name="marcos aurelio gularte de castro" userId="67f50566e2aee3b4" providerId="LiveId" clId="{881DA69E-0C78-4797-B838-BFFCF13D24B4}" dt="2019-10-21T01:15:03.311" v="8" actId="2696"/>
        <pc:sldMkLst>
          <pc:docMk/>
          <pc:sldMk cId="1218198396" sldId="308"/>
        </pc:sldMkLst>
      </pc:sldChg>
      <pc:sldChg chg="del">
        <pc:chgData name="marcos aurelio gularte de castro" userId="67f50566e2aee3b4" providerId="LiveId" clId="{881DA69E-0C78-4797-B838-BFFCF13D24B4}" dt="2019-10-21T01:15:03.322" v="9" actId="2696"/>
        <pc:sldMkLst>
          <pc:docMk/>
          <pc:sldMk cId="2647450005" sldId="309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3199974104" sldId="309"/>
        </pc:sldMkLst>
        <pc:spChg chg="del">
          <ac:chgData name="marcos aurelio gularte de castro" userId="67f50566e2aee3b4" providerId="LiveId" clId="{881DA69E-0C78-4797-B838-BFFCF13D24B4}" dt="2019-10-21T01:29:17.031" v="187"/>
          <ac:spMkLst>
            <pc:docMk/>
            <pc:sldMk cId="3199974104" sldId="309"/>
            <ac:spMk id="2" creationId="{EF28E284-01AB-4DAC-9A76-CC2D282B3EB7}"/>
          </ac:spMkLst>
        </pc:spChg>
        <pc:spChg chg="del">
          <ac:chgData name="marcos aurelio gularte de castro" userId="67f50566e2aee3b4" providerId="LiveId" clId="{881DA69E-0C78-4797-B838-BFFCF13D24B4}" dt="2019-10-21T01:29:17.031" v="187"/>
          <ac:spMkLst>
            <pc:docMk/>
            <pc:sldMk cId="3199974104" sldId="309"/>
            <ac:spMk id="3" creationId="{DF4102DF-0287-48CA-B80E-50856C8FCB21}"/>
          </ac:spMkLst>
        </pc:spChg>
        <pc:spChg chg="add mod">
          <ac:chgData name="marcos aurelio gularte de castro" userId="67f50566e2aee3b4" providerId="LiveId" clId="{881DA69E-0C78-4797-B838-BFFCF13D24B4}" dt="2019-10-21T01:29:45.093" v="196"/>
          <ac:spMkLst>
            <pc:docMk/>
            <pc:sldMk cId="3199974104" sldId="309"/>
            <ac:spMk id="4" creationId="{27633767-598E-455B-A202-C5BE08EDED2C}"/>
          </ac:spMkLst>
        </pc:spChg>
        <pc:spChg chg="add mod">
          <ac:chgData name="marcos aurelio gularte de castro" userId="67f50566e2aee3b4" providerId="LiveId" clId="{881DA69E-0C78-4797-B838-BFFCF13D24B4}" dt="2019-10-21T01:30:10.153" v="204" actId="20577"/>
          <ac:spMkLst>
            <pc:docMk/>
            <pc:sldMk cId="3199974104" sldId="309"/>
            <ac:spMk id="5" creationId="{9879740A-82E6-490C-925D-05423FA21410}"/>
          </ac:spMkLst>
        </pc:spChg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67055280" sldId="310"/>
        </pc:sldMkLst>
        <pc:spChg chg="del">
          <ac:chgData name="marcos aurelio gularte de castro" userId="67f50566e2aee3b4" providerId="LiveId" clId="{881DA69E-0C78-4797-B838-BFFCF13D24B4}" dt="2019-10-21T01:30:55.790" v="211"/>
          <ac:spMkLst>
            <pc:docMk/>
            <pc:sldMk cId="267055280" sldId="310"/>
            <ac:spMk id="2" creationId="{A930DACF-B560-4AA7-8EF6-C717ADB28E52}"/>
          </ac:spMkLst>
        </pc:spChg>
        <pc:spChg chg="del">
          <ac:chgData name="marcos aurelio gularte de castro" userId="67f50566e2aee3b4" providerId="LiveId" clId="{881DA69E-0C78-4797-B838-BFFCF13D24B4}" dt="2019-10-21T01:30:55.790" v="211"/>
          <ac:spMkLst>
            <pc:docMk/>
            <pc:sldMk cId="267055280" sldId="310"/>
            <ac:spMk id="3" creationId="{5EB4EE90-F26C-43FC-BD51-7792B66AA1F4}"/>
          </ac:spMkLst>
        </pc:spChg>
        <pc:spChg chg="add mod">
          <ac:chgData name="marcos aurelio gularte de castro" userId="67f50566e2aee3b4" providerId="LiveId" clId="{881DA69E-0C78-4797-B838-BFFCF13D24B4}" dt="2019-10-21T01:31:12.826" v="214" actId="20577"/>
          <ac:spMkLst>
            <pc:docMk/>
            <pc:sldMk cId="267055280" sldId="310"/>
            <ac:spMk id="4" creationId="{22462860-4BE4-4580-B5D3-8824B303C768}"/>
          </ac:spMkLst>
        </pc:spChg>
        <pc:spChg chg="add mod">
          <ac:chgData name="marcos aurelio gularte de castro" userId="67f50566e2aee3b4" providerId="LiveId" clId="{881DA69E-0C78-4797-B838-BFFCF13D24B4}" dt="2019-10-21T01:31:00.985" v="212" actId="20577"/>
          <ac:spMkLst>
            <pc:docMk/>
            <pc:sldMk cId="267055280" sldId="310"/>
            <ac:spMk id="5" creationId="{283A50E7-5DEF-4CEC-8D29-491AAF8A50D9}"/>
          </ac:spMkLst>
        </pc:spChg>
      </pc:sldChg>
      <pc:sldChg chg="del">
        <pc:chgData name="marcos aurelio gularte de castro" userId="67f50566e2aee3b4" providerId="LiveId" clId="{881DA69E-0C78-4797-B838-BFFCF13D24B4}" dt="2019-10-21T01:15:03.328" v="10" actId="2696"/>
        <pc:sldMkLst>
          <pc:docMk/>
          <pc:sldMk cId="2742504017" sldId="310"/>
        </pc:sldMkLst>
      </pc:sldChg>
      <pc:sldChg chg="addSp delSp modSp add modTransition">
        <pc:chgData name="marcos aurelio gularte de castro" userId="67f50566e2aee3b4" providerId="LiveId" clId="{881DA69E-0C78-4797-B838-BFFCF13D24B4}" dt="2019-10-21T02:04:44.795" v="357" actId="962"/>
        <pc:sldMkLst>
          <pc:docMk/>
          <pc:sldMk cId="92216974" sldId="311"/>
        </pc:sldMkLst>
        <pc:spChg chg="mod">
          <ac:chgData name="marcos aurelio gularte de castro" userId="67f50566e2aee3b4" providerId="LiveId" clId="{881DA69E-0C78-4797-B838-BFFCF13D24B4}" dt="2019-10-21T01:31:51.129" v="217"/>
          <ac:spMkLst>
            <pc:docMk/>
            <pc:sldMk cId="92216974" sldId="311"/>
            <ac:spMk id="2" creationId="{F5BF75B0-B434-4348-A339-5FB1AD9F7F7F}"/>
          </ac:spMkLst>
        </pc:spChg>
        <pc:spChg chg="del">
          <ac:chgData name="marcos aurelio gularte de castro" userId="67f50566e2aee3b4" providerId="LiveId" clId="{881DA69E-0C78-4797-B838-BFFCF13D24B4}" dt="2019-10-21T02:04:43.805" v="355" actId="931"/>
          <ac:spMkLst>
            <pc:docMk/>
            <pc:sldMk cId="92216974" sldId="311"/>
            <ac:spMk id="3" creationId="{A445C4E8-C0BE-477B-A36E-8829B9A37293}"/>
          </ac:spMkLst>
        </pc:spChg>
        <pc:picChg chg="add mod">
          <ac:chgData name="marcos aurelio gularte de castro" userId="67f50566e2aee3b4" providerId="LiveId" clId="{881DA69E-0C78-4797-B838-BFFCF13D24B4}" dt="2019-10-21T02:04:44.795" v="357" actId="962"/>
          <ac:picMkLst>
            <pc:docMk/>
            <pc:sldMk cId="92216974" sldId="311"/>
            <ac:picMk id="5" creationId="{65C0EB0A-C091-45B4-A7A9-F9409A29812E}"/>
          </ac:picMkLst>
        </pc:picChg>
      </pc:sldChg>
      <pc:sldChg chg="del">
        <pc:chgData name="marcos aurelio gularte de castro" userId="67f50566e2aee3b4" providerId="LiveId" clId="{881DA69E-0C78-4797-B838-BFFCF13D24B4}" dt="2019-10-21T01:15:03.648" v="51" actId="2696"/>
        <pc:sldMkLst>
          <pc:docMk/>
          <pc:sldMk cId="4162447068" sldId="311"/>
        </pc:sldMkLst>
      </pc:sldChg>
      <pc:sldChg chg="addSp delSp modSp add modTransition">
        <pc:chgData name="marcos aurelio gularte de castro" userId="67f50566e2aee3b4" providerId="LiveId" clId="{881DA69E-0C78-4797-B838-BFFCF13D24B4}" dt="2019-10-21T02:07:05.759" v="361" actId="18131"/>
        <pc:sldMkLst>
          <pc:docMk/>
          <pc:sldMk cId="482550920" sldId="312"/>
        </pc:sldMkLst>
        <pc:spChg chg="mod">
          <ac:chgData name="marcos aurelio gularte de castro" userId="67f50566e2aee3b4" providerId="LiveId" clId="{881DA69E-0C78-4797-B838-BFFCF13D24B4}" dt="2019-10-21T01:31:54.158" v="218"/>
          <ac:spMkLst>
            <pc:docMk/>
            <pc:sldMk cId="482550920" sldId="312"/>
            <ac:spMk id="2" creationId="{A3D3E73F-4969-4297-BFAA-898785437569}"/>
          </ac:spMkLst>
        </pc:spChg>
        <pc:spChg chg="del">
          <ac:chgData name="marcos aurelio gularte de castro" userId="67f50566e2aee3b4" providerId="LiveId" clId="{881DA69E-0C78-4797-B838-BFFCF13D24B4}" dt="2019-10-21T02:06:59.049" v="358" actId="931"/>
          <ac:spMkLst>
            <pc:docMk/>
            <pc:sldMk cId="482550920" sldId="312"/>
            <ac:spMk id="3" creationId="{2C0B9F26-E7EB-4D20-AB8A-A269413059D3}"/>
          </ac:spMkLst>
        </pc:spChg>
        <pc:picChg chg="add mod modCrop">
          <ac:chgData name="marcos aurelio gularte de castro" userId="67f50566e2aee3b4" providerId="LiveId" clId="{881DA69E-0C78-4797-B838-BFFCF13D24B4}" dt="2019-10-21T02:07:05.759" v="361" actId="18131"/>
          <ac:picMkLst>
            <pc:docMk/>
            <pc:sldMk cId="482550920" sldId="312"/>
            <ac:picMk id="5" creationId="{EB18FF8C-5DCF-4F57-916D-04819DB03A4C}"/>
          </ac:picMkLst>
        </pc:picChg>
      </pc:sldChg>
      <pc:sldChg chg="del">
        <pc:chgData name="marcos aurelio gularte de castro" userId="67f50566e2aee3b4" providerId="LiveId" clId="{881DA69E-0C78-4797-B838-BFFCF13D24B4}" dt="2019-10-21T01:15:03.657" v="52" actId="2696"/>
        <pc:sldMkLst>
          <pc:docMk/>
          <pc:sldMk cId="3068986388" sldId="312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155522907" sldId="313"/>
        </pc:sldMkLst>
        <pc:spChg chg="del">
          <ac:chgData name="marcos aurelio gularte de castro" userId="67f50566e2aee3b4" providerId="LiveId" clId="{881DA69E-0C78-4797-B838-BFFCF13D24B4}" dt="2019-10-21T01:32:04.039" v="219"/>
          <ac:spMkLst>
            <pc:docMk/>
            <pc:sldMk cId="2155522907" sldId="313"/>
            <ac:spMk id="2" creationId="{4E27A84E-E4DC-444F-8B0C-9948AB8FDD3E}"/>
          </ac:spMkLst>
        </pc:spChg>
        <pc:spChg chg="del">
          <ac:chgData name="marcos aurelio gularte de castro" userId="67f50566e2aee3b4" providerId="LiveId" clId="{881DA69E-0C78-4797-B838-BFFCF13D24B4}" dt="2019-10-21T01:32:04.039" v="219"/>
          <ac:spMkLst>
            <pc:docMk/>
            <pc:sldMk cId="2155522907" sldId="313"/>
            <ac:spMk id="3" creationId="{06412663-B03C-44D4-A0AB-4F2F1B558477}"/>
          </ac:spMkLst>
        </pc:spChg>
        <pc:spChg chg="add del mod">
          <ac:chgData name="marcos aurelio gularte de castro" userId="67f50566e2aee3b4" providerId="LiveId" clId="{881DA69E-0C78-4797-B838-BFFCF13D24B4}" dt="2019-10-21T01:32:19.481" v="221"/>
          <ac:spMkLst>
            <pc:docMk/>
            <pc:sldMk cId="2155522907" sldId="313"/>
            <ac:spMk id="4" creationId="{0DB04A62-1076-433E-A1AF-B47662614154}"/>
          </ac:spMkLst>
        </pc:spChg>
        <pc:spChg chg="add del mod">
          <ac:chgData name="marcos aurelio gularte de castro" userId="67f50566e2aee3b4" providerId="LiveId" clId="{881DA69E-0C78-4797-B838-BFFCF13D24B4}" dt="2019-10-21T01:32:19.481" v="221"/>
          <ac:spMkLst>
            <pc:docMk/>
            <pc:sldMk cId="2155522907" sldId="313"/>
            <ac:spMk id="5" creationId="{EBE542C3-ABFE-4165-94AC-59032DAC313B}"/>
          </ac:spMkLst>
        </pc:spChg>
        <pc:spChg chg="add mod">
          <ac:chgData name="marcos aurelio gularte de castro" userId="67f50566e2aee3b4" providerId="LiveId" clId="{881DA69E-0C78-4797-B838-BFFCF13D24B4}" dt="2019-10-21T01:32:22.573" v="223" actId="20577"/>
          <ac:spMkLst>
            <pc:docMk/>
            <pc:sldMk cId="2155522907" sldId="313"/>
            <ac:spMk id="6" creationId="{15160923-DF8A-46D4-94DD-BFBF82FA086B}"/>
          </ac:spMkLst>
        </pc:spChg>
      </pc:sldChg>
      <pc:sldChg chg="del">
        <pc:chgData name="marcos aurelio gularte de castro" userId="67f50566e2aee3b4" providerId="LiveId" clId="{881DA69E-0C78-4797-B838-BFFCF13D24B4}" dt="2019-10-21T01:15:03.663" v="53" actId="2696"/>
        <pc:sldMkLst>
          <pc:docMk/>
          <pc:sldMk cId="3045061141" sldId="313"/>
        </pc:sldMkLst>
      </pc:sldChg>
      <pc:sldChg chg="del">
        <pc:chgData name="marcos aurelio gularte de castro" userId="67f50566e2aee3b4" providerId="LiveId" clId="{881DA69E-0C78-4797-B838-BFFCF13D24B4}" dt="2019-10-21T01:15:03.671" v="54" actId="2696"/>
        <pc:sldMkLst>
          <pc:docMk/>
          <pc:sldMk cId="1697918288" sldId="314"/>
        </pc:sldMkLst>
      </pc:sldChg>
      <pc:sldChg chg="addSp delSp modSp add modTransition">
        <pc:chgData name="marcos aurelio gularte de castro" userId="67f50566e2aee3b4" providerId="LiveId" clId="{881DA69E-0C78-4797-B838-BFFCF13D24B4}" dt="2019-10-21T02:15:30.720" v="371" actId="732"/>
        <pc:sldMkLst>
          <pc:docMk/>
          <pc:sldMk cId="3959869264" sldId="314"/>
        </pc:sldMkLst>
        <pc:spChg chg="mod">
          <ac:chgData name="marcos aurelio gularte de castro" userId="67f50566e2aee3b4" providerId="LiveId" clId="{881DA69E-0C78-4797-B838-BFFCF13D24B4}" dt="2019-10-21T01:33:44.222" v="228"/>
          <ac:spMkLst>
            <pc:docMk/>
            <pc:sldMk cId="3959869264" sldId="314"/>
            <ac:spMk id="2" creationId="{16F9C05D-E5DB-4C14-BBFE-D2637B88D24E}"/>
          </ac:spMkLst>
        </pc:spChg>
        <pc:spChg chg="del">
          <ac:chgData name="marcos aurelio gularte de castro" userId="67f50566e2aee3b4" providerId="LiveId" clId="{881DA69E-0C78-4797-B838-BFFCF13D24B4}" dt="2019-10-21T02:14:39.886" v="362" actId="931"/>
          <ac:spMkLst>
            <pc:docMk/>
            <pc:sldMk cId="3959869264" sldId="314"/>
            <ac:spMk id="3" creationId="{F8037654-B104-45DA-BD54-29206E17293E}"/>
          </ac:spMkLst>
        </pc:spChg>
        <pc:picChg chg="add mod modCrop">
          <ac:chgData name="marcos aurelio gularte de castro" userId="67f50566e2aee3b4" providerId="LiveId" clId="{881DA69E-0C78-4797-B838-BFFCF13D24B4}" dt="2019-10-21T02:15:30.720" v="371" actId="732"/>
          <ac:picMkLst>
            <pc:docMk/>
            <pc:sldMk cId="3959869264" sldId="314"/>
            <ac:picMk id="5" creationId="{61541121-63F4-4BBD-B4DB-5336D203376F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924454498" sldId="315"/>
        </pc:sldMkLst>
        <pc:spChg chg="mod">
          <ac:chgData name="marcos aurelio gularte de castro" userId="67f50566e2aee3b4" providerId="LiveId" clId="{881DA69E-0C78-4797-B838-BFFCF13D24B4}" dt="2019-10-21T01:34:25.470" v="236" actId="27636"/>
          <ac:spMkLst>
            <pc:docMk/>
            <pc:sldMk cId="924454498" sldId="315"/>
            <ac:spMk id="2" creationId="{EBC6CC7E-6FB8-4BAA-8310-8EA33A3B8252}"/>
          </ac:spMkLst>
        </pc:spChg>
        <pc:spChg chg="del">
          <ac:chgData name="marcos aurelio gularte de castro" userId="67f50566e2aee3b4" providerId="LiveId" clId="{881DA69E-0C78-4797-B838-BFFCF13D24B4}" dt="2019-10-21T01:34:13.164" v="231"/>
          <ac:spMkLst>
            <pc:docMk/>
            <pc:sldMk cId="924454498" sldId="315"/>
            <ac:spMk id="3" creationId="{C49D56CC-81A6-494D-8D88-E8EC9D0033DA}"/>
          </ac:spMkLst>
        </pc:spChg>
        <pc:spChg chg="add mod">
          <ac:chgData name="marcos aurelio gularte de castro" userId="67f50566e2aee3b4" providerId="LiveId" clId="{881DA69E-0C78-4797-B838-BFFCF13D24B4}" dt="2019-10-21T01:34:22.560" v="234"/>
          <ac:spMkLst>
            <pc:docMk/>
            <pc:sldMk cId="924454498" sldId="315"/>
            <ac:spMk id="4" creationId="{44733C28-4CE6-47C9-9975-6623E4E1014B}"/>
          </ac:spMkLst>
        </pc:spChg>
        <pc:spChg chg="add del mod">
          <ac:chgData name="marcos aurelio gularte de castro" userId="67f50566e2aee3b4" providerId="LiveId" clId="{881DA69E-0C78-4797-B838-BFFCF13D24B4}" dt="2019-10-21T01:34:25.413" v="235"/>
          <ac:spMkLst>
            <pc:docMk/>
            <pc:sldMk cId="924454498" sldId="315"/>
            <ac:spMk id="5" creationId="{24F4B06B-D5FC-4E42-A491-97B84F397DB4}"/>
          </ac:spMkLst>
        </pc:spChg>
        <pc:spChg chg="add del mod">
          <ac:chgData name="marcos aurelio gularte de castro" userId="67f50566e2aee3b4" providerId="LiveId" clId="{881DA69E-0C78-4797-B838-BFFCF13D24B4}" dt="2019-10-21T01:34:25.413" v="235"/>
          <ac:spMkLst>
            <pc:docMk/>
            <pc:sldMk cId="924454498" sldId="315"/>
            <ac:spMk id="6" creationId="{04F99548-9CB7-4A41-9785-E49DED4B532A}"/>
          </ac:spMkLst>
        </pc:spChg>
      </pc:sldChg>
      <pc:sldChg chg="del">
        <pc:chgData name="marcos aurelio gularte de castro" userId="67f50566e2aee3b4" providerId="LiveId" clId="{881DA69E-0C78-4797-B838-BFFCF13D24B4}" dt="2019-10-21T01:15:03.677" v="55" actId="2696"/>
        <pc:sldMkLst>
          <pc:docMk/>
          <pc:sldMk cId="2598176750" sldId="315"/>
        </pc:sldMkLst>
      </pc:sldChg>
      <pc:sldChg chg="del">
        <pc:chgData name="marcos aurelio gularte de castro" userId="67f50566e2aee3b4" providerId="LiveId" clId="{881DA69E-0C78-4797-B838-BFFCF13D24B4}" dt="2019-10-21T01:15:03.685" v="56" actId="2696"/>
        <pc:sldMkLst>
          <pc:docMk/>
          <pc:sldMk cId="2247744393" sldId="316"/>
        </pc:sldMkLst>
      </pc:sldChg>
      <pc:sldChg chg="addSp delSp modSp add modTransition">
        <pc:chgData name="marcos aurelio gularte de castro" userId="67f50566e2aee3b4" providerId="LiveId" clId="{881DA69E-0C78-4797-B838-BFFCF13D24B4}" dt="2019-10-21T02:19:17.549" v="377" actId="18131"/>
        <pc:sldMkLst>
          <pc:docMk/>
          <pc:sldMk cId="3631551595" sldId="316"/>
        </pc:sldMkLst>
        <pc:spChg chg="mod">
          <ac:chgData name="marcos aurelio gularte de castro" userId="67f50566e2aee3b4" providerId="LiveId" clId="{881DA69E-0C78-4797-B838-BFFCF13D24B4}" dt="2019-10-21T01:35:31.785" v="246" actId="20577"/>
          <ac:spMkLst>
            <pc:docMk/>
            <pc:sldMk cId="3631551595" sldId="316"/>
            <ac:spMk id="2" creationId="{E85B8F09-4390-4498-8BD6-9AD27ADEC2D7}"/>
          </ac:spMkLst>
        </pc:spChg>
        <pc:spChg chg="del">
          <ac:chgData name="marcos aurelio gularte de castro" userId="67f50566e2aee3b4" providerId="LiveId" clId="{881DA69E-0C78-4797-B838-BFFCF13D24B4}" dt="2019-10-21T02:18:58.307" v="372" actId="931"/>
          <ac:spMkLst>
            <pc:docMk/>
            <pc:sldMk cId="3631551595" sldId="316"/>
            <ac:spMk id="3" creationId="{48D168AD-32F1-48DA-8285-FD6F22643EBA}"/>
          </ac:spMkLst>
        </pc:spChg>
        <pc:picChg chg="add mod modCrop">
          <ac:chgData name="marcos aurelio gularte de castro" userId="67f50566e2aee3b4" providerId="LiveId" clId="{881DA69E-0C78-4797-B838-BFFCF13D24B4}" dt="2019-10-21T02:19:17.549" v="377" actId="18131"/>
          <ac:picMkLst>
            <pc:docMk/>
            <pc:sldMk cId="3631551595" sldId="316"/>
            <ac:picMk id="5" creationId="{D2B96397-FA70-4B75-9F6E-59AE1013ED4E}"/>
          </ac:picMkLst>
        </pc:picChg>
      </pc:sldChg>
      <pc:sldChg chg="del">
        <pc:chgData name="marcos aurelio gularte de castro" userId="67f50566e2aee3b4" providerId="LiveId" clId="{881DA69E-0C78-4797-B838-BFFCF13D24B4}" dt="2019-10-21T01:15:03.694" v="57" actId="2696"/>
        <pc:sldMkLst>
          <pc:docMk/>
          <pc:sldMk cId="1826429189" sldId="317"/>
        </pc:sldMkLst>
      </pc:sldChg>
      <pc:sldChg chg="addSp delSp modSp add modTransition">
        <pc:chgData name="marcos aurelio gularte de castro" userId="67f50566e2aee3b4" providerId="LiveId" clId="{881DA69E-0C78-4797-B838-BFFCF13D24B4}" dt="2019-10-21T02:19:38.026" v="381" actId="18131"/>
        <pc:sldMkLst>
          <pc:docMk/>
          <pc:sldMk cId="1841376133" sldId="317"/>
        </pc:sldMkLst>
        <pc:spChg chg="mod">
          <ac:chgData name="marcos aurelio gularte de castro" userId="67f50566e2aee3b4" providerId="LiveId" clId="{881DA69E-0C78-4797-B838-BFFCF13D24B4}" dt="2019-10-21T01:35:40.098" v="247" actId="20577"/>
          <ac:spMkLst>
            <pc:docMk/>
            <pc:sldMk cId="1841376133" sldId="317"/>
            <ac:spMk id="2" creationId="{DF97483A-B512-44AC-8942-84E5102C1CD3}"/>
          </ac:spMkLst>
        </pc:spChg>
        <pc:spChg chg="del">
          <ac:chgData name="marcos aurelio gularte de castro" userId="67f50566e2aee3b4" providerId="LiveId" clId="{881DA69E-0C78-4797-B838-BFFCF13D24B4}" dt="2019-10-21T02:19:32.404" v="378" actId="931"/>
          <ac:spMkLst>
            <pc:docMk/>
            <pc:sldMk cId="1841376133" sldId="317"/>
            <ac:spMk id="3" creationId="{87049C0C-528A-4026-9432-B7380D9E361B}"/>
          </ac:spMkLst>
        </pc:spChg>
        <pc:picChg chg="add mod modCrop">
          <ac:chgData name="marcos aurelio gularte de castro" userId="67f50566e2aee3b4" providerId="LiveId" clId="{881DA69E-0C78-4797-B838-BFFCF13D24B4}" dt="2019-10-21T02:19:38.026" v="381" actId="18131"/>
          <ac:picMkLst>
            <pc:docMk/>
            <pc:sldMk cId="1841376133" sldId="317"/>
            <ac:picMk id="5" creationId="{4245AB0A-B323-4B26-86DD-51017160706F}"/>
          </ac:picMkLst>
        </pc:picChg>
      </pc:sldChg>
      <pc:sldChg chg="del">
        <pc:chgData name="marcos aurelio gularte de castro" userId="67f50566e2aee3b4" providerId="LiveId" clId="{881DA69E-0C78-4797-B838-BFFCF13D24B4}" dt="2019-10-21T01:15:03.699" v="58" actId="2696"/>
        <pc:sldMkLst>
          <pc:docMk/>
          <pc:sldMk cId="1375963674" sldId="318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326486838" sldId="318"/>
        </pc:sldMkLst>
        <pc:spChg chg="del">
          <ac:chgData name="marcos aurelio gularte de castro" userId="67f50566e2aee3b4" providerId="LiveId" clId="{881DA69E-0C78-4797-B838-BFFCF13D24B4}" dt="2019-10-21T01:35:55.555" v="248"/>
          <ac:spMkLst>
            <pc:docMk/>
            <pc:sldMk cId="2326486838" sldId="318"/>
            <ac:spMk id="2" creationId="{ACC8DC52-8135-479F-A1D1-BE27C78B720F}"/>
          </ac:spMkLst>
        </pc:spChg>
        <pc:spChg chg="del">
          <ac:chgData name="marcos aurelio gularte de castro" userId="67f50566e2aee3b4" providerId="LiveId" clId="{881DA69E-0C78-4797-B838-BFFCF13D24B4}" dt="2019-10-21T01:35:55.555" v="248"/>
          <ac:spMkLst>
            <pc:docMk/>
            <pc:sldMk cId="2326486838" sldId="318"/>
            <ac:spMk id="3" creationId="{C8595C02-0581-4AEF-AAAE-078A197403C2}"/>
          </ac:spMkLst>
        </pc:spChg>
        <pc:spChg chg="add mod">
          <ac:chgData name="marcos aurelio gularte de castro" userId="67f50566e2aee3b4" providerId="LiveId" clId="{881DA69E-0C78-4797-B838-BFFCF13D24B4}" dt="2019-10-21T01:36:09.023" v="252" actId="368"/>
          <ac:spMkLst>
            <pc:docMk/>
            <pc:sldMk cId="2326486838" sldId="318"/>
            <ac:spMk id="4" creationId="{752ED734-3C47-4BAB-AD34-CC2A04E5C37B}"/>
          </ac:spMkLst>
        </pc:spChg>
        <pc:spChg chg="add mod">
          <ac:chgData name="marcos aurelio gularte de castro" userId="67f50566e2aee3b4" providerId="LiveId" clId="{881DA69E-0C78-4797-B838-BFFCF13D24B4}" dt="2019-10-21T01:35:57.527" v="249" actId="20577"/>
          <ac:spMkLst>
            <pc:docMk/>
            <pc:sldMk cId="2326486838" sldId="318"/>
            <ac:spMk id="5" creationId="{C6A2313D-70FB-463B-84F0-59AB66054528}"/>
          </ac:spMkLst>
        </pc:spChg>
      </pc:sldChg>
      <pc:sldChg chg="addSp delSp modSp add modTransition">
        <pc:chgData name="marcos aurelio gularte de castro" userId="67f50566e2aee3b4" providerId="LiveId" clId="{881DA69E-0C78-4797-B838-BFFCF13D24B4}" dt="2019-10-21T02:25:02.088" v="384" actId="962"/>
        <pc:sldMkLst>
          <pc:docMk/>
          <pc:sldMk cId="1696944031" sldId="319"/>
        </pc:sldMkLst>
        <pc:spChg chg="mod">
          <ac:chgData name="marcos aurelio gularte de castro" userId="67f50566e2aee3b4" providerId="LiveId" clId="{881DA69E-0C78-4797-B838-BFFCF13D24B4}" dt="2019-10-21T01:36:23.884" v="255"/>
          <ac:spMkLst>
            <pc:docMk/>
            <pc:sldMk cId="1696944031" sldId="319"/>
            <ac:spMk id="2" creationId="{9C79B00C-1024-4637-8C0C-226C145F2D71}"/>
          </ac:spMkLst>
        </pc:spChg>
        <pc:spChg chg="del">
          <ac:chgData name="marcos aurelio gularte de castro" userId="67f50566e2aee3b4" providerId="LiveId" clId="{881DA69E-0C78-4797-B838-BFFCF13D24B4}" dt="2019-10-21T02:25:00.329" v="382" actId="931"/>
          <ac:spMkLst>
            <pc:docMk/>
            <pc:sldMk cId="1696944031" sldId="319"/>
            <ac:spMk id="3" creationId="{A77C5C11-8140-4685-9EB5-E63D1E0ADB1E}"/>
          </ac:spMkLst>
        </pc:spChg>
        <pc:picChg chg="add mod">
          <ac:chgData name="marcos aurelio gularte de castro" userId="67f50566e2aee3b4" providerId="LiveId" clId="{881DA69E-0C78-4797-B838-BFFCF13D24B4}" dt="2019-10-21T02:25:02.088" v="384" actId="962"/>
          <ac:picMkLst>
            <pc:docMk/>
            <pc:sldMk cId="1696944031" sldId="319"/>
            <ac:picMk id="5" creationId="{B7023CD5-09BE-4AC6-9C7B-D98BDF70D827}"/>
          </ac:picMkLst>
        </pc:picChg>
      </pc:sldChg>
      <pc:sldChg chg="del">
        <pc:chgData name="marcos aurelio gularte de castro" userId="67f50566e2aee3b4" providerId="LiveId" clId="{881DA69E-0C78-4797-B838-BFFCF13D24B4}" dt="2019-10-21T01:15:03.714" v="60" actId="2696"/>
        <pc:sldMkLst>
          <pc:docMk/>
          <pc:sldMk cId="4231910559" sldId="319"/>
        </pc:sldMkLst>
      </pc:sldChg>
      <pc:sldChg chg="addSp delSp modSp add modTransition">
        <pc:chgData name="marcos aurelio gularte de castro" userId="67f50566e2aee3b4" providerId="LiveId" clId="{881DA69E-0C78-4797-B838-BFFCF13D24B4}" dt="2019-10-21T02:26:29.439" v="387" actId="962"/>
        <pc:sldMkLst>
          <pc:docMk/>
          <pc:sldMk cId="2802540863" sldId="320"/>
        </pc:sldMkLst>
        <pc:spChg chg="mod">
          <ac:chgData name="marcos aurelio gularte de castro" userId="67f50566e2aee3b4" providerId="LiveId" clId="{881DA69E-0C78-4797-B838-BFFCF13D24B4}" dt="2019-10-21T01:36:26.924" v="256"/>
          <ac:spMkLst>
            <pc:docMk/>
            <pc:sldMk cId="2802540863" sldId="320"/>
            <ac:spMk id="2" creationId="{1EBB290A-B66E-4467-979D-B2E57FE4620E}"/>
          </ac:spMkLst>
        </pc:spChg>
        <pc:spChg chg="del">
          <ac:chgData name="marcos aurelio gularte de castro" userId="67f50566e2aee3b4" providerId="LiveId" clId="{881DA69E-0C78-4797-B838-BFFCF13D24B4}" dt="2019-10-21T02:26:28.230" v="385" actId="931"/>
          <ac:spMkLst>
            <pc:docMk/>
            <pc:sldMk cId="2802540863" sldId="320"/>
            <ac:spMk id="3" creationId="{69EB5FF5-102B-4FBA-A2FC-DA438C4745ED}"/>
          </ac:spMkLst>
        </pc:spChg>
        <pc:picChg chg="add mod">
          <ac:chgData name="marcos aurelio gularte de castro" userId="67f50566e2aee3b4" providerId="LiveId" clId="{881DA69E-0C78-4797-B838-BFFCF13D24B4}" dt="2019-10-21T02:26:29.439" v="387" actId="962"/>
          <ac:picMkLst>
            <pc:docMk/>
            <pc:sldMk cId="2802540863" sldId="320"/>
            <ac:picMk id="5" creationId="{9CB078EB-4F09-47B9-A2F4-7F2EF2E66C62}"/>
          </ac:picMkLst>
        </pc:picChg>
      </pc:sldChg>
      <pc:sldChg chg="del">
        <pc:chgData name="marcos aurelio gularte de castro" userId="67f50566e2aee3b4" providerId="LiveId" clId="{881DA69E-0C78-4797-B838-BFFCF13D24B4}" dt="2019-10-21T01:15:03.726" v="61" actId="2696"/>
        <pc:sldMkLst>
          <pc:docMk/>
          <pc:sldMk cId="3043175908" sldId="320"/>
        </pc:sldMkLst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528392608" sldId="321"/>
        </pc:sldMkLst>
        <pc:spChg chg="del">
          <ac:chgData name="marcos aurelio gularte de castro" userId="67f50566e2aee3b4" providerId="LiveId" clId="{881DA69E-0C78-4797-B838-BFFCF13D24B4}" dt="2019-10-21T01:36:47.019" v="257"/>
          <ac:spMkLst>
            <pc:docMk/>
            <pc:sldMk cId="528392608" sldId="321"/>
            <ac:spMk id="2" creationId="{BE1348A2-4CBB-4606-B41D-506C51DF536B}"/>
          </ac:spMkLst>
        </pc:spChg>
        <pc:spChg chg="del">
          <ac:chgData name="marcos aurelio gularte de castro" userId="67f50566e2aee3b4" providerId="LiveId" clId="{881DA69E-0C78-4797-B838-BFFCF13D24B4}" dt="2019-10-21T01:36:47.019" v="257"/>
          <ac:spMkLst>
            <pc:docMk/>
            <pc:sldMk cId="528392608" sldId="321"/>
            <ac:spMk id="3" creationId="{3FF25BAE-27FA-4C75-AD9E-B350E2B22F61}"/>
          </ac:spMkLst>
        </pc:spChg>
        <pc:spChg chg="add mod">
          <ac:chgData name="marcos aurelio gularte de castro" userId="67f50566e2aee3b4" providerId="LiveId" clId="{881DA69E-0C78-4797-B838-BFFCF13D24B4}" dt="2019-10-21T01:36:49.717" v="259" actId="20577"/>
          <ac:spMkLst>
            <pc:docMk/>
            <pc:sldMk cId="528392608" sldId="321"/>
            <ac:spMk id="4" creationId="{2F0EF2BF-7D16-4C86-B6EF-648EE652A1A0}"/>
          </ac:spMkLst>
        </pc:spChg>
      </pc:sldChg>
      <pc:sldChg chg="del">
        <pc:chgData name="marcos aurelio gularte de castro" userId="67f50566e2aee3b4" providerId="LiveId" clId="{881DA69E-0C78-4797-B838-BFFCF13D24B4}" dt="2019-10-21T01:15:03.739" v="62" actId="2696"/>
        <pc:sldMkLst>
          <pc:docMk/>
          <pc:sldMk cId="1228584604" sldId="321"/>
        </pc:sldMkLst>
      </pc:sldChg>
      <pc:sldChg chg="addSp delSp modSp add modTransition">
        <pc:chgData name="marcos aurelio gularte de castro" userId="67f50566e2aee3b4" providerId="LiveId" clId="{881DA69E-0C78-4797-B838-BFFCF13D24B4}" dt="2019-10-21T02:29:30.835" v="390" actId="962"/>
        <pc:sldMkLst>
          <pc:docMk/>
          <pc:sldMk cId="3217761861" sldId="322"/>
        </pc:sldMkLst>
        <pc:spChg chg="mod">
          <ac:chgData name="marcos aurelio gularte de castro" userId="67f50566e2aee3b4" providerId="LiveId" clId="{881DA69E-0C78-4797-B838-BFFCF13D24B4}" dt="2019-10-21T01:37:51.169" v="260"/>
          <ac:spMkLst>
            <pc:docMk/>
            <pc:sldMk cId="3217761861" sldId="322"/>
            <ac:spMk id="2" creationId="{2BAF9F8B-71BE-4F3D-AA8B-DD5EAD37A19B}"/>
          </ac:spMkLst>
        </pc:spChg>
        <pc:spChg chg="del">
          <ac:chgData name="marcos aurelio gularte de castro" userId="67f50566e2aee3b4" providerId="LiveId" clId="{881DA69E-0C78-4797-B838-BFFCF13D24B4}" dt="2019-10-21T02:29:29.539" v="388" actId="931"/>
          <ac:spMkLst>
            <pc:docMk/>
            <pc:sldMk cId="3217761861" sldId="322"/>
            <ac:spMk id="3" creationId="{42A8F9EE-1ABE-4070-A18F-7C8926FF51EA}"/>
          </ac:spMkLst>
        </pc:spChg>
        <pc:picChg chg="add mod">
          <ac:chgData name="marcos aurelio gularte de castro" userId="67f50566e2aee3b4" providerId="LiveId" clId="{881DA69E-0C78-4797-B838-BFFCF13D24B4}" dt="2019-10-21T02:29:30.835" v="390" actId="962"/>
          <ac:picMkLst>
            <pc:docMk/>
            <pc:sldMk cId="3217761861" sldId="322"/>
            <ac:picMk id="5" creationId="{15C32226-1449-4DA0-BE5E-655BE6D4BDD8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30:52.997" v="397" actId="962"/>
        <pc:sldMkLst>
          <pc:docMk/>
          <pc:sldMk cId="2746459317" sldId="323"/>
        </pc:sldMkLst>
        <pc:spChg chg="mod">
          <ac:chgData name="marcos aurelio gularte de castro" userId="67f50566e2aee3b4" providerId="LiveId" clId="{881DA69E-0C78-4797-B838-BFFCF13D24B4}" dt="2019-10-21T01:38:05.193" v="261"/>
          <ac:spMkLst>
            <pc:docMk/>
            <pc:sldMk cId="2746459317" sldId="323"/>
            <ac:spMk id="2" creationId="{36A1140A-4942-442D-BCC4-666DE28C1EC4}"/>
          </ac:spMkLst>
        </pc:spChg>
        <pc:spChg chg="del">
          <ac:chgData name="marcos aurelio gularte de castro" userId="67f50566e2aee3b4" providerId="LiveId" clId="{881DA69E-0C78-4797-B838-BFFCF13D24B4}" dt="2019-10-21T02:30:22.434" v="391" actId="931"/>
          <ac:spMkLst>
            <pc:docMk/>
            <pc:sldMk cId="2746459317" sldId="323"/>
            <ac:spMk id="3" creationId="{C9B56CB3-0A98-4A0B-9F57-7B030E15AA47}"/>
          </ac:spMkLst>
        </pc:spChg>
        <pc:spChg chg="add del mod">
          <ac:chgData name="marcos aurelio gularte de castro" userId="67f50566e2aee3b4" providerId="LiveId" clId="{881DA69E-0C78-4797-B838-BFFCF13D24B4}" dt="2019-10-21T02:30:51.603" v="395" actId="931"/>
          <ac:spMkLst>
            <pc:docMk/>
            <pc:sldMk cId="2746459317" sldId="323"/>
            <ac:spMk id="7" creationId="{45C19104-74A0-4F12-9971-1E9DBD76ADFE}"/>
          </ac:spMkLst>
        </pc:spChg>
        <pc:picChg chg="add del mod">
          <ac:chgData name="marcos aurelio gularte de castro" userId="67f50566e2aee3b4" providerId="LiveId" clId="{881DA69E-0C78-4797-B838-BFFCF13D24B4}" dt="2019-10-21T02:30:29.273" v="394" actId="478"/>
          <ac:picMkLst>
            <pc:docMk/>
            <pc:sldMk cId="2746459317" sldId="323"/>
            <ac:picMk id="5" creationId="{6E3BED9F-CFC9-4E9E-AE82-4497140F68FF}"/>
          </ac:picMkLst>
        </pc:picChg>
        <pc:picChg chg="add mod">
          <ac:chgData name="marcos aurelio gularte de castro" userId="67f50566e2aee3b4" providerId="LiveId" clId="{881DA69E-0C78-4797-B838-BFFCF13D24B4}" dt="2019-10-21T02:30:52.997" v="397" actId="962"/>
          <ac:picMkLst>
            <pc:docMk/>
            <pc:sldMk cId="2746459317" sldId="323"/>
            <ac:picMk id="9" creationId="{B37EB332-F89F-4EA4-ADFD-D3CBC2B4CCB0}"/>
          </ac:picMkLst>
        </pc:picChg>
      </pc:sldChg>
      <pc:sldChg chg="del">
        <pc:chgData name="marcos aurelio gularte de castro" userId="67f50566e2aee3b4" providerId="LiveId" clId="{881DA69E-0C78-4797-B838-BFFCF13D24B4}" dt="2019-10-21T01:15:03.745" v="63" actId="2696"/>
        <pc:sldMkLst>
          <pc:docMk/>
          <pc:sldMk cId="2757803306" sldId="323"/>
        </pc:sldMkLst>
      </pc:sldChg>
      <pc:sldChg chg="del">
        <pc:chgData name="marcos aurelio gularte de castro" userId="67f50566e2aee3b4" providerId="LiveId" clId="{881DA69E-0C78-4797-B838-BFFCF13D24B4}" dt="2019-10-21T01:15:03.750" v="64" actId="2696"/>
        <pc:sldMkLst>
          <pc:docMk/>
          <pc:sldMk cId="1673810003" sldId="324"/>
        </pc:sldMkLst>
      </pc:sldChg>
      <pc:sldChg chg="addSp delSp modSp add modTransition">
        <pc:chgData name="marcos aurelio gularte de castro" userId="67f50566e2aee3b4" providerId="LiveId" clId="{881DA69E-0C78-4797-B838-BFFCF13D24B4}" dt="2019-10-21T02:31:46.970" v="400" actId="962"/>
        <pc:sldMkLst>
          <pc:docMk/>
          <pc:sldMk cId="3633831637" sldId="324"/>
        </pc:sldMkLst>
        <pc:spChg chg="mod">
          <ac:chgData name="marcos aurelio gularte de castro" userId="67f50566e2aee3b4" providerId="LiveId" clId="{881DA69E-0C78-4797-B838-BFFCF13D24B4}" dt="2019-10-21T01:38:18.576" v="263" actId="20577"/>
          <ac:spMkLst>
            <pc:docMk/>
            <pc:sldMk cId="3633831637" sldId="324"/>
            <ac:spMk id="2" creationId="{92A0017F-C048-4C71-8756-8219CCF15E23}"/>
          </ac:spMkLst>
        </pc:spChg>
        <pc:spChg chg="del">
          <ac:chgData name="marcos aurelio gularte de castro" userId="67f50566e2aee3b4" providerId="LiveId" clId="{881DA69E-0C78-4797-B838-BFFCF13D24B4}" dt="2019-10-21T02:31:46.171" v="398" actId="931"/>
          <ac:spMkLst>
            <pc:docMk/>
            <pc:sldMk cId="3633831637" sldId="324"/>
            <ac:spMk id="3" creationId="{EF1BA95B-2D17-4291-8B82-63FDF78C848B}"/>
          </ac:spMkLst>
        </pc:spChg>
        <pc:picChg chg="add mod">
          <ac:chgData name="marcos aurelio gularte de castro" userId="67f50566e2aee3b4" providerId="LiveId" clId="{881DA69E-0C78-4797-B838-BFFCF13D24B4}" dt="2019-10-21T02:31:46.970" v="400" actId="962"/>
          <ac:picMkLst>
            <pc:docMk/>
            <pc:sldMk cId="3633831637" sldId="324"/>
            <ac:picMk id="5" creationId="{4B1A1AD5-11EC-4862-8A79-C55762444A4F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34:41.159" v="403" actId="962"/>
        <pc:sldMkLst>
          <pc:docMk/>
          <pc:sldMk cId="1496166648" sldId="325"/>
        </pc:sldMkLst>
        <pc:spChg chg="mod">
          <ac:chgData name="marcos aurelio gularte de castro" userId="67f50566e2aee3b4" providerId="LiveId" clId="{881DA69E-0C78-4797-B838-BFFCF13D24B4}" dt="2019-10-21T01:39:08.081" v="264"/>
          <ac:spMkLst>
            <pc:docMk/>
            <pc:sldMk cId="1496166648" sldId="325"/>
            <ac:spMk id="2" creationId="{5FD8AC68-8129-4A56-9E0E-135E0312768A}"/>
          </ac:spMkLst>
        </pc:spChg>
        <pc:spChg chg="del">
          <ac:chgData name="marcos aurelio gularte de castro" userId="67f50566e2aee3b4" providerId="LiveId" clId="{881DA69E-0C78-4797-B838-BFFCF13D24B4}" dt="2019-10-21T02:34:39.663" v="401" actId="931"/>
          <ac:spMkLst>
            <pc:docMk/>
            <pc:sldMk cId="1496166648" sldId="325"/>
            <ac:spMk id="3" creationId="{F495A9B3-5D36-4346-8831-7126F0EE7B41}"/>
          </ac:spMkLst>
        </pc:spChg>
        <pc:picChg chg="add mod">
          <ac:chgData name="marcos aurelio gularte de castro" userId="67f50566e2aee3b4" providerId="LiveId" clId="{881DA69E-0C78-4797-B838-BFFCF13D24B4}" dt="2019-10-21T02:34:41.159" v="403" actId="962"/>
          <ac:picMkLst>
            <pc:docMk/>
            <pc:sldMk cId="1496166648" sldId="325"/>
            <ac:picMk id="5" creationId="{BB325DF4-1438-49F4-A8E2-55839D8BA29E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35:45.778" v="407" actId="18131"/>
        <pc:sldMkLst>
          <pc:docMk/>
          <pc:sldMk cId="4041633976" sldId="326"/>
        </pc:sldMkLst>
        <pc:spChg chg="mod">
          <ac:chgData name="marcos aurelio gularte de castro" userId="67f50566e2aee3b4" providerId="LiveId" clId="{881DA69E-0C78-4797-B838-BFFCF13D24B4}" dt="2019-10-21T01:39:19.337" v="266" actId="20577"/>
          <ac:spMkLst>
            <pc:docMk/>
            <pc:sldMk cId="4041633976" sldId="326"/>
            <ac:spMk id="2" creationId="{61C979AF-A381-4D57-95A0-36639E3ED6D1}"/>
          </ac:spMkLst>
        </pc:spChg>
        <pc:spChg chg="del">
          <ac:chgData name="marcos aurelio gularte de castro" userId="67f50566e2aee3b4" providerId="LiveId" clId="{881DA69E-0C78-4797-B838-BFFCF13D24B4}" dt="2019-10-21T02:35:35.868" v="404" actId="931"/>
          <ac:spMkLst>
            <pc:docMk/>
            <pc:sldMk cId="4041633976" sldId="326"/>
            <ac:spMk id="3" creationId="{FBB6C84B-4034-4F5D-A4D3-7BDDAD449182}"/>
          </ac:spMkLst>
        </pc:spChg>
        <pc:picChg chg="add mod modCrop">
          <ac:chgData name="marcos aurelio gularte de castro" userId="67f50566e2aee3b4" providerId="LiveId" clId="{881DA69E-0C78-4797-B838-BFFCF13D24B4}" dt="2019-10-21T02:35:45.778" v="407" actId="18131"/>
          <ac:picMkLst>
            <pc:docMk/>
            <pc:sldMk cId="4041633976" sldId="326"/>
            <ac:picMk id="5" creationId="{F14B3A3A-60F8-419F-BDE3-B0F401D31006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37:58.640" v="425" actId="12"/>
        <pc:sldMkLst>
          <pc:docMk/>
          <pc:sldMk cId="3343827761" sldId="327"/>
        </pc:sldMkLst>
        <pc:spChg chg="del">
          <ac:chgData name="marcos aurelio gularte de castro" userId="67f50566e2aee3b4" providerId="LiveId" clId="{881DA69E-0C78-4797-B838-BFFCF13D24B4}" dt="2019-10-21T01:39:29.155" v="267"/>
          <ac:spMkLst>
            <pc:docMk/>
            <pc:sldMk cId="3343827761" sldId="327"/>
            <ac:spMk id="2" creationId="{A0180B2C-895C-420A-8DAA-F60C7C0475D9}"/>
          </ac:spMkLst>
        </pc:spChg>
        <pc:spChg chg="del">
          <ac:chgData name="marcos aurelio gularte de castro" userId="67f50566e2aee3b4" providerId="LiveId" clId="{881DA69E-0C78-4797-B838-BFFCF13D24B4}" dt="2019-10-21T01:39:29.155" v="267"/>
          <ac:spMkLst>
            <pc:docMk/>
            <pc:sldMk cId="3343827761" sldId="327"/>
            <ac:spMk id="3" creationId="{54AB4136-BB10-4D9A-B439-9A71C36A7131}"/>
          </ac:spMkLst>
        </pc:spChg>
        <pc:spChg chg="add mod">
          <ac:chgData name="marcos aurelio gularte de castro" userId="67f50566e2aee3b4" providerId="LiveId" clId="{881DA69E-0C78-4797-B838-BFFCF13D24B4}" dt="2019-10-21T02:37:48.071" v="422" actId="1076"/>
          <ac:spMkLst>
            <pc:docMk/>
            <pc:sldMk cId="3343827761" sldId="327"/>
            <ac:spMk id="4" creationId="{72830896-FD66-46FC-839B-A5D1B3EBACFD}"/>
          </ac:spMkLst>
        </pc:spChg>
        <pc:spChg chg="add mod">
          <ac:chgData name="marcos aurelio gularte de castro" userId="67f50566e2aee3b4" providerId="LiveId" clId="{881DA69E-0C78-4797-B838-BFFCF13D24B4}" dt="2019-10-21T02:37:58.640" v="425" actId="12"/>
          <ac:spMkLst>
            <pc:docMk/>
            <pc:sldMk cId="3343827761" sldId="327"/>
            <ac:spMk id="5" creationId="{CE5A8262-80D7-4AB7-9B42-C1AE52D82734}"/>
          </ac:spMkLst>
        </pc:spChg>
        <pc:spChg chg="add del mod">
          <ac:chgData name="marcos aurelio gularte de castro" userId="67f50566e2aee3b4" providerId="LiveId" clId="{881DA69E-0C78-4797-B838-BFFCF13D24B4}" dt="2019-10-21T02:36:25.770" v="408" actId="931"/>
          <ac:spMkLst>
            <pc:docMk/>
            <pc:sldMk cId="3343827761" sldId="327"/>
            <ac:spMk id="6" creationId="{AC0CE30A-86C5-4906-8AA5-AEE1F80454B6}"/>
          </ac:spMkLst>
        </pc:spChg>
        <pc:picChg chg="add mod modCrop">
          <ac:chgData name="marcos aurelio gularte de castro" userId="67f50566e2aee3b4" providerId="LiveId" clId="{881DA69E-0C78-4797-B838-BFFCF13D24B4}" dt="2019-10-21T02:37:05.157" v="416" actId="18131"/>
          <ac:picMkLst>
            <pc:docMk/>
            <pc:sldMk cId="3343827761" sldId="327"/>
            <ac:picMk id="8" creationId="{7E8CA828-2DE5-47CB-B18B-DADA1DC494D8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39:29.350" v="442" actId="962"/>
        <pc:sldMkLst>
          <pc:docMk/>
          <pc:sldMk cId="3464113168" sldId="328"/>
        </pc:sldMkLst>
        <pc:spChg chg="mod">
          <ac:chgData name="marcos aurelio gularte de castro" userId="67f50566e2aee3b4" providerId="LiveId" clId="{881DA69E-0C78-4797-B838-BFFCF13D24B4}" dt="2019-10-21T01:40:28.674" v="280"/>
          <ac:spMkLst>
            <pc:docMk/>
            <pc:sldMk cId="3464113168" sldId="328"/>
            <ac:spMk id="2" creationId="{0E59E696-6C58-40CC-9460-48EAA41995E6}"/>
          </ac:spMkLst>
        </pc:spChg>
        <pc:spChg chg="del">
          <ac:chgData name="marcos aurelio gularte de castro" userId="67f50566e2aee3b4" providerId="LiveId" clId="{881DA69E-0C78-4797-B838-BFFCF13D24B4}" dt="2019-10-21T02:39:28.053" v="440" actId="931"/>
          <ac:spMkLst>
            <pc:docMk/>
            <pc:sldMk cId="3464113168" sldId="328"/>
            <ac:spMk id="3" creationId="{BEE97E4B-6DD8-4580-8519-10C639E11B32}"/>
          </ac:spMkLst>
        </pc:spChg>
        <pc:picChg chg="add mod">
          <ac:chgData name="marcos aurelio gularte de castro" userId="67f50566e2aee3b4" providerId="LiveId" clId="{881DA69E-0C78-4797-B838-BFFCF13D24B4}" dt="2019-10-21T02:39:29.350" v="442" actId="962"/>
          <ac:picMkLst>
            <pc:docMk/>
            <pc:sldMk cId="3464113168" sldId="328"/>
            <ac:picMk id="5" creationId="{E3D1618E-3CF2-40E6-9AE7-5D56D956673B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40:26.435" v="446" actId="18131"/>
        <pc:sldMkLst>
          <pc:docMk/>
          <pc:sldMk cId="394687729" sldId="329"/>
        </pc:sldMkLst>
        <pc:spChg chg="mod">
          <ac:chgData name="marcos aurelio gularte de castro" userId="67f50566e2aee3b4" providerId="LiveId" clId="{881DA69E-0C78-4797-B838-BFFCF13D24B4}" dt="2019-10-21T01:40:45.889" v="282" actId="20577"/>
          <ac:spMkLst>
            <pc:docMk/>
            <pc:sldMk cId="394687729" sldId="329"/>
            <ac:spMk id="2" creationId="{3FDB0A89-D6EA-4E15-B565-BF6D1976C533}"/>
          </ac:spMkLst>
        </pc:spChg>
        <pc:spChg chg="del">
          <ac:chgData name="marcos aurelio gularte de castro" userId="67f50566e2aee3b4" providerId="LiveId" clId="{881DA69E-0C78-4797-B838-BFFCF13D24B4}" dt="2019-10-21T02:40:07.896" v="443" actId="931"/>
          <ac:spMkLst>
            <pc:docMk/>
            <pc:sldMk cId="394687729" sldId="329"/>
            <ac:spMk id="3" creationId="{43F2944D-3E69-47A0-BBC7-2DDC53D38269}"/>
          </ac:spMkLst>
        </pc:spChg>
        <pc:picChg chg="add mod modCrop">
          <ac:chgData name="marcos aurelio gularte de castro" userId="67f50566e2aee3b4" providerId="LiveId" clId="{881DA69E-0C78-4797-B838-BFFCF13D24B4}" dt="2019-10-21T02:40:26.435" v="446" actId="18131"/>
          <ac:picMkLst>
            <pc:docMk/>
            <pc:sldMk cId="394687729" sldId="329"/>
            <ac:picMk id="5" creationId="{698E4C56-B1E2-4CF1-B2ED-A7B941D77C58}"/>
          </ac:picMkLst>
        </pc:picChg>
      </pc:sldChg>
      <pc:sldChg chg="addSp delSp modSp add modTransition">
        <pc:chgData name="marcos aurelio gularte de castro" userId="67f50566e2aee3b4" providerId="LiveId" clId="{881DA69E-0C78-4797-B838-BFFCF13D24B4}" dt="2019-10-21T02:40:54.741" v="448" actId="27614"/>
        <pc:sldMkLst>
          <pc:docMk/>
          <pc:sldMk cId="2946796932" sldId="330"/>
        </pc:sldMkLst>
        <pc:spChg chg="mod">
          <ac:chgData name="marcos aurelio gularte de castro" userId="67f50566e2aee3b4" providerId="LiveId" clId="{881DA69E-0C78-4797-B838-BFFCF13D24B4}" dt="2019-10-21T01:40:56.016" v="284" actId="20577"/>
          <ac:spMkLst>
            <pc:docMk/>
            <pc:sldMk cId="2946796932" sldId="330"/>
            <ac:spMk id="2" creationId="{EC422197-50CF-455B-8705-75BA20A45AE5}"/>
          </ac:spMkLst>
        </pc:spChg>
        <pc:spChg chg="del">
          <ac:chgData name="marcos aurelio gularte de castro" userId="67f50566e2aee3b4" providerId="LiveId" clId="{881DA69E-0C78-4797-B838-BFFCF13D24B4}" dt="2019-10-21T02:40:52.941" v="447" actId="931"/>
          <ac:spMkLst>
            <pc:docMk/>
            <pc:sldMk cId="2946796932" sldId="330"/>
            <ac:spMk id="3" creationId="{57DB0291-CBBA-4EC4-8BF7-3FBBA543E778}"/>
          </ac:spMkLst>
        </pc:spChg>
        <pc:picChg chg="add mod">
          <ac:chgData name="marcos aurelio gularte de castro" userId="67f50566e2aee3b4" providerId="LiveId" clId="{881DA69E-0C78-4797-B838-BFFCF13D24B4}" dt="2019-10-21T02:40:54.741" v="448" actId="27614"/>
          <ac:picMkLst>
            <pc:docMk/>
            <pc:sldMk cId="2946796932" sldId="330"/>
            <ac:picMk id="5" creationId="{395E8C6C-54C5-4301-B010-393E802BB1AC}"/>
          </ac:picMkLst>
        </pc:picChg>
      </pc:sldChg>
      <pc:sldChg chg="add del">
        <pc:chgData name="marcos aurelio gularte de castro" userId="67f50566e2aee3b4" providerId="LiveId" clId="{881DA69E-0C78-4797-B838-BFFCF13D24B4}" dt="2019-10-21T01:41:09.665" v="285" actId="2696"/>
        <pc:sldMkLst>
          <pc:docMk/>
          <pc:sldMk cId="2750077598" sldId="331"/>
        </pc:sldMkLst>
      </pc:sldChg>
      <pc:sldChg chg="add del">
        <pc:chgData name="marcos aurelio gularte de castro" userId="67f50566e2aee3b4" providerId="LiveId" clId="{881DA69E-0C78-4797-B838-BFFCF13D24B4}" dt="2019-10-21T01:41:09.678" v="286" actId="2696"/>
        <pc:sldMkLst>
          <pc:docMk/>
          <pc:sldMk cId="506859306" sldId="332"/>
        </pc:sldMkLst>
      </pc:sldChg>
      <pc:sldChg chg="add del">
        <pc:chgData name="marcos aurelio gularte de castro" userId="67f50566e2aee3b4" providerId="LiveId" clId="{881DA69E-0C78-4797-B838-BFFCF13D24B4}" dt="2019-10-21T01:41:09.687" v="287" actId="2696"/>
        <pc:sldMkLst>
          <pc:docMk/>
          <pc:sldMk cId="2438977781" sldId="333"/>
        </pc:sldMkLst>
      </pc:sldChg>
      <pc:sldChg chg="add del">
        <pc:chgData name="marcos aurelio gularte de castro" userId="67f50566e2aee3b4" providerId="LiveId" clId="{881DA69E-0C78-4797-B838-BFFCF13D24B4}" dt="2019-10-21T01:41:09.698" v="288" actId="2696"/>
        <pc:sldMkLst>
          <pc:docMk/>
          <pc:sldMk cId="1339656472" sldId="334"/>
        </pc:sldMkLst>
      </pc:sldChg>
      <pc:sldChg chg="add del">
        <pc:chgData name="marcos aurelio gularte de castro" userId="67f50566e2aee3b4" providerId="LiveId" clId="{881DA69E-0C78-4797-B838-BFFCF13D24B4}" dt="2019-10-21T01:41:09.705" v="289" actId="2696"/>
        <pc:sldMkLst>
          <pc:docMk/>
          <pc:sldMk cId="862271095" sldId="335"/>
        </pc:sldMkLst>
      </pc:sldChg>
      <pc:sldChg chg="add del">
        <pc:chgData name="marcos aurelio gularte de castro" userId="67f50566e2aee3b4" providerId="LiveId" clId="{881DA69E-0C78-4797-B838-BFFCF13D24B4}" dt="2019-10-21T01:41:09.714" v="290" actId="2696"/>
        <pc:sldMkLst>
          <pc:docMk/>
          <pc:sldMk cId="239070624" sldId="336"/>
        </pc:sldMkLst>
      </pc:sldChg>
      <pc:sldChg chg="add del">
        <pc:chgData name="marcos aurelio gularte de castro" userId="67f50566e2aee3b4" providerId="LiveId" clId="{881DA69E-0C78-4797-B838-BFFCF13D24B4}" dt="2019-10-21T01:41:09.721" v="291" actId="2696"/>
        <pc:sldMkLst>
          <pc:docMk/>
          <pc:sldMk cId="796207567" sldId="337"/>
        </pc:sldMkLst>
      </pc:sldChg>
      <pc:sldChg chg="add del">
        <pc:chgData name="marcos aurelio gularte de castro" userId="67f50566e2aee3b4" providerId="LiveId" clId="{881DA69E-0C78-4797-B838-BFFCF13D24B4}" dt="2019-10-21T01:41:09.731" v="292" actId="2696"/>
        <pc:sldMkLst>
          <pc:docMk/>
          <pc:sldMk cId="1781279089" sldId="338"/>
        </pc:sldMkLst>
      </pc:sldChg>
      <pc:sldChg chg="add del">
        <pc:chgData name="marcos aurelio gularte de castro" userId="67f50566e2aee3b4" providerId="LiveId" clId="{881DA69E-0C78-4797-B838-BFFCF13D24B4}" dt="2019-10-21T01:41:09.737" v="293" actId="2696"/>
        <pc:sldMkLst>
          <pc:docMk/>
          <pc:sldMk cId="2835983636" sldId="339"/>
        </pc:sldMkLst>
      </pc:sldChg>
      <pc:sldChg chg="add del">
        <pc:chgData name="marcos aurelio gularte de castro" userId="67f50566e2aee3b4" providerId="LiveId" clId="{881DA69E-0C78-4797-B838-BFFCF13D24B4}" dt="2019-10-21T01:41:09.748" v="294" actId="2696"/>
        <pc:sldMkLst>
          <pc:docMk/>
          <pc:sldMk cId="1962380733" sldId="340"/>
        </pc:sldMkLst>
      </pc:sldChg>
      <pc:sldChg chg="add del">
        <pc:chgData name="marcos aurelio gularte de castro" userId="67f50566e2aee3b4" providerId="LiveId" clId="{881DA69E-0C78-4797-B838-BFFCF13D24B4}" dt="2019-10-21T01:41:09.756" v="295" actId="2696"/>
        <pc:sldMkLst>
          <pc:docMk/>
          <pc:sldMk cId="4127876939" sldId="341"/>
        </pc:sldMkLst>
      </pc:sldChg>
      <pc:sldChg chg="add del">
        <pc:chgData name="marcos aurelio gularte de castro" userId="67f50566e2aee3b4" providerId="LiveId" clId="{881DA69E-0C78-4797-B838-BFFCF13D24B4}" dt="2019-10-21T01:41:09.767" v="296" actId="2696"/>
        <pc:sldMkLst>
          <pc:docMk/>
          <pc:sldMk cId="1871667919" sldId="342"/>
        </pc:sldMkLst>
      </pc:sldChg>
      <pc:sldChg chg="add del">
        <pc:chgData name="marcos aurelio gularte de castro" userId="67f50566e2aee3b4" providerId="LiveId" clId="{881DA69E-0C78-4797-B838-BFFCF13D24B4}" dt="2019-10-21T01:41:09.777" v="297" actId="2696"/>
        <pc:sldMkLst>
          <pc:docMk/>
          <pc:sldMk cId="3374476870" sldId="343"/>
        </pc:sldMkLst>
      </pc:sldChg>
      <pc:sldChg chg="add del">
        <pc:chgData name="marcos aurelio gularte de castro" userId="67f50566e2aee3b4" providerId="LiveId" clId="{881DA69E-0C78-4797-B838-BFFCF13D24B4}" dt="2019-10-21T01:41:09.784" v="298" actId="2696"/>
        <pc:sldMkLst>
          <pc:docMk/>
          <pc:sldMk cId="1746461763" sldId="344"/>
        </pc:sldMkLst>
      </pc:sldChg>
      <pc:sldChg chg="add del">
        <pc:chgData name="marcos aurelio gularte de castro" userId="67f50566e2aee3b4" providerId="LiveId" clId="{881DA69E-0C78-4797-B838-BFFCF13D24B4}" dt="2019-10-21T01:41:09.791" v="299" actId="2696"/>
        <pc:sldMkLst>
          <pc:docMk/>
          <pc:sldMk cId="3190856228" sldId="345"/>
        </pc:sldMkLst>
      </pc:sldChg>
      <pc:sldChg chg="add del">
        <pc:chgData name="marcos aurelio gularte de castro" userId="67f50566e2aee3b4" providerId="LiveId" clId="{881DA69E-0C78-4797-B838-BFFCF13D24B4}" dt="2019-10-21T01:41:09.800" v="300" actId="2696"/>
        <pc:sldMkLst>
          <pc:docMk/>
          <pc:sldMk cId="3793401079" sldId="346"/>
        </pc:sldMkLst>
      </pc:sldChg>
      <pc:sldChg chg="add del">
        <pc:chgData name="marcos aurelio gularte de castro" userId="67f50566e2aee3b4" providerId="LiveId" clId="{881DA69E-0C78-4797-B838-BFFCF13D24B4}" dt="2019-10-21T01:41:09.810" v="301" actId="2696"/>
        <pc:sldMkLst>
          <pc:docMk/>
          <pc:sldMk cId="2705624117" sldId="347"/>
        </pc:sldMkLst>
      </pc:sldChg>
      <pc:sldChg chg="add del">
        <pc:chgData name="marcos aurelio gularte de castro" userId="67f50566e2aee3b4" providerId="LiveId" clId="{881DA69E-0C78-4797-B838-BFFCF13D24B4}" dt="2019-10-21T01:41:09.817" v="302" actId="2696"/>
        <pc:sldMkLst>
          <pc:docMk/>
          <pc:sldMk cId="2982730761" sldId="348"/>
        </pc:sldMkLst>
      </pc:sldChg>
      <pc:sldChg chg="add del">
        <pc:chgData name="marcos aurelio gularte de castro" userId="67f50566e2aee3b4" providerId="LiveId" clId="{881DA69E-0C78-4797-B838-BFFCF13D24B4}" dt="2019-10-21T01:41:09.826" v="303" actId="2696"/>
        <pc:sldMkLst>
          <pc:docMk/>
          <pc:sldMk cId="1018665319" sldId="349"/>
        </pc:sldMkLst>
      </pc:sldChg>
      <pc:sldChg chg="add del">
        <pc:chgData name="marcos aurelio gularte de castro" userId="67f50566e2aee3b4" providerId="LiveId" clId="{881DA69E-0C78-4797-B838-BFFCF13D24B4}" dt="2019-10-21T01:41:09.834" v="304" actId="2696"/>
        <pc:sldMkLst>
          <pc:docMk/>
          <pc:sldMk cId="63344993" sldId="350"/>
        </pc:sldMkLst>
      </pc:sldChg>
      <pc:sldChg chg="add del">
        <pc:chgData name="marcos aurelio gularte de castro" userId="67f50566e2aee3b4" providerId="LiveId" clId="{881DA69E-0C78-4797-B838-BFFCF13D24B4}" dt="2019-10-21T01:41:09.844" v="305" actId="2696"/>
        <pc:sldMkLst>
          <pc:docMk/>
          <pc:sldMk cId="946002818" sldId="351"/>
        </pc:sldMkLst>
      </pc:sldChg>
      <pc:sldChg chg="add del">
        <pc:chgData name="marcos aurelio gularte de castro" userId="67f50566e2aee3b4" providerId="LiveId" clId="{881DA69E-0C78-4797-B838-BFFCF13D24B4}" dt="2019-10-21T01:41:09.850" v="306" actId="2696"/>
        <pc:sldMkLst>
          <pc:docMk/>
          <pc:sldMk cId="2058784049" sldId="352"/>
        </pc:sldMkLst>
      </pc:sldChg>
      <pc:sldChg chg="add del">
        <pc:chgData name="marcos aurelio gularte de castro" userId="67f50566e2aee3b4" providerId="LiveId" clId="{881DA69E-0C78-4797-B838-BFFCF13D24B4}" dt="2019-10-21T01:41:09.858" v="307" actId="2696"/>
        <pc:sldMkLst>
          <pc:docMk/>
          <pc:sldMk cId="3119841206" sldId="353"/>
        </pc:sldMkLst>
      </pc:sldChg>
      <pc:sldChg chg="add del">
        <pc:chgData name="marcos aurelio gularte de castro" userId="67f50566e2aee3b4" providerId="LiveId" clId="{881DA69E-0C78-4797-B838-BFFCF13D24B4}" dt="2019-10-21T01:41:09.865" v="308" actId="2696"/>
        <pc:sldMkLst>
          <pc:docMk/>
          <pc:sldMk cId="3738557755" sldId="354"/>
        </pc:sldMkLst>
      </pc:sldChg>
      <pc:sldChg chg="add del">
        <pc:chgData name="marcos aurelio gularte de castro" userId="67f50566e2aee3b4" providerId="LiveId" clId="{881DA69E-0C78-4797-B838-BFFCF13D24B4}" dt="2019-10-21T01:41:09.871" v="309" actId="2696"/>
        <pc:sldMkLst>
          <pc:docMk/>
          <pc:sldMk cId="1609149523" sldId="355"/>
        </pc:sldMkLst>
      </pc:sldChg>
      <pc:sldChg chg="add del">
        <pc:chgData name="marcos aurelio gularte de castro" userId="67f50566e2aee3b4" providerId="LiveId" clId="{881DA69E-0C78-4797-B838-BFFCF13D24B4}" dt="2019-10-21T01:41:09.882" v="310" actId="2696"/>
        <pc:sldMkLst>
          <pc:docMk/>
          <pc:sldMk cId="955724251" sldId="356"/>
        </pc:sldMkLst>
      </pc:sldChg>
      <pc:sldChg chg="add del">
        <pc:chgData name="marcos aurelio gularte de castro" userId="67f50566e2aee3b4" providerId="LiveId" clId="{881DA69E-0C78-4797-B838-BFFCF13D24B4}" dt="2019-10-21T01:41:09.888" v="311" actId="2696"/>
        <pc:sldMkLst>
          <pc:docMk/>
          <pc:sldMk cId="3980895925" sldId="357"/>
        </pc:sldMkLst>
      </pc:sldChg>
      <pc:sldChg chg="add del">
        <pc:chgData name="marcos aurelio gularte de castro" userId="67f50566e2aee3b4" providerId="LiveId" clId="{881DA69E-0C78-4797-B838-BFFCF13D24B4}" dt="2019-10-21T01:41:09.898" v="312" actId="2696"/>
        <pc:sldMkLst>
          <pc:docMk/>
          <pc:sldMk cId="3478980509" sldId="358"/>
        </pc:sldMkLst>
      </pc:sldChg>
      <pc:sldChg chg="add del">
        <pc:chgData name="marcos aurelio gularte de castro" userId="67f50566e2aee3b4" providerId="LiveId" clId="{881DA69E-0C78-4797-B838-BFFCF13D24B4}" dt="2019-10-21T01:41:09.903" v="313" actId="2696"/>
        <pc:sldMkLst>
          <pc:docMk/>
          <pc:sldMk cId="2691314179" sldId="359"/>
        </pc:sldMkLst>
      </pc:sldChg>
      <pc:sldChg chg="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688182405" sldId="360"/>
        </pc:sldMkLst>
        <pc:spChg chg="mod">
          <ac:chgData name="marcos aurelio gularte de castro" userId="67f50566e2aee3b4" providerId="LiveId" clId="{881DA69E-0C78-4797-B838-BFFCF13D24B4}" dt="2019-10-21T01:30:01.611" v="202"/>
          <ac:spMkLst>
            <pc:docMk/>
            <pc:sldMk cId="2688182405" sldId="360"/>
            <ac:spMk id="4" creationId="{27633767-598E-455B-A202-C5BE08EDED2C}"/>
          </ac:spMkLst>
        </pc:spChg>
        <pc:spChg chg="mod">
          <ac:chgData name="marcos aurelio gularte de castro" userId="67f50566e2aee3b4" providerId="LiveId" clId="{881DA69E-0C78-4797-B838-BFFCF13D24B4}" dt="2019-10-21T01:30:04.946" v="203" actId="20577"/>
          <ac:spMkLst>
            <pc:docMk/>
            <pc:sldMk cId="2688182405" sldId="360"/>
            <ac:spMk id="5" creationId="{9879740A-82E6-490C-925D-05423FA21410}"/>
          </ac:spMkLst>
        </pc:spChg>
      </pc:sldChg>
      <pc:sldChg chg="addSp delSp 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687674055" sldId="361"/>
        </pc:sldMkLst>
        <pc:spChg chg="del">
          <ac:chgData name="marcos aurelio gularte de castro" userId="67f50566e2aee3b4" providerId="LiveId" clId="{881DA69E-0C78-4797-B838-BFFCF13D24B4}" dt="2019-10-21T01:30:38.823" v="206"/>
          <ac:spMkLst>
            <pc:docMk/>
            <pc:sldMk cId="2687674055" sldId="361"/>
            <ac:spMk id="2" creationId="{EEDBDCF1-0716-4EDA-A722-98145D6BF33E}"/>
          </ac:spMkLst>
        </pc:spChg>
        <pc:spChg chg="add mod">
          <ac:chgData name="marcos aurelio gularte de castro" userId="67f50566e2aee3b4" providerId="LiveId" clId="{881DA69E-0C78-4797-B838-BFFCF13D24B4}" dt="2019-10-21T01:30:49.356" v="210" actId="368"/>
          <ac:spMkLst>
            <pc:docMk/>
            <pc:sldMk cId="2687674055" sldId="361"/>
            <ac:spMk id="3" creationId="{AF2E9D72-D8AE-4E15-AE83-E02575B0B766}"/>
          </ac:spMkLst>
        </pc:spChg>
        <pc:spChg chg="add mod">
          <ac:chgData name="marcos aurelio gularte de castro" userId="67f50566e2aee3b4" providerId="LiveId" clId="{881DA69E-0C78-4797-B838-BFFCF13D24B4}" dt="2019-10-21T01:30:44.202" v="209" actId="20577"/>
          <ac:spMkLst>
            <pc:docMk/>
            <pc:sldMk cId="2687674055" sldId="361"/>
            <ac:spMk id="4" creationId="{B696F817-D21B-4860-AA95-CF5DE73E4294}"/>
          </ac:spMkLst>
        </pc:spChg>
      </pc:sldChg>
      <pc:sldChg chg="modSp add modTransition">
        <pc:chgData name="marcos aurelio gularte de castro" userId="67f50566e2aee3b4" providerId="LiveId" clId="{881DA69E-0C78-4797-B838-BFFCF13D24B4}" dt="2019-10-21T01:41:19.348" v="315"/>
        <pc:sldMkLst>
          <pc:docMk/>
          <pc:sldMk cId="2783123086" sldId="362"/>
        </pc:sldMkLst>
        <pc:spChg chg="mod">
          <ac:chgData name="marcos aurelio gularte de castro" userId="67f50566e2aee3b4" providerId="LiveId" clId="{881DA69E-0C78-4797-B838-BFFCF13D24B4}" dt="2019-10-21T01:33:12.317" v="226" actId="368"/>
          <ac:spMkLst>
            <pc:docMk/>
            <pc:sldMk cId="2783123086" sldId="362"/>
            <ac:spMk id="2" creationId="{CC456D9A-BAE9-4E4E-BAA2-D7415DF4EE2A}"/>
          </ac:spMkLst>
        </pc:spChg>
        <pc:spChg chg="mod">
          <ac:chgData name="marcos aurelio gularte de castro" userId="67f50566e2aee3b4" providerId="LiveId" clId="{881DA69E-0C78-4797-B838-BFFCF13D24B4}" dt="2019-10-21T01:33:20.216" v="227" actId="20577"/>
          <ac:spMkLst>
            <pc:docMk/>
            <pc:sldMk cId="2783123086" sldId="362"/>
            <ac:spMk id="3" creationId="{DBCB83D5-BA76-436D-AEB4-044A491FB6ED}"/>
          </ac:spMkLst>
        </pc:spChg>
      </pc:sldChg>
      <pc:sldChg chg="addSp delSp modSp add">
        <pc:chgData name="marcos aurelio gularte de castro" userId="67f50566e2aee3b4" providerId="LiveId" clId="{881DA69E-0C78-4797-B838-BFFCF13D24B4}" dt="2019-10-21T02:38:41.577" v="439" actId="18131"/>
        <pc:sldMkLst>
          <pc:docMk/>
          <pc:sldMk cId="403134800" sldId="363"/>
        </pc:sldMkLst>
        <pc:spChg chg="add del mod">
          <ac:chgData name="marcos aurelio gularte de castro" userId="67f50566e2aee3b4" providerId="LiveId" clId="{881DA69E-0C78-4797-B838-BFFCF13D24B4}" dt="2019-10-21T02:38:22.223" v="433"/>
          <ac:spMkLst>
            <pc:docMk/>
            <pc:sldMk cId="403134800" sldId="363"/>
            <ac:spMk id="3" creationId="{2ADB8226-7524-4277-8F7C-F199EC093169}"/>
          </ac:spMkLst>
        </pc:spChg>
        <pc:spChg chg="del mod">
          <ac:chgData name="marcos aurelio gularte de castro" userId="67f50566e2aee3b4" providerId="LiveId" clId="{881DA69E-0C78-4797-B838-BFFCF13D24B4}" dt="2019-10-21T02:38:16.696" v="432" actId="478"/>
          <ac:spMkLst>
            <pc:docMk/>
            <pc:sldMk cId="403134800" sldId="363"/>
            <ac:spMk id="4" creationId="{72830896-FD66-46FC-839B-A5D1B3EBACFD}"/>
          </ac:spMkLst>
        </pc:spChg>
        <pc:spChg chg="mod">
          <ac:chgData name="marcos aurelio gularte de castro" userId="67f50566e2aee3b4" providerId="LiveId" clId="{881DA69E-0C78-4797-B838-BFFCF13D24B4}" dt="2019-10-21T02:38:32.355" v="437" actId="14100"/>
          <ac:spMkLst>
            <pc:docMk/>
            <pc:sldMk cId="403134800" sldId="363"/>
            <ac:spMk id="5" creationId="{CE5A8262-80D7-4AB7-9B42-C1AE52D82734}"/>
          </ac:spMkLst>
        </pc:spChg>
        <pc:picChg chg="mod modCrop">
          <ac:chgData name="marcos aurelio gularte de castro" userId="67f50566e2aee3b4" providerId="LiveId" clId="{881DA69E-0C78-4797-B838-BFFCF13D24B4}" dt="2019-10-21T02:38:41.577" v="439" actId="18131"/>
          <ac:picMkLst>
            <pc:docMk/>
            <pc:sldMk cId="403134800" sldId="363"/>
            <ac:picMk id="8" creationId="{7E8CA828-2DE5-47CB-B18B-DADA1DC494D8}"/>
          </ac:picMkLst>
        </pc:picChg>
      </pc:sldChg>
      <pc:sldChg chg="del">
        <pc:chgData name="marcos aurelio gularte de castro" userId="67f50566e2aee3b4" providerId="LiveId" clId="{881DA69E-0C78-4797-B838-BFFCF13D24B4}" dt="2019-10-21T01:15:03.334" v="11" actId="2696"/>
        <pc:sldMkLst>
          <pc:docMk/>
          <pc:sldMk cId="1853648097" sldId="371"/>
        </pc:sldMkLst>
      </pc:sldChg>
      <pc:sldChg chg="del">
        <pc:chgData name="marcos aurelio gularte de castro" userId="67f50566e2aee3b4" providerId="LiveId" clId="{881DA69E-0C78-4797-B838-BFFCF13D24B4}" dt="2019-10-21T01:15:03.346" v="12" actId="2696"/>
        <pc:sldMkLst>
          <pc:docMk/>
          <pc:sldMk cId="765044725" sldId="372"/>
        </pc:sldMkLst>
      </pc:sldChg>
      <pc:sldChg chg="del">
        <pc:chgData name="marcos aurelio gularte de castro" userId="67f50566e2aee3b4" providerId="LiveId" clId="{881DA69E-0C78-4797-B838-BFFCF13D24B4}" dt="2019-10-21T01:15:03.356" v="13" actId="2696"/>
        <pc:sldMkLst>
          <pc:docMk/>
          <pc:sldMk cId="1771412941" sldId="373"/>
        </pc:sldMkLst>
      </pc:sldChg>
      <pc:sldChg chg="del">
        <pc:chgData name="marcos aurelio gularte de castro" userId="67f50566e2aee3b4" providerId="LiveId" clId="{881DA69E-0C78-4797-B838-BFFCF13D24B4}" dt="2019-10-21T01:15:03.365" v="14" actId="2696"/>
        <pc:sldMkLst>
          <pc:docMk/>
          <pc:sldMk cId="4110154241" sldId="374"/>
        </pc:sldMkLst>
      </pc:sldChg>
      <pc:sldChg chg="del">
        <pc:chgData name="marcos aurelio gularte de castro" userId="67f50566e2aee3b4" providerId="LiveId" clId="{881DA69E-0C78-4797-B838-BFFCF13D24B4}" dt="2019-10-21T01:15:03.380" v="15" actId="2696"/>
        <pc:sldMkLst>
          <pc:docMk/>
          <pc:sldMk cId="565270264" sldId="375"/>
        </pc:sldMkLst>
      </pc:sldChg>
      <pc:sldChg chg="del">
        <pc:chgData name="marcos aurelio gularte de castro" userId="67f50566e2aee3b4" providerId="LiveId" clId="{881DA69E-0C78-4797-B838-BFFCF13D24B4}" dt="2019-10-21T01:15:03.387" v="16" actId="2696"/>
        <pc:sldMkLst>
          <pc:docMk/>
          <pc:sldMk cId="3069104934" sldId="376"/>
        </pc:sldMkLst>
      </pc:sldChg>
      <pc:sldChg chg="del">
        <pc:chgData name="marcos aurelio gularte de castro" userId="67f50566e2aee3b4" providerId="LiveId" clId="{881DA69E-0C78-4797-B838-BFFCF13D24B4}" dt="2019-10-21T01:15:03.395" v="17" actId="2696"/>
        <pc:sldMkLst>
          <pc:docMk/>
          <pc:sldMk cId="2578518691" sldId="377"/>
        </pc:sldMkLst>
      </pc:sldChg>
      <pc:sldChg chg="del">
        <pc:chgData name="marcos aurelio gularte de castro" userId="67f50566e2aee3b4" providerId="LiveId" clId="{881DA69E-0C78-4797-B838-BFFCF13D24B4}" dt="2019-10-21T01:15:03.402" v="18" actId="2696"/>
        <pc:sldMkLst>
          <pc:docMk/>
          <pc:sldMk cId="3258985820" sldId="378"/>
        </pc:sldMkLst>
      </pc:sldChg>
      <pc:sldChg chg="del">
        <pc:chgData name="marcos aurelio gularte de castro" userId="67f50566e2aee3b4" providerId="LiveId" clId="{881DA69E-0C78-4797-B838-BFFCF13D24B4}" dt="2019-10-21T01:15:03.408" v="19" actId="2696"/>
        <pc:sldMkLst>
          <pc:docMk/>
          <pc:sldMk cId="1387512560" sldId="379"/>
        </pc:sldMkLst>
      </pc:sldChg>
      <pc:sldChg chg="del">
        <pc:chgData name="marcos aurelio gularte de castro" userId="67f50566e2aee3b4" providerId="LiveId" clId="{881DA69E-0C78-4797-B838-BFFCF13D24B4}" dt="2019-10-21T01:15:03.414" v="20" actId="2696"/>
        <pc:sldMkLst>
          <pc:docMk/>
          <pc:sldMk cId="3020152508" sldId="380"/>
        </pc:sldMkLst>
      </pc:sldChg>
      <pc:sldChg chg="del">
        <pc:chgData name="marcos aurelio gularte de castro" userId="67f50566e2aee3b4" providerId="LiveId" clId="{881DA69E-0C78-4797-B838-BFFCF13D24B4}" dt="2019-10-21T01:15:03.423" v="21" actId="2696"/>
        <pc:sldMkLst>
          <pc:docMk/>
          <pc:sldMk cId="4030932719" sldId="381"/>
        </pc:sldMkLst>
      </pc:sldChg>
      <pc:sldChg chg="del">
        <pc:chgData name="marcos aurelio gularte de castro" userId="67f50566e2aee3b4" providerId="LiveId" clId="{881DA69E-0C78-4797-B838-BFFCF13D24B4}" dt="2019-10-21T01:15:03.429" v="22" actId="2696"/>
        <pc:sldMkLst>
          <pc:docMk/>
          <pc:sldMk cId="3186940055" sldId="382"/>
        </pc:sldMkLst>
      </pc:sldChg>
      <pc:sldChg chg="del">
        <pc:chgData name="marcos aurelio gularte de castro" userId="67f50566e2aee3b4" providerId="LiveId" clId="{881DA69E-0C78-4797-B838-BFFCF13D24B4}" dt="2019-10-21T01:15:03.439" v="23" actId="2696"/>
        <pc:sldMkLst>
          <pc:docMk/>
          <pc:sldMk cId="2945272150" sldId="383"/>
        </pc:sldMkLst>
      </pc:sldChg>
      <pc:sldChg chg="del">
        <pc:chgData name="marcos aurelio gularte de castro" userId="67f50566e2aee3b4" providerId="LiveId" clId="{881DA69E-0C78-4797-B838-BFFCF13D24B4}" dt="2019-10-21T01:15:03.444" v="24" actId="2696"/>
        <pc:sldMkLst>
          <pc:docMk/>
          <pc:sldMk cId="2399223676" sldId="384"/>
        </pc:sldMkLst>
      </pc:sldChg>
      <pc:sldChg chg="del">
        <pc:chgData name="marcos aurelio gularte de castro" userId="67f50566e2aee3b4" providerId="LiveId" clId="{881DA69E-0C78-4797-B838-BFFCF13D24B4}" dt="2019-10-21T01:15:03.454" v="25" actId="2696"/>
        <pc:sldMkLst>
          <pc:docMk/>
          <pc:sldMk cId="3307649988" sldId="385"/>
        </pc:sldMkLst>
      </pc:sldChg>
      <pc:sldChg chg="del">
        <pc:chgData name="marcos aurelio gularte de castro" userId="67f50566e2aee3b4" providerId="LiveId" clId="{881DA69E-0C78-4797-B838-BFFCF13D24B4}" dt="2019-10-21T01:15:03.464" v="26" actId="2696"/>
        <pc:sldMkLst>
          <pc:docMk/>
          <pc:sldMk cId="567308820" sldId="386"/>
        </pc:sldMkLst>
      </pc:sldChg>
      <pc:sldChg chg="del">
        <pc:chgData name="marcos aurelio gularte de castro" userId="67f50566e2aee3b4" providerId="LiveId" clId="{881DA69E-0C78-4797-B838-BFFCF13D24B4}" dt="2019-10-21T01:15:03.473" v="27" actId="2696"/>
        <pc:sldMkLst>
          <pc:docMk/>
          <pc:sldMk cId="2593364578" sldId="387"/>
        </pc:sldMkLst>
      </pc:sldChg>
      <pc:sldChg chg="del">
        <pc:chgData name="marcos aurelio gularte de castro" userId="67f50566e2aee3b4" providerId="LiveId" clId="{881DA69E-0C78-4797-B838-BFFCF13D24B4}" dt="2019-10-21T01:15:03.479" v="28" actId="2696"/>
        <pc:sldMkLst>
          <pc:docMk/>
          <pc:sldMk cId="9859023" sldId="388"/>
        </pc:sldMkLst>
      </pc:sldChg>
      <pc:sldChg chg="del">
        <pc:chgData name="marcos aurelio gularte de castro" userId="67f50566e2aee3b4" providerId="LiveId" clId="{881DA69E-0C78-4797-B838-BFFCF13D24B4}" dt="2019-10-21T01:15:03.485" v="29" actId="2696"/>
        <pc:sldMkLst>
          <pc:docMk/>
          <pc:sldMk cId="3380422113" sldId="389"/>
        </pc:sldMkLst>
      </pc:sldChg>
      <pc:sldChg chg="del">
        <pc:chgData name="marcos aurelio gularte de castro" userId="67f50566e2aee3b4" providerId="LiveId" clId="{881DA69E-0C78-4797-B838-BFFCF13D24B4}" dt="2019-10-21T01:15:03.493" v="30" actId="2696"/>
        <pc:sldMkLst>
          <pc:docMk/>
          <pc:sldMk cId="2294325265" sldId="390"/>
        </pc:sldMkLst>
      </pc:sldChg>
      <pc:sldChg chg="del">
        <pc:chgData name="marcos aurelio gularte de castro" userId="67f50566e2aee3b4" providerId="LiveId" clId="{881DA69E-0C78-4797-B838-BFFCF13D24B4}" dt="2019-10-21T01:15:03.499" v="31" actId="2696"/>
        <pc:sldMkLst>
          <pc:docMk/>
          <pc:sldMk cId="2361594249" sldId="391"/>
        </pc:sldMkLst>
      </pc:sldChg>
      <pc:sldChg chg="del">
        <pc:chgData name="marcos aurelio gularte de castro" userId="67f50566e2aee3b4" providerId="LiveId" clId="{881DA69E-0C78-4797-B838-BFFCF13D24B4}" dt="2019-10-21T01:15:03.508" v="32" actId="2696"/>
        <pc:sldMkLst>
          <pc:docMk/>
          <pc:sldMk cId="2348400464" sldId="392"/>
        </pc:sldMkLst>
      </pc:sldChg>
      <pc:sldChg chg="del">
        <pc:chgData name="marcos aurelio gularte de castro" userId="67f50566e2aee3b4" providerId="LiveId" clId="{881DA69E-0C78-4797-B838-BFFCF13D24B4}" dt="2019-10-21T01:15:03.519" v="33" actId="2696"/>
        <pc:sldMkLst>
          <pc:docMk/>
          <pc:sldMk cId="2209580250" sldId="393"/>
        </pc:sldMkLst>
      </pc:sldChg>
      <pc:sldChg chg="del">
        <pc:chgData name="marcos aurelio gularte de castro" userId="67f50566e2aee3b4" providerId="LiveId" clId="{881DA69E-0C78-4797-B838-BFFCF13D24B4}" dt="2019-10-21T01:15:03.528" v="34" actId="2696"/>
        <pc:sldMkLst>
          <pc:docMk/>
          <pc:sldMk cId="3919225001" sldId="394"/>
        </pc:sldMkLst>
      </pc:sldChg>
      <pc:sldChg chg="del">
        <pc:chgData name="marcos aurelio gularte de castro" userId="67f50566e2aee3b4" providerId="LiveId" clId="{881DA69E-0C78-4797-B838-BFFCF13D24B4}" dt="2019-10-21T01:15:03.533" v="35" actId="2696"/>
        <pc:sldMkLst>
          <pc:docMk/>
          <pc:sldMk cId="1160733273" sldId="395"/>
        </pc:sldMkLst>
      </pc:sldChg>
      <pc:sldChg chg="del">
        <pc:chgData name="marcos aurelio gularte de castro" userId="67f50566e2aee3b4" providerId="LiveId" clId="{881DA69E-0C78-4797-B838-BFFCF13D24B4}" dt="2019-10-21T01:15:03.542" v="36" actId="2696"/>
        <pc:sldMkLst>
          <pc:docMk/>
          <pc:sldMk cId="3149206493" sldId="396"/>
        </pc:sldMkLst>
      </pc:sldChg>
      <pc:sldChg chg="del">
        <pc:chgData name="marcos aurelio gularte de castro" userId="67f50566e2aee3b4" providerId="LiveId" clId="{881DA69E-0C78-4797-B838-BFFCF13D24B4}" dt="2019-10-21T01:15:03.548" v="37" actId="2696"/>
        <pc:sldMkLst>
          <pc:docMk/>
          <pc:sldMk cId="597008073" sldId="397"/>
        </pc:sldMkLst>
      </pc:sldChg>
      <pc:sldChg chg="del">
        <pc:chgData name="marcos aurelio gularte de castro" userId="67f50566e2aee3b4" providerId="LiveId" clId="{881DA69E-0C78-4797-B838-BFFCF13D24B4}" dt="2019-10-21T01:15:03.558" v="38" actId="2696"/>
        <pc:sldMkLst>
          <pc:docMk/>
          <pc:sldMk cId="3517408696" sldId="398"/>
        </pc:sldMkLst>
      </pc:sldChg>
      <pc:sldChg chg="del">
        <pc:chgData name="marcos aurelio gularte de castro" userId="67f50566e2aee3b4" providerId="LiveId" clId="{881DA69E-0C78-4797-B838-BFFCF13D24B4}" dt="2019-10-21T01:15:03.564" v="39" actId="2696"/>
        <pc:sldMkLst>
          <pc:docMk/>
          <pc:sldMk cId="221593652" sldId="399"/>
        </pc:sldMkLst>
      </pc:sldChg>
      <pc:sldChg chg="del">
        <pc:chgData name="marcos aurelio gularte de castro" userId="67f50566e2aee3b4" providerId="LiveId" clId="{881DA69E-0C78-4797-B838-BFFCF13D24B4}" dt="2019-10-21T01:15:03.572" v="40" actId="2696"/>
        <pc:sldMkLst>
          <pc:docMk/>
          <pc:sldMk cId="2089392965" sldId="400"/>
        </pc:sldMkLst>
      </pc:sldChg>
      <pc:sldChg chg="del">
        <pc:chgData name="marcos aurelio gularte de castro" userId="67f50566e2aee3b4" providerId="LiveId" clId="{881DA69E-0C78-4797-B838-BFFCF13D24B4}" dt="2019-10-21T01:15:03.578" v="41" actId="2696"/>
        <pc:sldMkLst>
          <pc:docMk/>
          <pc:sldMk cId="2836337314" sldId="401"/>
        </pc:sldMkLst>
      </pc:sldChg>
      <pc:sldChg chg="del">
        <pc:chgData name="marcos aurelio gularte de castro" userId="67f50566e2aee3b4" providerId="LiveId" clId="{881DA69E-0C78-4797-B838-BFFCF13D24B4}" dt="2019-10-21T01:15:03.585" v="42" actId="2696"/>
        <pc:sldMkLst>
          <pc:docMk/>
          <pc:sldMk cId="4169385738" sldId="402"/>
        </pc:sldMkLst>
      </pc:sldChg>
      <pc:sldChg chg="del">
        <pc:chgData name="marcos aurelio gularte de castro" userId="67f50566e2aee3b4" providerId="LiveId" clId="{881DA69E-0C78-4797-B838-BFFCF13D24B4}" dt="2019-10-21T01:15:03.594" v="43" actId="2696"/>
        <pc:sldMkLst>
          <pc:docMk/>
          <pc:sldMk cId="3505360635" sldId="403"/>
        </pc:sldMkLst>
      </pc:sldChg>
      <pc:sldChg chg="del">
        <pc:chgData name="marcos aurelio gularte de castro" userId="67f50566e2aee3b4" providerId="LiveId" clId="{881DA69E-0C78-4797-B838-BFFCF13D24B4}" dt="2019-10-21T01:15:03.599" v="44" actId="2696"/>
        <pc:sldMkLst>
          <pc:docMk/>
          <pc:sldMk cId="1398905766" sldId="404"/>
        </pc:sldMkLst>
      </pc:sldChg>
      <pc:sldChg chg="del">
        <pc:chgData name="marcos aurelio gularte de castro" userId="67f50566e2aee3b4" providerId="LiveId" clId="{881DA69E-0C78-4797-B838-BFFCF13D24B4}" dt="2019-10-21T01:15:03.607" v="45" actId="2696"/>
        <pc:sldMkLst>
          <pc:docMk/>
          <pc:sldMk cId="1764453673" sldId="405"/>
        </pc:sldMkLst>
      </pc:sldChg>
      <pc:sldChg chg="del">
        <pc:chgData name="marcos aurelio gularte de castro" userId="67f50566e2aee3b4" providerId="LiveId" clId="{881DA69E-0C78-4797-B838-BFFCF13D24B4}" dt="2019-10-21T01:15:03.612" v="46" actId="2696"/>
        <pc:sldMkLst>
          <pc:docMk/>
          <pc:sldMk cId="4156966454" sldId="406"/>
        </pc:sldMkLst>
      </pc:sldChg>
      <pc:sldChg chg="del">
        <pc:chgData name="marcos aurelio gularte de castro" userId="67f50566e2aee3b4" providerId="LiveId" clId="{881DA69E-0C78-4797-B838-BFFCF13D24B4}" dt="2019-10-21T01:15:03.619" v="47" actId="2696"/>
        <pc:sldMkLst>
          <pc:docMk/>
          <pc:sldMk cId="2224777924" sldId="407"/>
        </pc:sldMkLst>
      </pc:sldChg>
      <pc:sldChg chg="del">
        <pc:chgData name="marcos aurelio gularte de castro" userId="67f50566e2aee3b4" providerId="LiveId" clId="{881DA69E-0C78-4797-B838-BFFCF13D24B4}" dt="2019-10-21T01:15:03.625" v="48" actId="2696"/>
        <pc:sldMkLst>
          <pc:docMk/>
          <pc:sldMk cId="3596243966" sldId="408"/>
        </pc:sldMkLst>
      </pc:sldChg>
      <pc:sldChg chg="del">
        <pc:chgData name="marcos aurelio gularte de castro" userId="67f50566e2aee3b4" providerId="LiveId" clId="{881DA69E-0C78-4797-B838-BFFCF13D24B4}" dt="2019-10-21T01:15:03.630" v="49" actId="2696"/>
        <pc:sldMkLst>
          <pc:docMk/>
          <pc:sldMk cId="481596773" sldId="409"/>
        </pc:sldMkLst>
      </pc:sldChg>
      <pc:sldChg chg="del">
        <pc:chgData name="marcos aurelio gularte de castro" userId="67f50566e2aee3b4" providerId="LiveId" clId="{881DA69E-0C78-4797-B838-BFFCF13D24B4}" dt="2019-10-21T01:15:03.638" v="50" actId="2696"/>
        <pc:sldMkLst>
          <pc:docMk/>
          <pc:sldMk cId="866934034" sldId="410"/>
        </pc:sldMkLst>
      </pc:sldChg>
      <pc:sldChg chg="del">
        <pc:chgData name="marcos aurelio gularte de castro" userId="67f50566e2aee3b4" providerId="LiveId" clId="{881DA69E-0C78-4797-B838-BFFCF13D24B4}" dt="2019-10-21T01:15:03.709" v="59" actId="2696"/>
        <pc:sldMkLst>
          <pc:docMk/>
          <pc:sldMk cId="3411810776" sldId="4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1389" y="1074235"/>
            <a:ext cx="6035842" cy="2667585"/>
          </a:xfrm>
        </p:spPr>
        <p:txBody>
          <a:bodyPr anchor="ctr"/>
          <a:lstStyle>
            <a:lvl1pPr algn="ctr">
              <a:defRPr sz="6000" cap="all" baseline="0">
                <a:solidFill>
                  <a:srgbClr val="35587D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6ADC7F-BEBC-4564-B0BD-5C58AB3A59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1389" y="3854700"/>
            <a:ext cx="6035842" cy="184992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MÊS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4A753B9-EEC5-4555-A3FC-A6F1D75C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2C00F0-7ED1-4304-A443-C96F3EAF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0FADEB-0022-4984-94E8-2C835A8B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D32C5E-EC52-424B-A7BD-44D76389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59FB43-B43A-45B6-882B-3AC09B2B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D72FFA-B4DE-4A6F-A738-24E4A981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93E29-1A42-42A4-B869-0D4915CB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966694-27F6-4A37-A76D-F3B249332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542A6A-956A-4339-9992-5B923447E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7771BC-50B4-473B-A441-5E4DF2E3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C56C2B-F7A9-4264-8988-201B2DA2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668045-F52D-4434-B96C-01AB3A85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C9A7C8-5BF7-463A-AFFE-ABD7A797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7E03BC-7377-44F4-A7D3-D7EF08FD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E1DA0E-7031-465D-904B-04611795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7433A-D162-459D-BE7F-D9DF735A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738DC3-7057-483D-B29B-B5E28A610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189FB0-28FE-42A0-AEE5-9598BE18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75F427-E826-4EBC-9E8F-A94411E2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EDECE0-658C-430B-8CA4-77D27086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EC344-AB80-4E57-A126-4F4675FBD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EF7F81-CCA3-4C17-8084-0B811994E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DB4C70-4C06-44F4-93DB-468659E4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DD92C-A8DC-4D05-AEFF-25AA9BFF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B9D207-4A22-45C9-9D09-26D1FD59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82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57CDE7C-0BA6-4C76-888B-94428A4550F4}"/>
              </a:ext>
            </a:extLst>
          </p:cNvPr>
          <p:cNvSpPr txBox="1"/>
          <p:nvPr userDrawn="1"/>
        </p:nvSpPr>
        <p:spPr>
          <a:xfrm>
            <a:off x="601580" y="4235115"/>
            <a:ext cx="3922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0" i="0" u="none" strike="noStrike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MORDOMIA CRISTÃ</a:t>
            </a:r>
            <a:endParaRPr lang="pt-BR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0A1592-64F2-4AF5-9111-5816E9C875E0}"/>
              </a:ext>
            </a:extLst>
          </p:cNvPr>
          <p:cNvSpPr txBox="1"/>
          <p:nvPr userDrawn="1"/>
        </p:nvSpPr>
        <p:spPr>
          <a:xfrm>
            <a:off x="965175" y="3650340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SERMÃO MENSAL</a:t>
            </a:r>
          </a:p>
        </p:txBody>
      </p:sp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088" y="648930"/>
            <a:ext cx="9334960" cy="526025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2222088" y="422786"/>
            <a:ext cx="9515113" cy="5374405"/>
          </a:xfrm>
          <a:custGeom>
            <a:avLst/>
            <a:gdLst>
              <a:gd name="connsiteX0" fmla="*/ 0 w 9515113"/>
              <a:gd name="connsiteY0" fmla="*/ 0 h 5374405"/>
              <a:gd name="connsiteX1" fmla="*/ 0 w 9515113"/>
              <a:gd name="connsiteY1" fmla="*/ 776403 h 5374405"/>
              <a:gd name="connsiteX2" fmla="*/ 0 w 9515113"/>
              <a:gd name="connsiteY2" fmla="*/ 1285080 h 5374405"/>
              <a:gd name="connsiteX3" fmla="*/ 0 w 9515113"/>
              <a:gd name="connsiteY3" fmla="*/ 1793757 h 5374405"/>
              <a:gd name="connsiteX4" fmla="*/ 0 w 9515113"/>
              <a:gd name="connsiteY4" fmla="*/ 2516615 h 5374405"/>
              <a:gd name="connsiteX5" fmla="*/ 0 w 9515113"/>
              <a:gd name="connsiteY5" fmla="*/ 3078837 h 5374405"/>
              <a:gd name="connsiteX6" fmla="*/ 0 w 9515113"/>
              <a:gd name="connsiteY6" fmla="*/ 3694605 h 5374405"/>
              <a:gd name="connsiteX7" fmla="*/ 0 w 9515113"/>
              <a:gd name="connsiteY7" fmla="*/ 4363918 h 5374405"/>
              <a:gd name="connsiteX8" fmla="*/ 0 w 9515113"/>
              <a:gd name="connsiteY8" fmla="*/ 5354500 h 5374405"/>
              <a:gd name="connsiteX9" fmla="*/ 309840 w 9515113"/>
              <a:gd name="connsiteY9" fmla="*/ 5374405 h 5374405"/>
              <a:gd name="connsiteX10" fmla="*/ 783254 w 9515113"/>
              <a:gd name="connsiteY10" fmla="*/ 5374405 h 5374405"/>
              <a:gd name="connsiteX11" fmla="*/ 1164615 w 9515113"/>
              <a:gd name="connsiteY11" fmla="*/ 5374405 h 5374405"/>
              <a:gd name="connsiteX12" fmla="*/ 1545977 w 9515113"/>
              <a:gd name="connsiteY12" fmla="*/ 5374405 h 5374405"/>
              <a:gd name="connsiteX13" fmla="*/ 2019391 w 9515113"/>
              <a:gd name="connsiteY13" fmla="*/ 5374405 h 5374405"/>
              <a:gd name="connsiteX14" fmla="*/ 2492805 w 9515113"/>
              <a:gd name="connsiteY14" fmla="*/ 5374405 h 5374405"/>
              <a:gd name="connsiteX15" fmla="*/ 3334430 w 9515113"/>
              <a:gd name="connsiteY15" fmla="*/ 5374405 h 5374405"/>
              <a:gd name="connsiteX16" fmla="*/ 3807844 w 9515113"/>
              <a:gd name="connsiteY16" fmla="*/ 5374405 h 5374405"/>
              <a:gd name="connsiteX17" fmla="*/ 4189205 w 9515113"/>
              <a:gd name="connsiteY17" fmla="*/ 5374405 h 5374405"/>
              <a:gd name="connsiteX18" fmla="*/ 4754672 w 9515113"/>
              <a:gd name="connsiteY18" fmla="*/ 5374405 h 5374405"/>
              <a:gd name="connsiteX19" fmla="*/ 5320139 w 9515113"/>
              <a:gd name="connsiteY19" fmla="*/ 5374405 h 5374405"/>
              <a:gd name="connsiteX20" fmla="*/ 5701500 w 9515113"/>
              <a:gd name="connsiteY20" fmla="*/ 5374405 h 5374405"/>
              <a:gd name="connsiteX21" fmla="*/ 6082861 w 9515113"/>
              <a:gd name="connsiteY21" fmla="*/ 5374405 h 5374405"/>
              <a:gd name="connsiteX22" fmla="*/ 6464223 w 9515113"/>
              <a:gd name="connsiteY22" fmla="*/ 5374405 h 5374405"/>
              <a:gd name="connsiteX23" fmla="*/ 7305847 w 9515113"/>
              <a:gd name="connsiteY23" fmla="*/ 5374405 h 5374405"/>
              <a:gd name="connsiteX24" fmla="*/ 7779262 w 9515113"/>
              <a:gd name="connsiteY24" fmla="*/ 5374405 h 5374405"/>
              <a:gd name="connsiteX25" fmla="*/ 8528834 w 9515113"/>
              <a:gd name="connsiteY25" fmla="*/ 5374405 h 5374405"/>
              <a:gd name="connsiteX26" fmla="*/ 9515113 w 9515113"/>
              <a:gd name="connsiteY26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15113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101648" y="5373627"/>
                  <a:pt x="191715" y="5358856"/>
                  <a:pt x="309840" y="5374405"/>
                </a:cubicBezTo>
                <a:cubicBezTo>
                  <a:pt x="435483" y="5378629"/>
                  <a:pt x="558641" y="5357266"/>
                  <a:pt x="783254" y="5374405"/>
                </a:cubicBezTo>
                <a:cubicBezTo>
                  <a:pt x="1007867" y="5391544"/>
                  <a:pt x="993292" y="5380037"/>
                  <a:pt x="1164615" y="5374405"/>
                </a:cubicBezTo>
                <a:cubicBezTo>
                  <a:pt x="1335938" y="5368773"/>
                  <a:pt x="1359094" y="5370171"/>
                  <a:pt x="1545977" y="5374405"/>
                </a:cubicBezTo>
                <a:cubicBezTo>
                  <a:pt x="1732860" y="5378639"/>
                  <a:pt x="1912665" y="5382652"/>
                  <a:pt x="2019391" y="5374405"/>
                </a:cubicBezTo>
                <a:cubicBezTo>
                  <a:pt x="2126117" y="5366158"/>
                  <a:pt x="2378239" y="5365319"/>
                  <a:pt x="2492805" y="5374405"/>
                </a:cubicBezTo>
                <a:cubicBezTo>
                  <a:pt x="2607371" y="5383491"/>
                  <a:pt x="2934146" y="5338955"/>
                  <a:pt x="3334430" y="5374405"/>
                </a:cubicBezTo>
                <a:cubicBezTo>
                  <a:pt x="3734715" y="5409855"/>
                  <a:pt x="3613355" y="5359933"/>
                  <a:pt x="3807844" y="5374405"/>
                </a:cubicBezTo>
                <a:cubicBezTo>
                  <a:pt x="4002333" y="5388877"/>
                  <a:pt x="4064715" y="5388453"/>
                  <a:pt x="4189205" y="5374405"/>
                </a:cubicBezTo>
                <a:cubicBezTo>
                  <a:pt x="4313695" y="5360357"/>
                  <a:pt x="4538349" y="5361803"/>
                  <a:pt x="4754672" y="5374405"/>
                </a:cubicBezTo>
                <a:cubicBezTo>
                  <a:pt x="4970995" y="5387007"/>
                  <a:pt x="5077919" y="5359251"/>
                  <a:pt x="5320139" y="5374405"/>
                </a:cubicBezTo>
                <a:cubicBezTo>
                  <a:pt x="5562359" y="5389559"/>
                  <a:pt x="5517305" y="5368434"/>
                  <a:pt x="5701500" y="5374405"/>
                </a:cubicBezTo>
                <a:cubicBezTo>
                  <a:pt x="5885695" y="5380376"/>
                  <a:pt x="5953859" y="5367565"/>
                  <a:pt x="6082861" y="5374405"/>
                </a:cubicBezTo>
                <a:cubicBezTo>
                  <a:pt x="6211863" y="5381245"/>
                  <a:pt x="6316249" y="5360169"/>
                  <a:pt x="6464223" y="5374405"/>
                </a:cubicBezTo>
                <a:cubicBezTo>
                  <a:pt x="6612197" y="5388641"/>
                  <a:pt x="6889270" y="5333004"/>
                  <a:pt x="7305847" y="5374405"/>
                </a:cubicBezTo>
                <a:cubicBezTo>
                  <a:pt x="7722424" y="5415806"/>
                  <a:pt x="7637700" y="5358055"/>
                  <a:pt x="7779262" y="5374405"/>
                </a:cubicBezTo>
                <a:cubicBezTo>
                  <a:pt x="7920824" y="5390755"/>
                  <a:pt x="8349910" y="5380232"/>
                  <a:pt x="8528834" y="5374405"/>
                </a:cubicBezTo>
                <a:cubicBezTo>
                  <a:pt x="8707758" y="5368578"/>
                  <a:pt x="9304064" y="5388668"/>
                  <a:pt x="9515113" y="537440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1789471" y="948813"/>
            <a:ext cx="9610263" cy="5374405"/>
          </a:xfrm>
          <a:custGeom>
            <a:avLst/>
            <a:gdLst>
              <a:gd name="connsiteX0" fmla="*/ 0 w 9610263"/>
              <a:gd name="connsiteY0" fmla="*/ 0 h 5374405"/>
              <a:gd name="connsiteX1" fmla="*/ 0 w 9610263"/>
              <a:gd name="connsiteY1" fmla="*/ 776403 h 5374405"/>
              <a:gd name="connsiteX2" fmla="*/ 0 w 9610263"/>
              <a:gd name="connsiteY2" fmla="*/ 1285080 h 5374405"/>
              <a:gd name="connsiteX3" fmla="*/ 0 w 9610263"/>
              <a:gd name="connsiteY3" fmla="*/ 1793757 h 5374405"/>
              <a:gd name="connsiteX4" fmla="*/ 0 w 9610263"/>
              <a:gd name="connsiteY4" fmla="*/ 2516615 h 5374405"/>
              <a:gd name="connsiteX5" fmla="*/ 0 w 9610263"/>
              <a:gd name="connsiteY5" fmla="*/ 3078837 h 5374405"/>
              <a:gd name="connsiteX6" fmla="*/ 0 w 9610263"/>
              <a:gd name="connsiteY6" fmla="*/ 3694605 h 5374405"/>
              <a:gd name="connsiteX7" fmla="*/ 0 w 9610263"/>
              <a:gd name="connsiteY7" fmla="*/ 4363918 h 5374405"/>
              <a:gd name="connsiteX8" fmla="*/ 0 w 9610263"/>
              <a:gd name="connsiteY8" fmla="*/ 5354500 h 5374405"/>
              <a:gd name="connsiteX9" fmla="*/ 312939 w 9610263"/>
              <a:gd name="connsiteY9" fmla="*/ 5374405 h 5374405"/>
              <a:gd name="connsiteX10" fmla="*/ 791087 w 9610263"/>
              <a:gd name="connsiteY10" fmla="*/ 5374405 h 5374405"/>
              <a:gd name="connsiteX11" fmla="*/ 1176262 w 9610263"/>
              <a:gd name="connsiteY11" fmla="*/ 5374405 h 5374405"/>
              <a:gd name="connsiteX12" fmla="*/ 1561437 w 9610263"/>
              <a:gd name="connsiteY12" fmla="*/ 5374405 h 5374405"/>
              <a:gd name="connsiteX13" fmla="*/ 2039585 w 9610263"/>
              <a:gd name="connsiteY13" fmla="*/ 5374405 h 5374405"/>
              <a:gd name="connsiteX14" fmla="*/ 2517733 w 9610263"/>
              <a:gd name="connsiteY14" fmla="*/ 5374405 h 5374405"/>
              <a:gd name="connsiteX15" fmla="*/ 3367774 w 9610263"/>
              <a:gd name="connsiteY15" fmla="*/ 5374405 h 5374405"/>
              <a:gd name="connsiteX16" fmla="*/ 3845922 w 9610263"/>
              <a:gd name="connsiteY16" fmla="*/ 5374405 h 5374405"/>
              <a:gd name="connsiteX17" fmla="*/ 4231097 w 9610263"/>
              <a:gd name="connsiteY17" fmla="*/ 5374405 h 5374405"/>
              <a:gd name="connsiteX18" fmla="*/ 4802218 w 9610263"/>
              <a:gd name="connsiteY18" fmla="*/ 5374405 h 5374405"/>
              <a:gd name="connsiteX19" fmla="*/ 5373340 w 9610263"/>
              <a:gd name="connsiteY19" fmla="*/ 5374405 h 5374405"/>
              <a:gd name="connsiteX20" fmla="*/ 5758514 w 9610263"/>
              <a:gd name="connsiteY20" fmla="*/ 5374405 h 5374405"/>
              <a:gd name="connsiteX21" fmla="*/ 6143689 w 9610263"/>
              <a:gd name="connsiteY21" fmla="*/ 5374405 h 5374405"/>
              <a:gd name="connsiteX22" fmla="*/ 6528864 w 9610263"/>
              <a:gd name="connsiteY22" fmla="*/ 5374405 h 5374405"/>
              <a:gd name="connsiteX23" fmla="*/ 7378905 w 9610263"/>
              <a:gd name="connsiteY23" fmla="*/ 5374405 h 5374405"/>
              <a:gd name="connsiteX24" fmla="*/ 7857053 w 9610263"/>
              <a:gd name="connsiteY24" fmla="*/ 5374405 h 5374405"/>
              <a:gd name="connsiteX25" fmla="*/ 8614121 w 9610263"/>
              <a:gd name="connsiteY25" fmla="*/ 5374405 h 5374405"/>
              <a:gd name="connsiteX26" fmla="*/ 9610263 w 9610263"/>
              <a:gd name="connsiteY26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610263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102466" y="5354676"/>
                  <a:pt x="171305" y="5366722"/>
                  <a:pt x="312939" y="5374405"/>
                </a:cubicBezTo>
                <a:cubicBezTo>
                  <a:pt x="466892" y="5364184"/>
                  <a:pt x="601692" y="5396905"/>
                  <a:pt x="791087" y="5374405"/>
                </a:cubicBezTo>
                <a:cubicBezTo>
                  <a:pt x="980482" y="5351905"/>
                  <a:pt x="1006527" y="5369144"/>
                  <a:pt x="1176262" y="5374405"/>
                </a:cubicBezTo>
                <a:cubicBezTo>
                  <a:pt x="1345998" y="5379666"/>
                  <a:pt x="1422938" y="5381971"/>
                  <a:pt x="1561437" y="5374405"/>
                </a:cubicBezTo>
                <a:cubicBezTo>
                  <a:pt x="1699936" y="5366839"/>
                  <a:pt x="1801961" y="5374785"/>
                  <a:pt x="2039585" y="5374405"/>
                </a:cubicBezTo>
                <a:cubicBezTo>
                  <a:pt x="2277209" y="5374025"/>
                  <a:pt x="2362787" y="5351569"/>
                  <a:pt x="2517733" y="5374405"/>
                </a:cubicBezTo>
                <a:cubicBezTo>
                  <a:pt x="2672679" y="5397241"/>
                  <a:pt x="3178833" y="5393614"/>
                  <a:pt x="3367774" y="5374405"/>
                </a:cubicBezTo>
                <a:cubicBezTo>
                  <a:pt x="3556715" y="5355196"/>
                  <a:pt x="3672023" y="5395942"/>
                  <a:pt x="3845922" y="5374405"/>
                </a:cubicBezTo>
                <a:cubicBezTo>
                  <a:pt x="4019821" y="5352868"/>
                  <a:pt x="4141719" y="5392675"/>
                  <a:pt x="4231097" y="5374405"/>
                </a:cubicBezTo>
                <a:cubicBezTo>
                  <a:pt x="4320475" y="5356135"/>
                  <a:pt x="4677997" y="5355926"/>
                  <a:pt x="4802218" y="5374405"/>
                </a:cubicBezTo>
                <a:cubicBezTo>
                  <a:pt x="4926439" y="5392884"/>
                  <a:pt x="5119240" y="5363467"/>
                  <a:pt x="5373340" y="5374405"/>
                </a:cubicBezTo>
                <a:cubicBezTo>
                  <a:pt x="5627440" y="5385343"/>
                  <a:pt x="5578820" y="5383328"/>
                  <a:pt x="5758514" y="5374405"/>
                </a:cubicBezTo>
                <a:cubicBezTo>
                  <a:pt x="5938208" y="5365482"/>
                  <a:pt x="6026393" y="5367881"/>
                  <a:pt x="6143689" y="5374405"/>
                </a:cubicBezTo>
                <a:cubicBezTo>
                  <a:pt x="6260986" y="5380929"/>
                  <a:pt x="6412592" y="5356512"/>
                  <a:pt x="6528864" y="5374405"/>
                </a:cubicBezTo>
                <a:cubicBezTo>
                  <a:pt x="6645137" y="5392298"/>
                  <a:pt x="6954526" y="5370322"/>
                  <a:pt x="7378905" y="5374405"/>
                </a:cubicBezTo>
                <a:cubicBezTo>
                  <a:pt x="7803284" y="5378488"/>
                  <a:pt x="7755474" y="5391344"/>
                  <a:pt x="7857053" y="5374405"/>
                </a:cubicBezTo>
                <a:cubicBezTo>
                  <a:pt x="7958632" y="5357466"/>
                  <a:pt x="8286667" y="5369108"/>
                  <a:pt x="8614121" y="5374405"/>
                </a:cubicBezTo>
                <a:cubicBezTo>
                  <a:pt x="8941575" y="5379702"/>
                  <a:pt x="9201784" y="5326908"/>
                  <a:pt x="9610263" y="537440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8859" y="234897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399734" y="5937609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2935"/>
            <a:ext cx="464017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1970003"/>
            <a:ext cx="4640178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4813" y="0"/>
            <a:ext cx="543718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26" y="1270533"/>
            <a:ext cx="6577780" cy="3696102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742C88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61368" y="2330558"/>
            <a:ext cx="1591812" cy="1576052"/>
          </a:xfrm>
          <a:prstGeom prst="flowChartConnector">
            <a:avLst/>
          </a:prstGeom>
          <a:solidFill>
            <a:srgbClr val="742C8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4291780" cy="63024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973" y="0"/>
            <a:ext cx="586002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4871883" cy="63024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3755" y="0"/>
            <a:ext cx="537824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052" y="1168317"/>
            <a:ext cx="7718322" cy="4715125"/>
          </a:xfrm>
        </p:spPr>
        <p:txBody>
          <a:bodyPr anchor="ctr"/>
          <a:lstStyle>
            <a:lvl1pPr algn="ctr">
              <a:defRPr sz="6000" cap="all" baseline="0">
                <a:solidFill>
                  <a:srgbClr val="35587D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2935"/>
            <a:ext cx="100664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1753435"/>
            <a:ext cx="100664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61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A1D96A-99A5-4F6A-8D11-F2AC67D3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 – ACÃ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8694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F2E9D72-D8AE-4E15-AE83-E02575B0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96F817-D21B-4860-AA95-CF5DE73E4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876740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03ACC3-73E2-43B1-84F0-6E0A7454D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“invencível” Jericó acabara de ser conquistada. Havia alegria e regozijo em todo Israel. Agora as demais conquistas</a:t>
            </a:r>
            <a:r>
              <a:rPr lang="pt-BR" b="1" dirty="0"/>
              <a:t> </a:t>
            </a:r>
            <a:r>
              <a:rPr lang="pt-BR" dirty="0"/>
              <a:t>seriam mais fáceis, porque as nações pagãs estavam em desespero. Mas eis que surge </a:t>
            </a:r>
            <a:r>
              <a:rPr lang="pt-BR" dirty="0" err="1"/>
              <a:t>Acã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 descr="Uma imagem contendo vaca, cama, comida, cachorro&#10;&#10;Descrição gerada automaticamente">
            <a:extLst>
              <a:ext uri="{FF2B5EF4-FFF2-40B4-BE49-F238E27FC236}">
                <a16:creationId xmlns:a16="http://schemas.microsoft.com/office/drawing/2014/main" id="{F9BF6C1D-3D75-4CEB-B60F-DAF052F91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0" r="28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816492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40CFE2-FEBB-48A2-A7AD-EBE074763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Antes da saída para conquistar Jericó, foram instruídos detalhadamente a respeito do que deveriam fazer com a cidade condenada.</a:t>
            </a:r>
          </a:p>
        </p:txBody>
      </p:sp>
      <p:pic>
        <p:nvPicPr>
          <p:cNvPr id="5" name="Espaço Reservado para Imagem 4" descr="Uma imagem contendo pessoas, em pé, grupo, homem&#10;&#10;Descrição gerada automaticamente">
            <a:extLst>
              <a:ext uri="{FF2B5EF4-FFF2-40B4-BE49-F238E27FC236}">
                <a16:creationId xmlns:a16="http://schemas.microsoft.com/office/drawing/2014/main" id="{74C7FAFB-FBEC-4E7F-A80D-EE7377D98F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b="80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244265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7FC5B80-07F6-488E-A448-C27827F86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 cidade será condenada, ela e tudo quanto nela houver.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5F65A93-71DE-4FD1-8441-84B1735E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Josué 6:17</a:t>
            </a:r>
          </a:p>
        </p:txBody>
      </p:sp>
    </p:spTree>
    <p:extLst>
      <p:ext uri="{BB962C8B-B14F-4D97-AF65-F5344CB8AC3E}">
        <p14:creationId xmlns:p14="http://schemas.microsoft.com/office/powerpoint/2010/main" val="112077999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879740A-82E6-490C-925D-05423FA21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i="1" dirty="0"/>
              <a:t>... </a:t>
            </a:r>
            <a:r>
              <a:rPr lang="pt-BR" i="1" dirty="0" err="1"/>
              <a:t>Acã</a:t>
            </a:r>
            <a:r>
              <a:rPr lang="pt-BR" i="1" dirty="0"/>
              <a:t> tinha ouvido toda essa ordem, mas cobiçou as coisas condenadas de Jericó, destinadas à destruição. Dispôs-se a furtar até mesmo o ouro e a prata que deviam ser consagrados a Deus, colocando-os no tesouro de sua própria casa. Ouçam as palavras dos lábios de Jesus Cristo, envolto pela coluna de nuvem: ‘Já não serei convosco, se não eliminardes do vosso meio a coisa roubada’". (</a:t>
            </a:r>
            <a:r>
              <a:rPr lang="pt-BR" i="1" dirty="0" err="1"/>
              <a:t>Js</a:t>
            </a:r>
            <a:r>
              <a:rPr lang="pt-BR" i="1" dirty="0"/>
              <a:t> 7:12)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7633767-598E-455B-A202-C5BE08ED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i="1" dirty="0"/>
              <a:t>Cristo Triunfante</a:t>
            </a:r>
            <a:r>
              <a:rPr lang="pt-BR" dirty="0"/>
              <a:t>, MD 2002, p.137)</a:t>
            </a:r>
          </a:p>
        </p:txBody>
      </p:sp>
    </p:spTree>
    <p:extLst>
      <p:ext uri="{BB962C8B-B14F-4D97-AF65-F5344CB8AC3E}">
        <p14:creationId xmlns:p14="http://schemas.microsoft.com/office/powerpoint/2010/main" val="319997410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879740A-82E6-490C-925D-05423FA21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i="1" dirty="0"/>
              <a:t>Por uma capa babilônica e um insignificante tesouro de ouro e prata, </a:t>
            </a:r>
            <a:r>
              <a:rPr lang="pt-BR" i="1" dirty="0" err="1"/>
              <a:t>Acã</a:t>
            </a:r>
            <a:r>
              <a:rPr lang="pt-BR" i="1" dirty="0"/>
              <a:t> consentiu em vender-se para o mal, trazer sobre si a maldição de Deus, ser privado de seu direito a uma rica propriedade em Canaã e perder toda esperança da futura herança imortal na Terra renovada. 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7633767-598E-455B-A202-C5BE08ED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/>
              <a:t>(Este dia com Deus, </a:t>
            </a:r>
            <a:r>
              <a:rPr lang="pt-BR" dirty="0"/>
              <a:t>MD 1980, p.132)</a:t>
            </a:r>
          </a:p>
        </p:txBody>
      </p:sp>
    </p:spTree>
    <p:extLst>
      <p:ext uri="{BB962C8B-B14F-4D97-AF65-F5344CB8AC3E}">
        <p14:creationId xmlns:p14="http://schemas.microsoft.com/office/powerpoint/2010/main" val="26881824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2462860-4BE4-4580-B5D3-8824B303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Resultado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83A50E7-5DEF-4CEC-8D29-491AAF8A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705528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5BF75B0-B434-4348-A339-5FB1AD9F7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pecado de </a:t>
            </a:r>
            <a:r>
              <a:rPr lang="pt-BR" dirty="0" err="1"/>
              <a:t>Acã</a:t>
            </a:r>
            <a:r>
              <a:rPr lang="pt-BR" dirty="0"/>
              <a:t> resultou em sua morte, na de sua família, como também trouxe revés à nação toda. Por causa de seu pecado, a maldição veio sobre o exército israelita, que foi derrotado ao tentar conquistar a cidade de Ai (</a:t>
            </a:r>
            <a:r>
              <a:rPr lang="pt-BR" dirty="0" err="1"/>
              <a:t>Js</a:t>
            </a:r>
            <a:r>
              <a:rPr lang="pt-BR" dirty="0"/>
              <a:t> 7). </a:t>
            </a:r>
          </a:p>
        </p:txBody>
      </p:sp>
      <p:pic>
        <p:nvPicPr>
          <p:cNvPr id="5" name="Espaço Reservado para Imagem 4" descr="Uma imagem contendo homem, andando de, segurando, velho&#10;&#10;Descrição gerada automaticamente">
            <a:extLst>
              <a:ext uri="{FF2B5EF4-FFF2-40B4-BE49-F238E27FC236}">
                <a16:creationId xmlns:a16="http://schemas.microsoft.com/office/drawing/2014/main" id="{65C0EB0A-C091-45B4-A7A9-F9409A2981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17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21697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D3E73F-4969-4297-BFAA-898785437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Somente após a punição do culpado é que o povo de Israel venceu a batalha contra os habitantes de Ai (</a:t>
            </a:r>
            <a:r>
              <a:rPr lang="pt-BR" dirty="0" err="1"/>
              <a:t>Js</a:t>
            </a:r>
            <a:r>
              <a:rPr lang="pt-BR" dirty="0"/>
              <a:t> 8).</a:t>
            </a:r>
          </a:p>
        </p:txBody>
      </p:sp>
      <p:pic>
        <p:nvPicPr>
          <p:cNvPr id="5" name="Espaço Reservado para Imagem 4" descr="Uma imagem contendo grama, homem, em pé, jovem&#10;&#10;Descrição gerada automaticamente">
            <a:extLst>
              <a:ext uri="{FF2B5EF4-FFF2-40B4-BE49-F238E27FC236}">
                <a16:creationId xmlns:a16="http://schemas.microsoft.com/office/drawing/2014/main" id="{EB18FF8C-5DCF-4F57-916D-04819DB03A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3" r="14907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4825509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F7668-F93D-40B7-90DF-6487AE30A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548" y="1074235"/>
            <a:ext cx="7709452" cy="2667585"/>
          </a:xfrm>
        </p:spPr>
        <p:txBody>
          <a:bodyPr>
            <a:normAutofit/>
          </a:bodyPr>
          <a:lstStyle/>
          <a:p>
            <a:r>
              <a:rPr lang="pt-BR" b="1" dirty="0"/>
              <a:t>GUIADOS PELO ESPÍRITO SANTO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73C717-117F-467A-B948-C49A7E91A6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NOVEMBRO</a:t>
            </a:r>
          </a:p>
        </p:txBody>
      </p:sp>
    </p:spTree>
    <p:extLst>
      <p:ext uri="{BB962C8B-B14F-4D97-AF65-F5344CB8AC3E}">
        <p14:creationId xmlns:p14="http://schemas.microsoft.com/office/powerpoint/2010/main" val="326436001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5160923-DF8A-46D4-94DD-BFBF82FA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II – ANANIAS E SAFIRA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552290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56D9A-BAE9-4E4E-BAA2-D7415DF4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CB83D5-BA76-436D-AEB4-044A491FB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8312308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6F9C05D-E5DB-4C14-BBFE-D2637B88D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povo de Deus nunca antes havia experimentado um ambiente tão espiritual.</a:t>
            </a:r>
          </a:p>
        </p:txBody>
      </p:sp>
      <p:pic>
        <p:nvPicPr>
          <p:cNvPr id="5" name="Espaço Reservado para Imagem 4" descr="Uma imagem contendo grama, grupo, homem, pessoas&#10;&#10;Descrição gerada automaticamente">
            <a:extLst>
              <a:ext uri="{FF2B5EF4-FFF2-40B4-BE49-F238E27FC236}">
                <a16:creationId xmlns:a16="http://schemas.microsoft.com/office/drawing/2014/main" id="{61541121-63F4-4BBD-B4DB-5336D20337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12810" r="46106" b="12810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39598692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C6CC7E-6FB8-4BAA-8310-8EA33A3B8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“Esta liberalidade da parte dos crentes foi o resultado do derramamento do Espírito. ‘Era um o coração e a alma’ (At 4:32) dos conversos ao evangelho. Um comum interesse os guiava - o êxito da missão a eles confiada; e a avareza não tinha lugar em sua vida. Seu amor aos irmãos e à causa que haviam abraçado, era maior do que o amor ao dinheiro e às posses. Suas obras testificavam que eles tinham a salvação dos homens em maior apreço que as riquezas terrestres”.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4733C28-4CE6-47C9-9975-6623E4E1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(AA, p. 70-71)</a:t>
            </a:r>
          </a:p>
        </p:txBody>
      </p:sp>
    </p:spTree>
    <p:extLst>
      <p:ext uri="{BB962C8B-B14F-4D97-AF65-F5344CB8AC3E}">
        <p14:creationId xmlns:p14="http://schemas.microsoft.com/office/powerpoint/2010/main" val="92445449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5B8F09-4390-4498-8BD6-9AD27ADEC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Ananias e Safira. Bem intencionados, a princípio, e, “sob a direta influência do Espírito Santo de Deus”, eles haviam feito o voto de dar ao Senhor o produto da venda de certa propriedade.</a:t>
            </a:r>
          </a:p>
        </p:txBody>
      </p:sp>
      <p:pic>
        <p:nvPicPr>
          <p:cNvPr id="5" name="Espaço Reservado para Imagem 4" descr="Uma imagem contendo pessoa, homem, mulher, mesa&#10;&#10;Descrição gerada automaticamente">
            <a:extLst>
              <a:ext uri="{FF2B5EF4-FFF2-40B4-BE49-F238E27FC236}">
                <a16:creationId xmlns:a16="http://schemas.microsoft.com/office/drawing/2014/main" id="{D2B96397-FA70-4B75-9F6E-59AE1013ED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56491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36315515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F97483A-B512-44AC-8942-84E5102C1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Mas não cumpriram o voto senão em parte. Aos pés dos apóstolos depositaram apenas parte do que haviam prometido, e retiveram para si mesmos o restante. (Atos 5:1-2).</a:t>
            </a:r>
          </a:p>
        </p:txBody>
      </p:sp>
      <p:pic>
        <p:nvPicPr>
          <p:cNvPr id="5" name="Espaço Reservado para Imagem 4" descr="Uma imagem contendo pessoa, homem, mulher, mesa&#10;&#10;Descrição gerada automaticamente">
            <a:extLst>
              <a:ext uri="{FF2B5EF4-FFF2-40B4-BE49-F238E27FC236}">
                <a16:creationId xmlns:a16="http://schemas.microsoft.com/office/drawing/2014/main" id="{4245AB0A-B323-4B26-86DD-5101716070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0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184137613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2ED734-3C47-4BAB-AD34-CC2A04E5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6A2313D-70FB-463B-84F0-59AB6605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2648683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C79B00C-1024-4637-8C0C-226C145F2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 amor ao dinheiro e em detrimento do crescimento da igreja recém estabelecida, Ananias e Safira pagaram um alto preço pela sua desobediência. </a:t>
            </a:r>
          </a:p>
        </p:txBody>
      </p:sp>
      <p:pic>
        <p:nvPicPr>
          <p:cNvPr id="5" name="Espaço Reservado para Imagem 4" descr="Uma imagem contendo pessoa, no interior, homem, mulher&#10;&#10;Descrição gerada automaticamente">
            <a:extLst>
              <a:ext uri="{FF2B5EF4-FFF2-40B4-BE49-F238E27FC236}">
                <a16:creationId xmlns:a16="http://schemas.microsoft.com/office/drawing/2014/main" id="{B7023CD5-09BE-4AC6-9C7B-D98BDF70D8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5" r="17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694403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EBB290A-B66E-4467-979D-B2E57FE46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Ambos caíram mortos na presença de todo o povo e grande foi o temor que sobreveio a toda a igreja em vista de tais acontecimentos. (Atos 5:3-11).</a:t>
            </a:r>
          </a:p>
        </p:txBody>
      </p:sp>
      <p:pic>
        <p:nvPicPr>
          <p:cNvPr id="5" name="Espaço Reservado para Imagem 4" descr="Uma imagem contendo pessoa, vestuário, homem, em pé&#10;&#10;Descrição gerada automaticamente">
            <a:extLst>
              <a:ext uri="{FF2B5EF4-FFF2-40B4-BE49-F238E27FC236}">
                <a16:creationId xmlns:a16="http://schemas.microsoft.com/office/drawing/2014/main" id="{9CB078EB-4F09-47B9-A2F4-7F2EF2E66C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5" r="17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254086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F0EF2BF-7D16-4C86-B6EF-648EE652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IV – MODERNOS ACÃS, ANANIAS E SAFIRA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83926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D000944-D5A5-49A4-9B51-B1C81FCD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Pois todos os que são guiados pelo Espírito de Deus, esses são filhos de Deus.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676B374-99E5-4517-BD3A-2418E15C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u="sng" dirty="0"/>
              <a:t>Romanos 8:14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961753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AF9F8B-71BE-4F3D-AA8B-DD5EAD37A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Dois contextos diferentes envolvendo três personagens com um final trágico que se repetiu na história de todos eles.</a:t>
            </a:r>
          </a:p>
        </p:txBody>
      </p:sp>
      <p:pic>
        <p:nvPicPr>
          <p:cNvPr id="5" name="Espaço Reservado para Imagem 4" descr="Uma imagem contendo no interior, mesa, de madeira, comida&#10;&#10;Descrição gerada automaticamente">
            <a:extLst>
              <a:ext uri="{FF2B5EF4-FFF2-40B4-BE49-F238E27FC236}">
                <a16:creationId xmlns:a16="http://schemas.microsoft.com/office/drawing/2014/main" id="{15C32226-1449-4DA0-BE5E-655BE6D4BD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r="27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776186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6A1140A-4942-442D-BCC4-666DE28C1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há dúvidas de que o Espírito Santo tentou conduzi-los de maneiras diferentes.</a:t>
            </a:r>
          </a:p>
        </p:txBody>
      </p:sp>
      <p:pic>
        <p:nvPicPr>
          <p:cNvPr id="9" name="Espaço Reservado para Imagem 8" descr="Pássaro voando no ar por cima de nuvens no céu&#10;&#10;Descrição gerada automaticamente">
            <a:extLst>
              <a:ext uri="{FF2B5EF4-FFF2-40B4-BE49-F238E27FC236}">
                <a16:creationId xmlns:a16="http://schemas.microsoft.com/office/drawing/2014/main" id="{B37EB332-F89F-4EA4-ADFD-D3CBC2B4CC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r="7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4593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A0017F-C048-4C71-8756-8219CCF1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Contudo, como todos sabemos, o Espírito Santo não nos obriga a aceitar a Sua vontade em nossa vida. Ele convida, incentiva e insiste conosco para respondermos aos seus apelos. Mas Ele não nos obriga e tampouco decide por nós. </a:t>
            </a:r>
          </a:p>
        </p:txBody>
      </p:sp>
      <p:pic>
        <p:nvPicPr>
          <p:cNvPr id="5" name="Espaço Reservado para Imagem 4" descr="Uma imagem contendo edifício, homem, olhando, em pé&#10;&#10;Descrição gerada automaticamente">
            <a:extLst>
              <a:ext uri="{FF2B5EF4-FFF2-40B4-BE49-F238E27FC236}">
                <a16:creationId xmlns:a16="http://schemas.microsoft.com/office/drawing/2014/main" id="{4B1A1AD5-11EC-4862-8A79-C55762444A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r="21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383163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D8AC68-8129-4A56-9E0E-135E03127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Ao analisar estas duas histórias, podemos identificar alguns sintomas que podem ser vistos em nossa própria vida e que devem nos servir de alerta para que não tenhamos o mesmo fim que eles tiveram.</a:t>
            </a:r>
          </a:p>
        </p:txBody>
      </p:sp>
      <p:pic>
        <p:nvPicPr>
          <p:cNvPr id="5" name="Espaço Reservado para Imagem 4" descr="Homem de óculos com celular ao ouvido&#10;&#10;Descrição gerada automaticamente">
            <a:extLst>
              <a:ext uri="{FF2B5EF4-FFF2-40B4-BE49-F238E27FC236}">
                <a16:creationId xmlns:a16="http://schemas.microsoft.com/office/drawing/2014/main" id="{BB325DF4-1438-49F4-A8E2-55839D8BA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10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616664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C979AF-A381-4D57-95A0-36639E3ED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Oramos para que, caso estes sintomas estejam presentes em nossa vida, quer seja de maneira consciente ou inconsciente, possamos nos submeter ao toque restaurador do Espírito Santo e possamos ser curados para a nossa salvação e para a glória de Deus.</a:t>
            </a:r>
          </a:p>
        </p:txBody>
      </p:sp>
      <p:pic>
        <p:nvPicPr>
          <p:cNvPr id="5" name="Espaço Reservado para Imagem 4" descr="Uma imagem contendo homem, vestindo, falando, telefone&#10;&#10;Descrição gerada automaticamente">
            <a:extLst>
              <a:ext uri="{FF2B5EF4-FFF2-40B4-BE49-F238E27FC236}">
                <a16:creationId xmlns:a16="http://schemas.microsoft.com/office/drawing/2014/main" id="{F14B3A3A-60F8-419F-BDE3-B0F401D310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1" r="9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404163397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2830896-FD66-46FC-839B-A5D1B3EB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993" y="292935"/>
            <a:ext cx="4150658" cy="1677068"/>
          </a:xfrm>
        </p:spPr>
        <p:txBody>
          <a:bodyPr>
            <a:noAutofit/>
          </a:bodyPr>
          <a:lstStyle/>
          <a:p>
            <a:r>
              <a:rPr lang="pt-BR" sz="2800" dirty="0"/>
              <a:t>Alguns sintomas na vida de </a:t>
            </a:r>
            <a:r>
              <a:rPr lang="pt-BR" sz="2800" dirty="0" err="1"/>
              <a:t>Acã</a:t>
            </a:r>
            <a:r>
              <a:rPr lang="pt-BR" sz="2800" dirty="0"/>
              <a:t>, Ananias e Safira e que devem ser banidos da nossa vida são: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E5A8262-80D7-4AB7-9B42-C1AE52D8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2262938"/>
            <a:ext cx="3524249" cy="459506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t-BR" dirty="0"/>
              <a:t>Alimentaram gradualmente a cobiça, a avareza e o egoísmo em seu coração.</a:t>
            </a:r>
          </a:p>
          <a:p>
            <a:pPr lvl="0"/>
            <a:r>
              <a:rPr lang="pt-BR" dirty="0"/>
              <a:t>Tornaram-se cegos, devido a sua ambição pelo ganho, a ponto de não perceberem as consequências das suas ações ilícitas sobre si e sobre aqueles que estão à sua volta.</a:t>
            </a:r>
          </a:p>
          <a:p>
            <a:pPr lvl="0"/>
            <a:r>
              <a:rPr lang="pt-BR" dirty="0"/>
              <a:t>Permitiram que o amor a </a:t>
            </a:r>
            <a:r>
              <a:rPr lang="pt-BR" dirty="0" err="1"/>
              <a:t>Mamon</a:t>
            </a:r>
            <a:r>
              <a:rPr lang="pt-BR" dirty="0"/>
              <a:t> (riquezas) sobrepujasse o amor a Deus.</a:t>
            </a:r>
          </a:p>
        </p:txBody>
      </p:sp>
      <p:pic>
        <p:nvPicPr>
          <p:cNvPr id="8" name="Espaço Reservado para Imagem 7" descr="Homem com camisa azul&#10;&#10;Descrição gerada automaticamente">
            <a:extLst>
              <a:ext uri="{FF2B5EF4-FFF2-40B4-BE49-F238E27FC236}">
                <a16:creationId xmlns:a16="http://schemas.microsoft.com/office/drawing/2014/main" id="{7E8CA828-2DE5-47CB-B18B-DADA1DC494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r="40358"/>
          <a:stretch/>
        </p:blipFill>
        <p:spPr>
          <a:xfrm>
            <a:off x="5581651" y="0"/>
            <a:ext cx="6610349" cy="6858000"/>
          </a:xfrm>
        </p:spPr>
      </p:pic>
    </p:spTree>
    <p:extLst>
      <p:ext uri="{BB962C8B-B14F-4D97-AF65-F5344CB8AC3E}">
        <p14:creationId xmlns:p14="http://schemas.microsoft.com/office/powerpoint/2010/main" val="334382776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E5A8262-80D7-4AB7-9B42-C1AE52D8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3648634" cy="6302478"/>
          </a:xfrm>
        </p:spPr>
        <p:txBody>
          <a:bodyPr>
            <a:norm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Acostumaram-se com o pecado que por tanto tempo alimentaram e perderam de vista o senso da sua malignidade.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Possuíam uma profissão de fé nominal (todos eram cristãos!), destituída de princípios.</a:t>
            </a:r>
            <a:r>
              <a:rPr lang="pt-BR" i="1" dirty="0"/>
              <a:t> </a:t>
            </a:r>
            <a:endParaRPr lang="pt-BR" dirty="0"/>
          </a:p>
        </p:txBody>
      </p:sp>
      <p:pic>
        <p:nvPicPr>
          <p:cNvPr id="8" name="Espaço Reservado para Imagem 7" descr="Homem com camisa azul&#10;&#10;Descrição gerada automaticamente">
            <a:extLst>
              <a:ext uri="{FF2B5EF4-FFF2-40B4-BE49-F238E27FC236}">
                <a16:creationId xmlns:a16="http://schemas.microsoft.com/office/drawing/2014/main" id="{7E8CA828-2DE5-47CB-B18B-DADA1DC494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r="38615"/>
          <a:stretch/>
        </p:blipFill>
        <p:spPr>
          <a:xfrm>
            <a:off x="5450541" y="0"/>
            <a:ext cx="6741459" cy="6858000"/>
          </a:xfrm>
        </p:spPr>
      </p:pic>
    </p:spTree>
    <p:extLst>
      <p:ext uri="{BB962C8B-B14F-4D97-AF65-F5344CB8AC3E}">
        <p14:creationId xmlns:p14="http://schemas.microsoft.com/office/powerpoint/2010/main" val="40313480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59E696-6C58-40CC-9460-48EAA4199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Alguns desses sintomas estão presentes em sua vida? Em que aspecto você sente e sabe que precisa melhorar?</a:t>
            </a:r>
          </a:p>
        </p:txBody>
      </p:sp>
      <p:pic>
        <p:nvPicPr>
          <p:cNvPr id="5" name="Espaço Reservado para Imagem 4" descr="Homem de barba sorrindo&#10;&#10;Descrição gerada automaticamente">
            <a:extLst>
              <a:ext uri="{FF2B5EF4-FFF2-40B4-BE49-F238E27FC236}">
                <a16:creationId xmlns:a16="http://schemas.microsoft.com/office/drawing/2014/main" id="{E3D1618E-3CF2-40E6-9AE7-5D56D95667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10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411316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DB0A89-D6EA-4E15-B565-BF6D1976C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Reconhece você que precisa desapegar-se dos bens materiais?  Compreende você que precisa voltar a ser fiel a Deus na devolução dos dízimos e ofertas?</a:t>
            </a:r>
          </a:p>
        </p:txBody>
      </p:sp>
      <p:pic>
        <p:nvPicPr>
          <p:cNvPr id="5" name="Espaço Reservado para Imagem 4" descr="Homem com celular na mão&#10;&#10;Descrição gerada automaticamente">
            <a:extLst>
              <a:ext uri="{FF2B5EF4-FFF2-40B4-BE49-F238E27FC236}">
                <a16:creationId xmlns:a16="http://schemas.microsoft.com/office/drawing/2014/main" id="{698E4C56-B1E2-4CF1-B2ED-A7B941D77C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39468772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422197-50CF-455B-8705-75BA20A4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Hoje é o dia da salvação, o dia da mudança! Afinal, a Palavra de Deus não volta vazia. Permita que o Espírito Santo opere hoje em você! </a:t>
            </a:r>
          </a:p>
        </p:txBody>
      </p:sp>
      <p:pic>
        <p:nvPicPr>
          <p:cNvPr id="5" name="Espaço Reservado para Imagem 4" descr="Uma imagem contendo pessoa, mesa, homem, comida&#10;&#10;Descrição gerada automaticamente">
            <a:extLst>
              <a:ext uri="{FF2B5EF4-FFF2-40B4-BE49-F238E27FC236}">
                <a16:creationId xmlns:a16="http://schemas.microsoft.com/office/drawing/2014/main" id="{395E8C6C-54C5-4301-B010-393E802BB1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90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67969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509972-82C5-4D9A-ADC8-2DDE8789B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Há muitos anos, havia um guia no deserto da Arábia que nunca se perdia. Ele carregava em suas vestes um pombo-correio com uma corda longa e fina ligada à sua perna.</a:t>
            </a:r>
          </a:p>
        </p:txBody>
      </p:sp>
      <p:pic>
        <p:nvPicPr>
          <p:cNvPr id="5" name="Espaço Reservado para Imagem 4" descr="Homem com turbante e barba&#10;&#10;Descrição gerada automaticamente">
            <a:extLst>
              <a:ext uri="{FF2B5EF4-FFF2-40B4-BE49-F238E27FC236}">
                <a16:creationId xmlns:a16="http://schemas.microsoft.com/office/drawing/2014/main" id="{C0890703-F844-4425-B0DF-67525D55EE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10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435690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0027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D2AC8B-1F78-4A27-87FB-677239375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ficava em dúvida quanto ao caminho a seguir, ele atirava o pombo ao ar e ele rapidamente tencionava a corda, à medida que tentava voar na direção de casa. As pessoas chamavam aquele guia de o “</a:t>
            </a:r>
            <a:r>
              <a:rPr lang="pt-BR" dirty="0" err="1"/>
              <a:t>homem-pomba</a:t>
            </a:r>
            <a:r>
              <a:rPr lang="pt-BR" dirty="0"/>
              <a:t>”.</a:t>
            </a:r>
          </a:p>
        </p:txBody>
      </p:sp>
      <p:pic>
        <p:nvPicPr>
          <p:cNvPr id="17" name="Espaço Reservado para Imagem 16" descr="Pombo cinza em fundo branco&#10;&#10;Descrição gerada automaticamente">
            <a:extLst>
              <a:ext uri="{FF2B5EF4-FFF2-40B4-BE49-F238E27FC236}">
                <a16:creationId xmlns:a16="http://schemas.microsoft.com/office/drawing/2014/main" id="{120F363F-2888-4AD1-9CE2-0944529A43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-538" r="10191" b="538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394609723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20C53E-2C9C-41BE-9FCD-B3F561F50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Como é gratificante saber que possuímos também um Guia infalível que nos auxilia em nossas decisões durante a nossa caminhada cristã. Esse Guia maravilhoso é o Espírito Santo!</a:t>
            </a:r>
          </a:p>
        </p:txBody>
      </p:sp>
      <p:pic>
        <p:nvPicPr>
          <p:cNvPr id="5" name="Espaço Reservado para Imagem 4" descr="Pássaro voando no céu&#10;&#10;Descrição gerada automaticamente">
            <a:extLst>
              <a:ext uri="{FF2B5EF4-FFF2-40B4-BE49-F238E27FC236}">
                <a16:creationId xmlns:a16="http://schemas.microsoft.com/office/drawing/2014/main" id="{F94483B4-5225-4808-9309-322BE0D427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86701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66378F-4C47-4E31-832A-1E6A729DA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nos permitimos ser guiados por Ele somos conduzidos a uma vida de profunda devoção o que resultará em uma vida de integridade e fidelidade aos reclamos de Deus. </a:t>
            </a:r>
          </a:p>
        </p:txBody>
      </p:sp>
      <p:pic>
        <p:nvPicPr>
          <p:cNvPr id="5" name="Espaço Reservado para Imagem 4" descr="Uma imagem contendo pessoa, jovem, menino, homem&#10;&#10;Descrição gerada automaticamente">
            <a:extLst>
              <a:ext uri="{FF2B5EF4-FFF2-40B4-BE49-F238E27FC236}">
                <a16:creationId xmlns:a16="http://schemas.microsoft.com/office/drawing/2014/main" id="{A898A7C6-9DCD-4BBC-8017-2B9D5444A5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549442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A13C909-5419-435D-8260-610197184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Infelizmente nem todos estão dispostos a submeter-se à direção do Espírito Santo.</a:t>
            </a:r>
          </a:p>
        </p:txBody>
      </p:sp>
      <p:pic>
        <p:nvPicPr>
          <p:cNvPr id="5" name="Espaço Reservado para Imagem 4" descr="Homem de camisa e gravata&#10;&#10;Descrição gerada automaticamente">
            <a:extLst>
              <a:ext uri="{FF2B5EF4-FFF2-40B4-BE49-F238E27FC236}">
                <a16:creationId xmlns:a16="http://schemas.microsoft.com/office/drawing/2014/main" id="{72045BB7-1481-46C5-AE61-BA55E63B88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49188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62AE72-2C3A-4D3A-BEC3-B360BB0DB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Hoje queremos analisar brevemente três histórias que ficaram registradas na Bíblia para advertência nossa quanto ao perigo de relutarmos em sermos guiados pelo Espírito Santo.</a:t>
            </a:r>
          </a:p>
        </p:txBody>
      </p:sp>
      <p:pic>
        <p:nvPicPr>
          <p:cNvPr id="5" name="Espaço Reservado para Imagem 4" descr="Uma imagem contendo de madeira, mesa&#10;&#10;Descrição gerada automaticamente">
            <a:extLst>
              <a:ext uri="{FF2B5EF4-FFF2-40B4-BE49-F238E27FC236}">
                <a16:creationId xmlns:a16="http://schemas.microsoft.com/office/drawing/2014/main" id="{FAAF6DED-66F8-410E-BD66-9B5F6E198C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75668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460F8B-3A6D-4B29-B55D-D07B7FFD944B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1044</Words>
  <Application>Microsoft Office PowerPoint</Application>
  <PresentationFormat>Widescreen</PresentationFormat>
  <Paragraphs>53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Impact</vt:lpstr>
      <vt:lpstr>Trebuchet MS</vt:lpstr>
      <vt:lpstr>Tema do Office</vt:lpstr>
      <vt:lpstr>Apresentação do PowerPoint</vt:lpstr>
      <vt:lpstr>GUIADOS PELO ESPÍRITO SANTO</vt:lpstr>
      <vt:lpstr>Romanos 8:14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 – ACÃ</vt:lpstr>
      <vt:lpstr>Contexto</vt:lpstr>
      <vt:lpstr>Apresentação do PowerPoint</vt:lpstr>
      <vt:lpstr>Apresentação do PowerPoint</vt:lpstr>
      <vt:lpstr>Josué 6:17</vt:lpstr>
      <vt:lpstr>(Cristo Triunfante, MD 2002, p.137)</vt:lpstr>
      <vt:lpstr>(Este dia com Deus, MD 1980, p.132)</vt:lpstr>
      <vt:lpstr>Resultado</vt:lpstr>
      <vt:lpstr>Apresentação do PowerPoint</vt:lpstr>
      <vt:lpstr>Apresentação do PowerPoint</vt:lpstr>
      <vt:lpstr>II – ANANIAS E SAFIRA</vt:lpstr>
      <vt:lpstr>Contexto</vt:lpstr>
      <vt:lpstr>Apresentação do PowerPoint</vt:lpstr>
      <vt:lpstr>(AA, p. 70-71)</vt:lpstr>
      <vt:lpstr>Apresentação do PowerPoint</vt:lpstr>
      <vt:lpstr>Apresentação do PowerPoint</vt:lpstr>
      <vt:lpstr>Resultado</vt:lpstr>
      <vt:lpstr>Apresentação do PowerPoint</vt:lpstr>
      <vt:lpstr>Apresentação do PowerPoint</vt:lpstr>
      <vt:lpstr>IV – MODERNOS ACÃS, ANANIAS E SAFIRA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Alguns sintomas na vida de Acã, Ananias e Safira e que devem ser banidos da nossa vida são: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2019-10-21T02:41:01Z</dcterms:modified>
</cp:coreProperties>
</file>