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9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/>
    <p:restoredTop sz="94674"/>
  </p:normalViewPr>
  <p:slideViewPr>
    <p:cSldViewPr snapToGrid="0" snapToObjects="1">
      <p:cViewPr varScale="1">
        <p:scale>
          <a:sx n="56" d="100"/>
          <a:sy n="56" d="100"/>
        </p:scale>
        <p:origin x="96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7FA4-03C0-9349-B9BE-5794CA20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F9F1E-2C81-4640-B006-1FA6EDC62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2FA2C-7D67-BF4F-9555-CEF3F452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EF8BD-5F17-8F49-BD47-3FCBDC0C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2CE7F-F762-594C-9273-E0931203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9F3-6692-ED40-BAD7-B6298519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8C481-650B-D641-A841-186D0C8AC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D36D5-0129-6C4F-AB1B-8D5DD80EB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33C1E-8791-354F-AAC2-6E6F5506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DE6E-8C29-D549-93AD-1E608D36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2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D2BC9-AABB-9740-B7F8-740924EAE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52A19-3C9C-E545-B350-8B0992DE0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24459-282B-1844-8256-B831DC76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80F77-4620-9140-A0C6-70F47AF3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78830-B787-8440-8A55-A20094B2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2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0D1E-9243-074E-AC74-D43BC4B2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89CF9-D894-A044-A119-D5C4A2A4D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69FDD-87FA-F949-A772-3CEDC015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570AC-1628-A545-ABF7-C6292191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EE81B-753D-D84B-BF81-1A6D4534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6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963E-BED0-E44D-8E47-F2978CF4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EFEDC-A4CD-CB4A-8472-14579B350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4C961-1EDB-4649-89AF-8C414C3A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1DE10-7312-5542-BB02-4CF901AD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A606C-E071-D74A-B385-2AFE2406F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0B88-1B10-474E-B6D8-B60302EA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3C9F1-1C1A-2E4B-8251-17A341F66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29DAE-966D-B94A-9B77-1878CE16D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7700C-100D-124C-803E-E060DBC0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92EB9-EE30-6841-922C-79E9E5CF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3D943-8128-2142-8807-BB6E54B0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EDF4-3FCE-B747-BF7C-6DAF53AA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B5996-BDCC-314D-A3EB-4C3BBD35F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1A576-AD2F-E043-A6E2-4DAE82FEF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7EE36-39F2-FC4F-96E1-0AF874879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3C88B-294C-5C42-A1D2-EA6C17B8B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2EB37-C70D-0A43-A5DE-1B7C8A42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F6D89-AF7D-0747-B091-9B9A5B4FE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2F8D2-D255-C141-960F-2A351419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DC84-92D2-804C-9022-3D513590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AC115-97C7-494C-82D3-449688E6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D203A-8945-AB40-A1E7-853497A4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58302-15CC-2648-B755-658B3095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3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71D83-C3B8-6042-8F06-D1F22A67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4AC6E-FB79-264A-9C8C-4B78AFD0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0CA57-A497-7646-85F5-F1FD78F2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A0EF-29E2-C741-ADE0-240F1238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8587-920C-6541-859E-54D524ACC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279E1-7FEA-6C42-B391-8695912FB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977AE-26F8-3A4B-90C6-12077FBD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4464C-C1C9-E249-A7A5-B1EE8159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3871D-41D7-BD43-A9D2-B0B6BBAA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7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BEC8-0924-CD45-9F20-FB1430E9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EEB2C-4048-4F4A-8E85-18865EFDE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E3A0C-32DF-8745-B8D2-DAC60C4A5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EE1B9-6B33-8745-9B7B-51F02598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D729B-BB77-6441-8318-B575428E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21BE8-48FD-C741-AB1F-7B5D434F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EC03A-2EC1-E240-957B-2E27EA5E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7979-2F6E-E547-A286-7FC722868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D8F5-8375-E04B-911B-11FAAF6EB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43618-BF79-DD4B-AA56-BFB1B24AABF5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0BC9E-8153-4446-88FA-3DC9761D3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C099D-3D80-8642-9CD6-197CC3DD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7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7341D-7C57-7341-B19D-85F92441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31C42-7C99-EA48-B485-1F1153A77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226" y="-154284"/>
            <a:ext cx="10154290" cy="67695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EAA7B-FAFE-AA4C-8F24-7BF058EF9502}"/>
              </a:ext>
            </a:extLst>
          </p:cNvPr>
          <p:cNvSpPr/>
          <p:nvPr/>
        </p:nvSpPr>
        <p:spPr>
          <a:xfrm>
            <a:off x="267128" y="2850347"/>
            <a:ext cx="5804899" cy="76026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CF7FD4-75B6-5644-9990-4E39633F371E}"/>
              </a:ext>
            </a:extLst>
          </p:cNvPr>
          <p:cNvSpPr/>
          <p:nvPr/>
        </p:nvSpPr>
        <p:spPr>
          <a:xfrm>
            <a:off x="1104139" y="3610613"/>
            <a:ext cx="4156364" cy="6318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F793B-9AF5-1D40-A936-E7FEBD4FE150}"/>
              </a:ext>
            </a:extLst>
          </p:cNvPr>
          <p:cNvSpPr txBox="1"/>
          <p:nvPr/>
        </p:nvSpPr>
        <p:spPr>
          <a:xfrm>
            <a:off x="589303" y="2795912"/>
            <a:ext cx="51860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SEM COMPROMISSO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NA BABILÔNIA</a:t>
            </a:r>
          </a:p>
        </p:txBody>
      </p:sp>
    </p:spTree>
    <p:extLst>
      <p:ext uri="{BB962C8B-B14F-4D97-AF65-F5344CB8AC3E}">
        <p14:creationId xmlns:p14="http://schemas.microsoft.com/office/powerpoint/2010/main" val="38377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354105-0BE5-2B42-85ED-4B3E9C80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8EB08-18BF-1741-986C-FCDDB2F31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0" t="6532" r="30208" b="3965"/>
          <a:stretch/>
        </p:blipFill>
        <p:spPr>
          <a:xfrm rot="21430575">
            <a:off x="7071116" y="1173574"/>
            <a:ext cx="4386293" cy="4714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1009403" y="1878041"/>
            <a:ext cx="4333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w Modelica" pitchFamily="2" charset="77"/>
              </a:rPr>
              <a:t>“A </a:t>
            </a:r>
            <a:r>
              <a:rPr lang="en-US" sz="2800" dirty="0" err="1">
                <a:latin typeface="Bw Modelica" pitchFamily="2" charset="77"/>
              </a:rPr>
              <a:t>saúde</a:t>
            </a:r>
            <a:r>
              <a:rPr lang="en-US" sz="2800" dirty="0">
                <a:latin typeface="Bw Modelica" pitchFamily="2" charset="77"/>
              </a:rPr>
              <a:t> do </a:t>
            </a:r>
            <a:r>
              <a:rPr lang="en-US" sz="2800" dirty="0" err="1">
                <a:latin typeface="Bw Modelica" pitchFamily="2" charset="77"/>
              </a:rPr>
              <a:t>corpo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deve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ser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considerada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essencial</a:t>
            </a:r>
            <a:r>
              <a:rPr lang="en-US" sz="2800" dirty="0">
                <a:latin typeface="Bw Modelica" pitchFamily="2" charset="77"/>
              </a:rPr>
              <a:t> para o </a:t>
            </a:r>
            <a:r>
              <a:rPr lang="en-US" sz="2800" dirty="0" err="1">
                <a:latin typeface="Bw Modelica" pitchFamily="2" charset="77"/>
              </a:rPr>
              <a:t>crescimento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na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graça</a:t>
            </a:r>
            <a:r>
              <a:rPr lang="en-US" sz="2800" dirty="0">
                <a:latin typeface="Bw Modelica" pitchFamily="2" charset="77"/>
              </a:rPr>
              <a:t> e a </a:t>
            </a:r>
            <a:r>
              <a:rPr lang="en-US" sz="2800" dirty="0" err="1">
                <a:latin typeface="Bw Modelica" pitchFamily="2" charset="77"/>
              </a:rPr>
              <a:t>aquisição</a:t>
            </a:r>
            <a:r>
              <a:rPr lang="en-US" sz="2800" dirty="0">
                <a:latin typeface="Bw Modelica" pitchFamily="2" charset="77"/>
              </a:rPr>
              <a:t> de um </a:t>
            </a:r>
            <a:r>
              <a:rPr lang="en-US" sz="2800" dirty="0" err="1">
                <a:latin typeface="Bw Modelica" pitchFamily="2" charset="77"/>
              </a:rPr>
              <a:t>temperamento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equilibrado</a:t>
            </a:r>
            <a:r>
              <a:rPr lang="en-US" sz="2800" dirty="0">
                <a:latin typeface="Bw Modelica" pitchFamily="2" charset="77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84333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0C7EF-44FC-244B-9B28-436C7216B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459576" y="1874729"/>
            <a:ext cx="92728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w Modelica" pitchFamily="2" charset="77"/>
              </a:rPr>
              <a:t>Um </a:t>
            </a:r>
            <a:r>
              <a:rPr lang="en-US" sz="2800" dirty="0" err="1">
                <a:latin typeface="Bw Modelica" pitchFamily="2" charset="77"/>
              </a:rPr>
              <a:t>estilo</a:t>
            </a:r>
            <a:r>
              <a:rPr lang="en-US" sz="2800" dirty="0">
                <a:latin typeface="Bw Modelica" pitchFamily="2" charset="77"/>
              </a:rPr>
              <a:t> de </a:t>
            </a:r>
            <a:r>
              <a:rPr lang="en-US" sz="2800" dirty="0" err="1">
                <a:latin typeface="Bw Modelica" pitchFamily="2" charset="77"/>
              </a:rPr>
              <a:t>vida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em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harmonia</a:t>
            </a:r>
            <a:r>
              <a:rPr lang="en-US" sz="2800" dirty="0">
                <a:latin typeface="Bw Modelica" pitchFamily="2" charset="77"/>
              </a:rPr>
              <a:t> com </a:t>
            </a:r>
            <a:r>
              <a:rPr lang="en-US" sz="2800" dirty="0" err="1">
                <a:latin typeface="Bw Modelica" pitchFamily="2" charset="77"/>
              </a:rPr>
              <a:t>os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princípios</a:t>
            </a:r>
            <a:r>
              <a:rPr lang="en-US" sz="2800" dirty="0">
                <a:latin typeface="Bw Modelica" pitchFamily="2" charset="77"/>
              </a:rPr>
              <a:t> da </a:t>
            </a:r>
            <a:r>
              <a:rPr lang="en-US" sz="2800" dirty="0" err="1">
                <a:latin typeface="Bw Modelica" pitchFamily="2" charset="77"/>
              </a:rPr>
              <a:t>Bíblia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é</a:t>
            </a:r>
            <a:r>
              <a:rPr lang="en-US" sz="2800" dirty="0">
                <a:latin typeface="Bw Modelica" pitchFamily="2" charset="77"/>
              </a:rPr>
              <a:t> o </a:t>
            </a:r>
            <a:r>
              <a:rPr lang="en-US" sz="2800" dirty="0" err="1">
                <a:latin typeface="Bw Modelica" pitchFamily="2" charset="77"/>
              </a:rPr>
              <a:t>melhor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testemunho</a:t>
            </a:r>
            <a:r>
              <a:rPr lang="en-US" sz="2800" dirty="0">
                <a:latin typeface="Bw Modelica" pitchFamily="2" charset="77"/>
              </a:rPr>
              <a:t>, e, para </a:t>
            </a:r>
            <a:r>
              <a:rPr lang="en-US" sz="2800" dirty="0" err="1">
                <a:latin typeface="Bw Modelica" pitchFamily="2" charset="77"/>
              </a:rPr>
              <a:t>tal</a:t>
            </a:r>
            <a:r>
              <a:rPr lang="en-US" sz="2800" dirty="0">
                <a:latin typeface="Bw Modelica" pitchFamily="2" charset="77"/>
              </a:rPr>
              <a:t>, </a:t>
            </a:r>
            <a:r>
              <a:rPr lang="en-US" sz="2800" dirty="0" err="1">
                <a:latin typeface="Bw Modelica" pitchFamily="2" charset="77"/>
              </a:rPr>
              <a:t>precisamos</a:t>
            </a:r>
            <a:r>
              <a:rPr lang="en-US" sz="2800" dirty="0">
                <a:latin typeface="Bw Modelica" pitchFamily="2" charset="77"/>
              </a:rPr>
              <a:t> da </a:t>
            </a:r>
            <a:r>
              <a:rPr lang="en-US" sz="2800" dirty="0" err="1">
                <a:latin typeface="Bw Modelica" pitchFamily="2" charset="77"/>
              </a:rPr>
              <a:t>graça</a:t>
            </a:r>
            <a:r>
              <a:rPr lang="en-US" sz="2800" dirty="0">
                <a:latin typeface="Bw Modelica" pitchFamily="2" charset="77"/>
              </a:rPr>
              <a:t> de Deus. </a:t>
            </a:r>
            <a:r>
              <a:rPr lang="en-US" sz="2800" dirty="0" err="1">
                <a:latin typeface="Bw Modelica" pitchFamily="2" charset="77"/>
              </a:rPr>
              <a:t>Isso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significa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colocar</a:t>
            </a:r>
            <a:r>
              <a:rPr lang="en-US" sz="2800" dirty="0">
                <a:latin typeface="Bw Modelica" pitchFamily="2" charset="77"/>
              </a:rPr>
              <a:t> Deus </a:t>
            </a:r>
            <a:r>
              <a:rPr lang="en-US" sz="2800" dirty="0" err="1">
                <a:latin typeface="Bw Modelica" pitchFamily="2" charset="77"/>
              </a:rPr>
              <a:t>em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primeiro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lugar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em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nossas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vidas</a:t>
            </a:r>
            <a:r>
              <a:rPr lang="en-US" sz="2800" dirty="0">
                <a:latin typeface="Bw Modelica" pitchFamily="2" charset="77"/>
              </a:rPr>
              <a:t>. O </a:t>
            </a:r>
            <a:r>
              <a:rPr lang="en-US" sz="2800" dirty="0" err="1">
                <a:latin typeface="Bw Modelica" pitchFamily="2" charset="77"/>
              </a:rPr>
              <a:t>mundo</a:t>
            </a:r>
            <a:r>
              <a:rPr lang="en-US" sz="2800" dirty="0">
                <a:latin typeface="Bw Modelica" pitchFamily="2" charset="77"/>
              </a:rPr>
              <a:t> de </a:t>
            </a:r>
            <a:r>
              <a:rPr lang="en-US" sz="2800" dirty="0" err="1">
                <a:latin typeface="Bw Modelica" pitchFamily="2" charset="77"/>
              </a:rPr>
              <a:t>hoje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precisa</a:t>
            </a:r>
            <a:r>
              <a:rPr lang="en-US" sz="2800" dirty="0">
                <a:latin typeface="Bw Modelica" pitchFamily="2" charset="77"/>
              </a:rPr>
              <a:t> de </a:t>
            </a:r>
            <a:r>
              <a:rPr lang="en-US" sz="2800" dirty="0" err="1">
                <a:latin typeface="Bw Modelica" pitchFamily="2" charset="77"/>
              </a:rPr>
              <a:t>pessoas</a:t>
            </a:r>
            <a:r>
              <a:rPr lang="en-US" sz="2800" dirty="0">
                <a:latin typeface="Bw Modelica" pitchFamily="2" charset="77"/>
              </a:rPr>
              <a:t> que </a:t>
            </a:r>
            <a:r>
              <a:rPr lang="en-US" sz="2800" dirty="0" err="1">
                <a:latin typeface="Bw Modelica" pitchFamily="2" charset="77"/>
              </a:rPr>
              <a:t>possam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dizer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não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ao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compromisso</a:t>
            </a:r>
            <a:r>
              <a:rPr lang="en-US" sz="2800" dirty="0">
                <a:latin typeface="Bw Modelica" pitchFamily="2" charset="77"/>
              </a:rPr>
              <a:t>, </a:t>
            </a:r>
            <a:r>
              <a:rPr lang="en-US" sz="2800" dirty="0" err="1">
                <a:latin typeface="Bw Modelica" pitchFamily="2" charset="77"/>
              </a:rPr>
              <a:t>assim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como</a:t>
            </a:r>
            <a:r>
              <a:rPr lang="en-US" sz="2800" dirty="0">
                <a:latin typeface="Bw Modelica" pitchFamily="2" charset="77"/>
              </a:rPr>
              <a:t> Daniel e </a:t>
            </a:r>
            <a:r>
              <a:rPr lang="en-US" sz="2800" dirty="0" err="1">
                <a:latin typeface="Bw Modelica" pitchFamily="2" charset="77"/>
              </a:rPr>
              <a:t>seus</a:t>
            </a:r>
            <a:r>
              <a:rPr lang="en-US" sz="2800" dirty="0">
                <a:latin typeface="Bw Modelica" pitchFamily="2" charset="77"/>
              </a:rPr>
              <a:t> amigos </a:t>
            </a:r>
            <a:r>
              <a:rPr lang="en-US" sz="2800" dirty="0" err="1">
                <a:latin typeface="Bw Modelica" pitchFamily="2" charset="77"/>
              </a:rPr>
              <a:t>fizeram</a:t>
            </a:r>
            <a:r>
              <a:rPr lang="en-US" sz="2800" dirty="0">
                <a:latin typeface="Bw Modelica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7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7341D-7C57-7341-B19D-85F92441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5BBB1E-759D-7A4D-833B-0A5E13E0DFB5}"/>
              </a:ext>
            </a:extLst>
          </p:cNvPr>
          <p:cNvSpPr/>
          <p:nvPr/>
        </p:nvSpPr>
        <p:spPr>
          <a:xfrm>
            <a:off x="0" y="1106833"/>
            <a:ext cx="12192000" cy="4644334"/>
          </a:xfrm>
          <a:prstGeom prst="rect">
            <a:avLst/>
          </a:prstGeom>
          <a:solidFill>
            <a:srgbClr val="8E9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78F3D-6F75-2E46-B549-40365317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59" y="1202405"/>
            <a:ext cx="4051300" cy="154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8DA3DD-6D73-6742-894F-84558E7A7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59" y="2656233"/>
            <a:ext cx="4064000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D5627-9420-0A4E-A970-BA930D6B2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59" y="4135920"/>
            <a:ext cx="4076700" cy="157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DD4291-68EB-AC45-B79D-E410C0F3E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530" y="2077493"/>
            <a:ext cx="2058427" cy="205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F594AC-F54F-CE4C-9994-5CC93FB5BCAA}"/>
              </a:ext>
            </a:extLst>
          </p:cNvPr>
          <p:cNvSpPr txBox="1"/>
          <p:nvPr/>
        </p:nvSpPr>
        <p:spPr>
          <a:xfrm>
            <a:off x="8418010" y="4794003"/>
            <a:ext cx="3387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Bw Modelica" pitchFamily="2" charset="77"/>
              </a:rPr>
              <a:t>www.adventistas.org</a:t>
            </a:r>
            <a:r>
              <a:rPr lang="en-US" sz="1200" b="1" dirty="0">
                <a:solidFill>
                  <a:schemeClr val="bg1"/>
                </a:solidFill>
                <a:latin typeface="Bw Modelica" pitchFamily="2" charset="77"/>
              </a:rPr>
              <a:t>/</a:t>
            </a:r>
            <a:r>
              <a:rPr lang="en-US" sz="1200" b="1" dirty="0" err="1">
                <a:solidFill>
                  <a:schemeClr val="bg1"/>
                </a:solidFill>
                <a:latin typeface="Bw Modelica" pitchFamily="2" charset="77"/>
              </a:rPr>
              <a:t>pt</a:t>
            </a:r>
            <a:r>
              <a:rPr lang="en-US" sz="1200" b="1" dirty="0">
                <a:solidFill>
                  <a:schemeClr val="bg1"/>
                </a:solidFill>
                <a:latin typeface="Bw Modelica" pitchFamily="2" charset="77"/>
              </a:rPr>
              <a:t>/</a:t>
            </a:r>
            <a:r>
              <a:rPr lang="en-US" sz="1200" b="1" dirty="0" err="1">
                <a:solidFill>
                  <a:schemeClr val="bg1"/>
                </a:solidFill>
                <a:latin typeface="Bw Modelica" pitchFamily="2" charset="77"/>
              </a:rPr>
              <a:t>mordomiacrista</a:t>
            </a:r>
            <a:endParaRPr lang="en-US" sz="1200" b="1" dirty="0">
              <a:solidFill>
                <a:schemeClr val="bg1"/>
              </a:solidFill>
              <a:latin typeface="Bw Modelica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03CEDD-9D5F-304A-9CBF-DCF10B10121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8952945" y="3581245"/>
            <a:ext cx="2304657" cy="2304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5DF2E6-3A2A-7D43-9673-1E2AA276A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646" y="441288"/>
            <a:ext cx="3890719" cy="68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FDC58-B884-2148-BEBA-3721BC43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19207-BA0F-3C47-9E77-F39ECCB9ECAD}"/>
              </a:ext>
            </a:extLst>
          </p:cNvPr>
          <p:cNvSpPr/>
          <p:nvPr/>
        </p:nvSpPr>
        <p:spPr>
          <a:xfrm>
            <a:off x="1009403" y="1954504"/>
            <a:ext cx="9522030" cy="107953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BD459-0FAA-FA4F-A4C7-65CD90A0C3F7}"/>
              </a:ext>
            </a:extLst>
          </p:cNvPr>
          <p:cNvSpPr txBox="1"/>
          <p:nvPr/>
        </p:nvSpPr>
        <p:spPr>
          <a:xfrm>
            <a:off x="1086324" y="2140326"/>
            <a:ext cx="944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SEM COMPROMISSO NA BABILÔNIA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51B095-6255-134C-897E-926BE8BD1F78}"/>
              </a:ext>
            </a:extLst>
          </p:cNvPr>
          <p:cNvSpPr txBox="1"/>
          <p:nvPr/>
        </p:nvSpPr>
        <p:spPr>
          <a:xfrm>
            <a:off x="1009403" y="3583484"/>
            <a:ext cx="10070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w Modelica" pitchFamily="2" charset="77"/>
              </a:rPr>
              <a:t>“E Daniel </a:t>
            </a:r>
            <a:r>
              <a:rPr lang="en-US" sz="2000" dirty="0" err="1">
                <a:latin typeface="Bw Modelica" pitchFamily="2" charset="77"/>
              </a:rPr>
              <a:t>propôs</a:t>
            </a:r>
            <a:r>
              <a:rPr lang="en-US" sz="2000" dirty="0">
                <a:latin typeface="Bw Modelica" pitchFamily="2" charset="77"/>
              </a:rPr>
              <a:t> no </a:t>
            </a:r>
            <a:r>
              <a:rPr lang="en-US" sz="2000" dirty="0" err="1">
                <a:latin typeface="Bw Modelica" pitchFamily="2" charset="77"/>
              </a:rPr>
              <a:t>seu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coração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não</a:t>
            </a:r>
            <a:r>
              <a:rPr lang="en-US" sz="2000" dirty="0">
                <a:latin typeface="Bw Modelica" pitchFamily="2" charset="77"/>
              </a:rPr>
              <a:t> se </a:t>
            </a:r>
            <a:r>
              <a:rPr lang="en-US" sz="2000" dirty="0" err="1">
                <a:latin typeface="Bw Modelica" pitchFamily="2" charset="77"/>
              </a:rPr>
              <a:t>contaminar</a:t>
            </a:r>
            <a:r>
              <a:rPr lang="en-US" sz="2000" dirty="0">
                <a:latin typeface="Bw Modelica" pitchFamily="2" charset="77"/>
              </a:rPr>
              <a:t> com a </a:t>
            </a:r>
            <a:r>
              <a:rPr lang="en-US" sz="2000" dirty="0" err="1">
                <a:latin typeface="Bw Modelica" pitchFamily="2" charset="77"/>
              </a:rPr>
              <a:t>porção</a:t>
            </a:r>
            <a:r>
              <a:rPr lang="en-US" sz="2000" dirty="0">
                <a:latin typeface="Bw Modelica" pitchFamily="2" charset="77"/>
              </a:rPr>
              <a:t> das </a:t>
            </a:r>
            <a:r>
              <a:rPr lang="en-US" sz="2000" dirty="0" err="1">
                <a:latin typeface="Bw Modelica" pitchFamily="2" charset="77"/>
              </a:rPr>
              <a:t>iguarias</a:t>
            </a:r>
            <a:r>
              <a:rPr lang="en-US" sz="2000" dirty="0">
                <a:latin typeface="Bw Modelica" pitchFamily="2" charset="77"/>
              </a:rPr>
              <a:t> do rei, </a:t>
            </a:r>
            <a:r>
              <a:rPr lang="en-US" sz="2000" dirty="0" err="1">
                <a:latin typeface="Bw Modelica" pitchFamily="2" charset="77"/>
              </a:rPr>
              <a:t>nem</a:t>
            </a:r>
            <a:r>
              <a:rPr lang="en-US" sz="2000" dirty="0">
                <a:latin typeface="Bw Modelica" pitchFamily="2" charset="77"/>
              </a:rPr>
              <a:t> com o </a:t>
            </a:r>
            <a:r>
              <a:rPr lang="en-US" sz="2000" dirty="0" err="1">
                <a:latin typeface="Bw Modelica" pitchFamily="2" charset="77"/>
              </a:rPr>
              <a:t>vinho</a:t>
            </a:r>
            <a:r>
              <a:rPr lang="en-US" sz="2000" dirty="0">
                <a:latin typeface="Bw Modelica" pitchFamily="2" charset="77"/>
              </a:rPr>
              <a:t> que </a:t>
            </a:r>
            <a:r>
              <a:rPr lang="en-US" sz="2000" dirty="0" err="1">
                <a:latin typeface="Bw Modelica" pitchFamily="2" charset="77"/>
              </a:rPr>
              <a:t>ele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bebia</a:t>
            </a:r>
            <a:r>
              <a:rPr lang="en-US" sz="2000" dirty="0">
                <a:latin typeface="Bw Modelica" pitchFamily="2" charset="77"/>
              </a:rPr>
              <a:t>; </a:t>
            </a:r>
            <a:r>
              <a:rPr lang="en-US" sz="2000" dirty="0" err="1">
                <a:latin typeface="Bw Modelica" pitchFamily="2" charset="77"/>
              </a:rPr>
              <a:t>portanto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pediu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ao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chefe</a:t>
            </a:r>
            <a:r>
              <a:rPr lang="en-US" sz="2000" dirty="0">
                <a:latin typeface="Bw Modelica" pitchFamily="2" charset="77"/>
              </a:rPr>
              <a:t> dos </a:t>
            </a:r>
            <a:r>
              <a:rPr lang="en-US" sz="2000" dirty="0" err="1">
                <a:latin typeface="Bw Modelica" pitchFamily="2" charset="77"/>
              </a:rPr>
              <a:t>eunucos</a:t>
            </a:r>
            <a:r>
              <a:rPr lang="en-US" sz="2000" dirty="0">
                <a:latin typeface="Bw Modelica" pitchFamily="2" charset="77"/>
              </a:rPr>
              <a:t> que </a:t>
            </a:r>
            <a:r>
              <a:rPr lang="en-US" sz="2000" dirty="0" err="1">
                <a:latin typeface="Bw Modelica" pitchFamily="2" charset="77"/>
              </a:rPr>
              <a:t>lhe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permitisse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não</a:t>
            </a:r>
            <a:r>
              <a:rPr lang="en-US" sz="2000" dirty="0">
                <a:latin typeface="Bw Modelica" pitchFamily="2" charset="77"/>
              </a:rPr>
              <a:t> se </a:t>
            </a:r>
            <a:r>
              <a:rPr lang="en-US" sz="2000" dirty="0" err="1">
                <a:latin typeface="Bw Modelica" pitchFamily="2" charset="77"/>
              </a:rPr>
              <a:t>contaminar</a:t>
            </a:r>
            <a:r>
              <a:rPr lang="en-US" sz="2000" dirty="0">
                <a:latin typeface="Bw Modelica" pitchFamily="2" charset="77"/>
              </a:rPr>
              <a:t>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CC7E-332A-934B-BFE3-94AC5331DF3D}"/>
              </a:ext>
            </a:extLst>
          </p:cNvPr>
          <p:cNvSpPr txBox="1"/>
          <p:nvPr/>
        </p:nvSpPr>
        <p:spPr>
          <a:xfrm>
            <a:off x="5039096" y="4917763"/>
            <a:ext cx="211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w Modelica" pitchFamily="2" charset="77"/>
              </a:rPr>
              <a:t>(Daniel 1:8).</a:t>
            </a:r>
          </a:p>
        </p:txBody>
      </p:sp>
    </p:spTree>
    <p:extLst>
      <p:ext uri="{BB962C8B-B14F-4D97-AF65-F5344CB8AC3E}">
        <p14:creationId xmlns:p14="http://schemas.microsoft.com/office/powerpoint/2010/main" val="275698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E0BB4E-0CF8-0C47-A619-D80A9E4B2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64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28410-6F89-2C4F-8435-F670BB43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" y="722747"/>
            <a:ext cx="8946076" cy="5964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1A171F-2EED-9C4D-A09B-C55521B78F5C}"/>
              </a:ext>
            </a:extLst>
          </p:cNvPr>
          <p:cNvSpPr txBox="1"/>
          <p:nvPr/>
        </p:nvSpPr>
        <p:spPr>
          <a:xfrm>
            <a:off x="938152" y="2735276"/>
            <a:ext cx="3942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religião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da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Bíblia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é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prática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;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penetra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todas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as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esferas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da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existência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tem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ver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com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todo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ser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humano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787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E7BE16-4BAC-8245-81EF-C9009545D1BB}"/>
              </a:ext>
            </a:extLst>
          </p:cNvPr>
          <p:cNvSpPr/>
          <p:nvPr/>
        </p:nvSpPr>
        <p:spPr>
          <a:xfrm>
            <a:off x="3486274" y="1059707"/>
            <a:ext cx="5116531" cy="107953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11F52-3528-5940-8111-A35B79C4DA04}"/>
              </a:ext>
            </a:extLst>
          </p:cNvPr>
          <p:cNvSpPr/>
          <p:nvPr/>
        </p:nvSpPr>
        <p:spPr>
          <a:xfrm>
            <a:off x="2808514" y="2139238"/>
            <a:ext cx="6472052" cy="89718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D77BB-A3E6-664B-BD21-72A39ACAB207}"/>
              </a:ext>
            </a:extLst>
          </p:cNvPr>
          <p:cNvSpPr txBox="1"/>
          <p:nvPr/>
        </p:nvSpPr>
        <p:spPr>
          <a:xfrm>
            <a:off x="3285612" y="1169742"/>
            <a:ext cx="5517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IDENTIDADE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E INTEGRIDADE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1009403" y="3684498"/>
            <a:ext cx="10070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w Modelica" pitchFamily="2" charset="77"/>
              </a:rPr>
              <a:t>A </a:t>
            </a:r>
            <a:r>
              <a:rPr lang="en-US" sz="2800" dirty="0" err="1">
                <a:latin typeface="Bw Modelica" pitchFamily="2" charset="77"/>
              </a:rPr>
              <a:t>cova</a:t>
            </a:r>
            <a:r>
              <a:rPr lang="en-US" sz="2800" dirty="0">
                <a:latin typeface="Bw Modelica" pitchFamily="2" charset="77"/>
              </a:rPr>
              <a:t> com </a:t>
            </a:r>
            <a:r>
              <a:rPr lang="en-US" sz="2800" dirty="0" err="1">
                <a:latin typeface="Bw Modelica" pitchFamily="2" charset="77"/>
              </a:rPr>
              <a:t>leões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em</a:t>
            </a:r>
            <a:r>
              <a:rPr lang="en-US" sz="2800" dirty="0">
                <a:latin typeface="Bw Modelica" pitchFamily="2" charset="77"/>
              </a:rPr>
              <a:t> que Daniel </a:t>
            </a:r>
            <a:r>
              <a:rPr lang="en-US" sz="2800" dirty="0" err="1">
                <a:latin typeface="Bw Modelica" pitchFamily="2" charset="77"/>
              </a:rPr>
              <a:t>foi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colocado</a:t>
            </a:r>
            <a:r>
              <a:rPr lang="en-US" sz="2800" dirty="0">
                <a:latin typeface="Bw Modelica" pitchFamily="2" charset="77"/>
              </a:rPr>
              <a:t>, </a:t>
            </a:r>
            <a:r>
              <a:rPr lang="en-US" sz="2800" dirty="0" err="1">
                <a:latin typeface="Bw Modelica" pitchFamily="2" charset="77"/>
              </a:rPr>
              <a:t>bem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como</a:t>
            </a:r>
            <a:r>
              <a:rPr lang="en-US" sz="2800" dirty="0">
                <a:latin typeface="Bw Modelica" pitchFamily="2" charset="77"/>
              </a:rPr>
              <a:t> o </a:t>
            </a:r>
            <a:r>
              <a:rPr lang="en-US" sz="2800" dirty="0" err="1">
                <a:latin typeface="Bw Modelica" pitchFamily="2" charset="77"/>
              </a:rPr>
              <a:t>forno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quente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sete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vezes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mais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aquecido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onde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os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três</a:t>
            </a:r>
            <a:r>
              <a:rPr lang="en-US" sz="2800" dirty="0">
                <a:latin typeface="Bw Modelica" pitchFamily="2" charset="77"/>
              </a:rPr>
              <a:t> amigos </a:t>
            </a:r>
            <a:r>
              <a:rPr lang="en-US" sz="2800" dirty="0" err="1">
                <a:latin typeface="Bw Modelica" pitchFamily="2" charset="77"/>
              </a:rPr>
              <a:t>foram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atirados</a:t>
            </a:r>
            <a:r>
              <a:rPr lang="en-US" sz="2800" dirty="0">
                <a:latin typeface="Bw Modelica" pitchFamily="2" charset="77"/>
              </a:rPr>
              <a:t>, </a:t>
            </a:r>
            <a:r>
              <a:rPr lang="en-US" sz="2800" dirty="0" err="1">
                <a:latin typeface="Bw Modelica" pitchFamily="2" charset="77"/>
              </a:rPr>
              <a:t>mostram</a:t>
            </a:r>
            <a:r>
              <a:rPr lang="en-US" sz="2800" dirty="0">
                <a:latin typeface="Bw Modelica" pitchFamily="2" charset="77"/>
              </a:rPr>
              <a:t> que </a:t>
            </a:r>
            <a:r>
              <a:rPr lang="en-US" sz="2800" dirty="0" err="1">
                <a:latin typeface="Bw Modelica" pitchFamily="2" charset="77"/>
              </a:rPr>
              <a:t>eles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não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perderam</a:t>
            </a:r>
            <a:r>
              <a:rPr lang="en-US" sz="2800" dirty="0">
                <a:latin typeface="Bw Modelica" pitchFamily="2" charset="77"/>
              </a:rPr>
              <a:t> a </a:t>
            </a:r>
            <a:r>
              <a:rPr lang="en-US" sz="2800" dirty="0" err="1">
                <a:latin typeface="Bw Modelica" pitchFamily="2" charset="77"/>
              </a:rPr>
              <a:t>identidade</a:t>
            </a:r>
            <a:r>
              <a:rPr lang="en-US" sz="2800" dirty="0">
                <a:latin typeface="Bw Modelica" pitchFamily="2" charset="77"/>
              </a:rPr>
              <a:t>. </a:t>
            </a:r>
            <a:r>
              <a:rPr lang="en-US" sz="2800" dirty="0" err="1">
                <a:latin typeface="Bw Modelica" pitchFamily="2" charset="77"/>
              </a:rPr>
              <a:t>Os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nomes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podiam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ser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mudados</a:t>
            </a:r>
            <a:r>
              <a:rPr lang="en-US" sz="2800" dirty="0">
                <a:latin typeface="Bw Modelica" pitchFamily="2" charset="77"/>
              </a:rPr>
              <a:t>, mas o </a:t>
            </a:r>
            <a:r>
              <a:rPr lang="en-US" sz="2800" dirty="0" err="1">
                <a:latin typeface="Bw Modelica" pitchFamily="2" charset="77"/>
              </a:rPr>
              <a:t>coração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não</a:t>
            </a:r>
            <a:r>
              <a:rPr lang="en-US" sz="2800" dirty="0">
                <a:latin typeface="Bw Modelica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65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C4B6CC-405F-A64F-93C1-954A93FF9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6" r="23814" b="-3206"/>
          <a:stretch/>
        </p:blipFill>
        <p:spPr>
          <a:xfrm rot="21430575">
            <a:off x="7211628" y="1206351"/>
            <a:ext cx="4041438" cy="45222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898567" y="2028132"/>
            <a:ext cx="49084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w Modelica" pitchFamily="2" charset="77"/>
              </a:rPr>
              <a:t>O </a:t>
            </a:r>
            <a:r>
              <a:rPr lang="en-US" sz="2800" dirty="0" err="1">
                <a:latin typeface="Bw Modelica" pitchFamily="2" charset="77"/>
              </a:rPr>
              <a:t>propósito</a:t>
            </a:r>
            <a:r>
              <a:rPr lang="en-US" sz="2800" dirty="0">
                <a:latin typeface="Bw Modelica" pitchFamily="2" charset="77"/>
              </a:rPr>
              <a:t> dos </a:t>
            </a:r>
            <a:r>
              <a:rPr lang="en-US" sz="2800" dirty="0" err="1">
                <a:latin typeface="Bw Modelica" pitchFamily="2" charset="77"/>
              </a:rPr>
              <a:t>mandamentos</a:t>
            </a:r>
            <a:r>
              <a:rPr lang="en-US" sz="2800" dirty="0">
                <a:latin typeface="Bw Modelica" pitchFamily="2" charset="77"/>
              </a:rPr>
              <a:t> com </a:t>
            </a:r>
            <a:r>
              <a:rPr lang="en-US" sz="2800" dirty="0" err="1">
                <a:latin typeface="Bw Modelica" pitchFamily="2" charset="77"/>
              </a:rPr>
              <a:t>relação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à</a:t>
            </a:r>
            <a:r>
              <a:rPr lang="en-US" sz="2800" dirty="0">
                <a:latin typeface="Bw Modelica" pitchFamily="2" charset="77"/>
              </a:rPr>
              <a:t> comida, </a:t>
            </a:r>
            <a:r>
              <a:rPr lang="en-US" sz="2800" dirty="0" err="1">
                <a:latin typeface="Bw Modelica" pitchFamily="2" charset="77"/>
              </a:rPr>
              <a:t>assim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como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toda</a:t>
            </a:r>
            <a:r>
              <a:rPr lang="en-US" sz="2800" dirty="0">
                <a:latin typeface="Bw Modelica" pitchFamily="2" charset="77"/>
              </a:rPr>
              <a:t> a lei </a:t>
            </a:r>
            <a:r>
              <a:rPr lang="en-US" sz="2800" dirty="0" err="1">
                <a:latin typeface="Bw Modelica" pitchFamily="2" charset="77"/>
              </a:rPr>
              <a:t>judaica</a:t>
            </a:r>
            <a:r>
              <a:rPr lang="en-US" sz="2800" dirty="0">
                <a:latin typeface="Bw Modelica" pitchFamily="2" charset="77"/>
              </a:rPr>
              <a:t>, era a </a:t>
            </a:r>
            <a:r>
              <a:rPr lang="en-US" sz="2800" dirty="0" err="1">
                <a:latin typeface="Bw Modelica" pitchFamily="2" charset="77"/>
              </a:rPr>
              <a:t>santificação</a:t>
            </a:r>
            <a:r>
              <a:rPr lang="en-US" sz="2800" dirty="0">
                <a:latin typeface="Bw Modelica" pitchFamily="2" charset="77"/>
              </a:rPr>
              <a:t>, a </a:t>
            </a:r>
            <a:r>
              <a:rPr lang="en-US" sz="2800" dirty="0" err="1">
                <a:latin typeface="Bw Modelica" pitchFamily="2" charset="77"/>
              </a:rPr>
              <a:t>preservação</a:t>
            </a:r>
            <a:r>
              <a:rPr lang="en-US" sz="2800" dirty="0">
                <a:latin typeface="Bw Modelica" pitchFamily="2" charset="77"/>
              </a:rPr>
              <a:t> da </a:t>
            </a:r>
            <a:r>
              <a:rPr lang="en-US" sz="2800" dirty="0" err="1">
                <a:latin typeface="Bw Modelica" pitchFamily="2" charset="77"/>
              </a:rPr>
              <a:t>identidade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como</a:t>
            </a:r>
            <a:r>
              <a:rPr lang="en-US" sz="2800" dirty="0">
                <a:latin typeface="Bw Modelica" pitchFamily="2" charset="77"/>
              </a:rPr>
              <a:t> </a:t>
            </a:r>
            <a:r>
              <a:rPr lang="en-US" sz="2800" dirty="0" err="1">
                <a:latin typeface="Bw Modelica" pitchFamily="2" charset="77"/>
              </a:rPr>
              <a:t>povo</a:t>
            </a:r>
            <a:r>
              <a:rPr lang="en-US" sz="2800" dirty="0">
                <a:latin typeface="Bw Modelica" pitchFamily="2" charset="77"/>
              </a:rPr>
              <a:t> de Deus.</a:t>
            </a:r>
          </a:p>
        </p:txBody>
      </p:sp>
    </p:spTree>
    <p:extLst>
      <p:ext uri="{BB962C8B-B14F-4D97-AF65-F5344CB8AC3E}">
        <p14:creationId xmlns:p14="http://schemas.microsoft.com/office/powerpoint/2010/main" val="382798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FDC58-B884-2148-BEBA-3721BC43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19207-BA0F-3C47-9E77-F39ECCB9ECAD}"/>
              </a:ext>
            </a:extLst>
          </p:cNvPr>
          <p:cNvSpPr/>
          <p:nvPr/>
        </p:nvSpPr>
        <p:spPr>
          <a:xfrm>
            <a:off x="2218707" y="2251117"/>
            <a:ext cx="7754587" cy="107953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BD459-0FAA-FA4F-A4C7-65CD90A0C3F7}"/>
              </a:ext>
            </a:extLst>
          </p:cNvPr>
          <p:cNvSpPr txBox="1"/>
          <p:nvPr/>
        </p:nvSpPr>
        <p:spPr>
          <a:xfrm>
            <a:off x="1955781" y="2436939"/>
            <a:ext cx="8280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Consistente</a:t>
            </a:r>
            <a:r>
              <a:rPr lang="en-US" sz="40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 com o </a:t>
            </a:r>
            <a:r>
              <a:rPr lang="en-US" sz="4000" b="1" dirty="0" err="1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Estilo</a:t>
            </a:r>
            <a:r>
              <a:rPr lang="en-US" sz="40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 de Vida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bhaya Libre ExtraBold" panose="02000503000000000000" pitchFamily="2" charset="77"/>
              <a:cs typeface="Abhaya Libre ExtraBold" panose="02000503000000000000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C924C-0B27-1F43-938C-0DBB324E3B8D}"/>
              </a:ext>
            </a:extLst>
          </p:cNvPr>
          <p:cNvSpPr txBox="1"/>
          <p:nvPr/>
        </p:nvSpPr>
        <p:spPr>
          <a:xfrm>
            <a:off x="1009403" y="3684498"/>
            <a:ext cx="10070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Bw Modelica" pitchFamily="2" charset="77"/>
              </a:rPr>
              <a:t>Existem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três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coisas</a:t>
            </a:r>
            <a:r>
              <a:rPr lang="en-US" sz="2000" dirty="0">
                <a:latin typeface="Bw Modelica" pitchFamily="2" charset="77"/>
              </a:rPr>
              <a:t> que a </a:t>
            </a:r>
            <a:r>
              <a:rPr lang="en-US" sz="2000" dirty="0" err="1">
                <a:latin typeface="Bw Modelica" pitchFamily="2" charset="77"/>
              </a:rPr>
              <a:t>Bíblia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chama</a:t>
            </a:r>
            <a:r>
              <a:rPr lang="en-US" sz="2000" dirty="0">
                <a:latin typeface="Bw Modelica" pitchFamily="2" charset="77"/>
              </a:rPr>
              <a:t> de </a:t>
            </a:r>
            <a:r>
              <a:rPr lang="en-US" sz="2000" dirty="0" err="1">
                <a:latin typeface="Bw Modelica" pitchFamily="2" charset="77"/>
              </a:rPr>
              <a:t>abominação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diante</a:t>
            </a:r>
            <a:r>
              <a:rPr lang="en-US" sz="2000" dirty="0">
                <a:latin typeface="Bw Modelica" pitchFamily="2" charset="77"/>
              </a:rPr>
              <a:t> de Deus: </a:t>
            </a:r>
            <a:r>
              <a:rPr lang="en-US" sz="2000" dirty="0" err="1">
                <a:latin typeface="Bw Modelica" pitchFamily="2" charset="77"/>
              </a:rPr>
              <a:t>idolatria</a:t>
            </a:r>
            <a:r>
              <a:rPr lang="en-US" sz="2000" dirty="0">
                <a:latin typeface="Bw Modelica" pitchFamily="2" charset="77"/>
              </a:rPr>
              <a:t>, comida </a:t>
            </a:r>
            <a:r>
              <a:rPr lang="en-US" sz="2000" dirty="0" err="1">
                <a:latin typeface="Bw Modelica" pitchFamily="2" charset="77"/>
              </a:rPr>
              <a:t>impura</a:t>
            </a:r>
            <a:r>
              <a:rPr lang="en-US" sz="2000" dirty="0">
                <a:latin typeface="Bw Modelica" pitchFamily="2" charset="77"/>
              </a:rPr>
              <a:t> e </a:t>
            </a:r>
            <a:r>
              <a:rPr lang="en-US" sz="2000" dirty="0" err="1">
                <a:latin typeface="Bw Modelica" pitchFamily="2" charset="77"/>
              </a:rPr>
              <a:t>promiscuidade</a:t>
            </a:r>
            <a:r>
              <a:rPr lang="en-US" sz="2000" dirty="0">
                <a:latin typeface="Bw Modelica" pitchFamily="2" charset="77"/>
              </a:rPr>
              <a:t>. </a:t>
            </a:r>
            <a:r>
              <a:rPr lang="en-US" sz="2000" dirty="0" err="1">
                <a:latin typeface="Bw Modelica" pitchFamily="2" charset="77"/>
              </a:rPr>
              <a:t>Os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rapazes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decidiram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não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aceitar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concessões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em</a:t>
            </a:r>
            <a:r>
              <a:rPr lang="en-US" sz="2000" dirty="0">
                <a:latin typeface="Bw Modelica" pitchFamily="2" charset="77"/>
              </a:rPr>
              <a:t> </a:t>
            </a:r>
            <a:r>
              <a:rPr lang="en-US" sz="2000" dirty="0" err="1">
                <a:latin typeface="Bw Modelica" pitchFamily="2" charset="77"/>
              </a:rPr>
              <a:t>relação</a:t>
            </a:r>
            <a:r>
              <a:rPr lang="en-US" sz="2000" dirty="0">
                <a:latin typeface="Bw Modelica" pitchFamily="2" charset="77"/>
              </a:rPr>
              <a:t> a nada </a:t>
            </a:r>
            <a:r>
              <a:rPr lang="en-US" sz="2000" dirty="0" err="1">
                <a:latin typeface="Bw Modelica" pitchFamily="2" charset="77"/>
              </a:rPr>
              <a:t>disso</a:t>
            </a:r>
            <a:r>
              <a:rPr lang="en-US" sz="2000" dirty="0">
                <a:latin typeface="Bw Modelica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5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E0BB4E-0CF8-0C47-A619-D80A9E4B2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6626"/>
            <a:ext cx="12192000" cy="68646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1A171F-2EED-9C4D-A09B-C55521B78F5C}"/>
              </a:ext>
            </a:extLst>
          </p:cNvPr>
          <p:cNvSpPr txBox="1"/>
          <p:nvPr/>
        </p:nvSpPr>
        <p:spPr>
          <a:xfrm>
            <a:off x="938152" y="2271525"/>
            <a:ext cx="3942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Às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vezes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, as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pessoas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ao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nosso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redor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não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estão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tão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interessadas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em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nossas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crenças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, mas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não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podem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ignorar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nosso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estilo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vida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127A9-202A-DC4A-882D-E277762C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9" y="-32327"/>
            <a:ext cx="10335490" cy="68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2503714" y="1447154"/>
            <a:ext cx="71845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Bw Modelica" pitchFamily="2" charset="77"/>
              </a:rPr>
              <a:t>Aprendemos</a:t>
            </a:r>
            <a:r>
              <a:rPr lang="en-US" sz="3600" b="1" dirty="0">
                <a:latin typeface="Bw Modelica" pitchFamily="2" charset="77"/>
              </a:rPr>
              <a:t> com Daniel que a </a:t>
            </a:r>
            <a:r>
              <a:rPr lang="en-US" sz="3600" b="1" dirty="0" err="1">
                <a:latin typeface="Bw Modelica" pitchFamily="2" charset="77"/>
              </a:rPr>
              <a:t>religião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não</a:t>
            </a:r>
            <a:r>
              <a:rPr lang="en-US" sz="3600" b="1" dirty="0">
                <a:latin typeface="Bw Modelica" pitchFamily="2" charset="77"/>
              </a:rPr>
              <a:t> se </a:t>
            </a:r>
            <a:r>
              <a:rPr lang="en-US" sz="3600" b="1" dirty="0" err="1">
                <a:latin typeface="Bw Modelica" pitchFamily="2" charset="77"/>
              </a:rPr>
              <a:t>limita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ao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teórico</a:t>
            </a:r>
            <a:r>
              <a:rPr lang="en-US" sz="3600" b="1" dirty="0">
                <a:latin typeface="Bw Modelica" pitchFamily="2" charset="77"/>
              </a:rPr>
              <a:t> e </a:t>
            </a:r>
            <a:r>
              <a:rPr lang="en-US" sz="3600" b="1" dirty="0" err="1">
                <a:latin typeface="Bw Modelica" pitchFamily="2" charset="77"/>
              </a:rPr>
              <a:t>abstrato</a:t>
            </a:r>
            <a:r>
              <a:rPr lang="en-US" sz="3600" b="1" dirty="0">
                <a:latin typeface="Bw Modelica" pitchFamily="2" charset="77"/>
              </a:rPr>
              <a:t>; </a:t>
            </a:r>
            <a:r>
              <a:rPr lang="en-US" sz="3600" b="1" dirty="0" err="1">
                <a:latin typeface="Bw Modelica" pitchFamily="2" charset="77"/>
              </a:rPr>
              <a:t>vai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mais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fundo</a:t>
            </a:r>
            <a:r>
              <a:rPr lang="en-US" sz="3600" b="1" dirty="0">
                <a:latin typeface="Bw Modelica" pitchFamily="2" charset="77"/>
              </a:rPr>
              <a:t>, </a:t>
            </a:r>
            <a:r>
              <a:rPr lang="en-US" sz="3600" b="1" dirty="0" err="1">
                <a:latin typeface="Bw Modelica" pitchFamily="2" charset="77"/>
              </a:rPr>
              <a:t>ao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nível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prático</a:t>
            </a:r>
            <a:r>
              <a:rPr lang="en-US" sz="3600" b="1" dirty="0">
                <a:latin typeface="Bw Modelica" pitchFamily="2" charset="77"/>
              </a:rPr>
              <a:t> da </a:t>
            </a:r>
            <a:r>
              <a:rPr lang="en-US" sz="3600" b="1" dirty="0" err="1">
                <a:latin typeface="Bw Modelica" pitchFamily="2" charset="77"/>
              </a:rPr>
              <a:t>vida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diária</a:t>
            </a:r>
            <a:r>
              <a:rPr lang="en-US" sz="3600" b="1" dirty="0">
                <a:latin typeface="Bw Modelica" pitchFamily="2" charset="77"/>
              </a:rPr>
              <a:t>. A </a:t>
            </a:r>
            <a:r>
              <a:rPr lang="en-US" sz="3600" b="1" dirty="0" err="1">
                <a:latin typeface="Bw Modelica" pitchFamily="2" charset="77"/>
              </a:rPr>
              <a:t>religião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também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tem</a:t>
            </a:r>
            <a:r>
              <a:rPr lang="en-US" sz="3600" b="1" dirty="0">
                <a:latin typeface="Bw Modelica" pitchFamily="2" charset="77"/>
              </a:rPr>
              <a:t> a </a:t>
            </a:r>
            <a:r>
              <a:rPr lang="en-US" sz="3600" b="1" dirty="0" err="1">
                <a:latin typeface="Bw Modelica" pitchFamily="2" charset="77"/>
              </a:rPr>
              <a:t>ver</a:t>
            </a:r>
            <a:r>
              <a:rPr lang="en-US" sz="3600" b="1" dirty="0">
                <a:latin typeface="Bw Modelica" pitchFamily="2" charset="77"/>
              </a:rPr>
              <a:t> com a </a:t>
            </a:r>
            <a:r>
              <a:rPr lang="en-US" sz="3600" b="1" dirty="0" err="1">
                <a:latin typeface="Bw Modelica" pitchFamily="2" charset="77"/>
              </a:rPr>
              <a:t>maneira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como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cuidamos</a:t>
            </a:r>
            <a:r>
              <a:rPr lang="en-US" sz="3600" b="1" dirty="0">
                <a:latin typeface="Bw Modelica" pitchFamily="2" charset="77"/>
              </a:rPr>
              <a:t> de </a:t>
            </a:r>
            <a:r>
              <a:rPr lang="en-US" sz="3600" b="1" dirty="0" err="1">
                <a:latin typeface="Bw Modelica" pitchFamily="2" charset="77"/>
              </a:rPr>
              <a:t>nosso</a:t>
            </a:r>
            <a:r>
              <a:rPr lang="en-US" sz="3600" b="1" dirty="0">
                <a:latin typeface="Bw Modelica" pitchFamily="2" charset="77"/>
              </a:rPr>
              <a:t> </a:t>
            </a:r>
            <a:r>
              <a:rPr lang="en-US" sz="3600" b="1" dirty="0" err="1">
                <a:latin typeface="Bw Modelica" pitchFamily="2" charset="77"/>
              </a:rPr>
              <a:t>corpo</a:t>
            </a:r>
            <a:r>
              <a:rPr lang="en-US" sz="3600" b="1" dirty="0">
                <a:latin typeface="Bw Modelica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5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7341D-7C57-7341-B19D-85F92441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D2546-23F3-EB41-9608-5EF59D13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139" y="0"/>
            <a:ext cx="10287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BF9F77-D9E1-0C40-A383-E4BA58F693F4}"/>
              </a:ext>
            </a:extLst>
          </p:cNvPr>
          <p:cNvSpPr/>
          <p:nvPr/>
        </p:nvSpPr>
        <p:spPr>
          <a:xfrm>
            <a:off x="867988" y="2716229"/>
            <a:ext cx="4823893" cy="616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CF7FD4-75B6-5644-9990-4E39633F371E}"/>
              </a:ext>
            </a:extLst>
          </p:cNvPr>
          <p:cNvSpPr/>
          <p:nvPr/>
        </p:nvSpPr>
        <p:spPr>
          <a:xfrm>
            <a:off x="1150706" y="2170993"/>
            <a:ext cx="4222678" cy="5452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F793B-9AF5-1D40-A936-E7FEBD4FE150}"/>
              </a:ext>
            </a:extLst>
          </p:cNvPr>
          <p:cNvSpPr txBox="1"/>
          <p:nvPr/>
        </p:nvSpPr>
        <p:spPr>
          <a:xfrm>
            <a:off x="530996" y="2184247"/>
            <a:ext cx="5462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UM ESTILO DE VIDA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PARA O TEMPO DO FIM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CCBD61-76FC-4848-BDDB-3F620D9437E2}"/>
              </a:ext>
            </a:extLst>
          </p:cNvPr>
          <p:cNvSpPr txBox="1"/>
          <p:nvPr/>
        </p:nvSpPr>
        <p:spPr>
          <a:xfrm>
            <a:off x="1308632" y="3793447"/>
            <a:ext cx="3942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cuidados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com 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saúde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fazem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parte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 do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evangelho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w Modelica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09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0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364</Words>
  <Application>Microsoft Office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Abhaya Libre ExtraBold</vt:lpstr>
      <vt:lpstr>Arial</vt:lpstr>
      <vt:lpstr>Bw Modelica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MORDOMOS NO FIM DOS TEMPOS</dc:subject>
  <dc:creator>4TONS - Pr. Marcelo Augusto de Carvalho; Usuário do Microsoft Office</dc:creator>
  <cp:keywords>www.4tons.com.br</cp:keywords>
  <dc:description>COMÉRCIO PROIBIDO. USO PESSOAL</dc:description>
  <cp:lastModifiedBy>DSA - Juninha Barboza</cp:lastModifiedBy>
  <cp:revision>15</cp:revision>
  <dcterms:created xsi:type="dcterms:W3CDTF">2021-02-02T17:56:04Z</dcterms:created>
  <dcterms:modified xsi:type="dcterms:W3CDTF">2021-02-10T17:05:29Z</dcterms:modified>
  <cp:category>SEMANA DE MORDOMIA 2021</cp:category>
</cp:coreProperties>
</file>