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6" y="2057400"/>
            <a:ext cx="3932241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jesus-christ-the-son-of-god-savior-jesus-christ-png-985_471.png" descr="jesus-christ-the-son-of-god-savior-jesus-christ-png-985_47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329" y="971855"/>
            <a:ext cx="12192001" cy="5829881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Rectangle 12"/>
          <p:cNvSpPr/>
          <p:nvPr/>
        </p:nvSpPr>
        <p:spPr>
          <a:xfrm>
            <a:off x="450935" y="2850345"/>
            <a:ext cx="5438516" cy="76026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7" name="Rectangle 13"/>
          <p:cNvSpPr/>
          <p:nvPr/>
        </p:nvSpPr>
        <p:spPr>
          <a:xfrm>
            <a:off x="850558" y="3597912"/>
            <a:ext cx="4639270" cy="92029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8" name="TextBox 9"/>
          <p:cNvSpPr txBox="1"/>
          <p:nvPr/>
        </p:nvSpPr>
        <p:spPr>
          <a:xfrm>
            <a:off x="450935" y="2849972"/>
            <a:ext cx="5438511" cy="1742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5400" b="1">
                <a:solidFill>
                  <a:srgbClr val="FFFFFF"/>
                </a:solidFill>
                <a:latin typeface="Abhaya Libre ExtraBold"/>
                <a:ea typeface="Abhaya Libre ExtraBold"/>
                <a:cs typeface="Abhaya Libre ExtraBold"/>
                <a:sym typeface="Abhaya Libre ExtraBold"/>
              </a:defRPr>
            </a:pPr>
            <a:r>
              <a:t>O MISSIONÁRIO</a:t>
            </a:r>
          </a:p>
          <a:p>
            <a:pPr algn="ctr">
              <a:defRPr sz="5400" b="1">
                <a:solidFill>
                  <a:srgbClr val="FFFFFF"/>
                </a:solidFill>
                <a:latin typeface="Abhaya Libre ExtraBold"/>
                <a:ea typeface="Abhaya Libre ExtraBold"/>
                <a:cs typeface="Abhaya Libre ExtraBold"/>
                <a:sym typeface="Abhaya Libre ExtraBold"/>
              </a:defRPr>
            </a:pPr>
            <a:r>
              <a:t>EM SAMARIA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1" animBg="1" advAuto="0"/>
      <p:bldP spid="97" grpId="2" animBg="1" advAuto="0"/>
      <p:bldP spid="98" grpId="3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TextBox 11"/>
          <p:cNvSpPr txBox="1"/>
          <p:nvPr/>
        </p:nvSpPr>
        <p:spPr>
          <a:xfrm>
            <a:off x="2549433" y="2001153"/>
            <a:ext cx="7093133" cy="2821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600">
                <a:latin typeface="Bw Modelica Regular"/>
                <a:ea typeface="Bw Modelica Regular"/>
                <a:cs typeface="Bw Modelica Regular"/>
                <a:sym typeface="Bw Modelica Regular"/>
              </a:defRPr>
            </a:lvl1pPr>
          </a:lstStyle>
          <a:p>
            <a:r>
              <a:t>“Todo verdadeiro discípulo nasce no reino de Deus como missionário” Ellen G. White, O Desejado de Todas as Nações, p. 128.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TextBox 7"/>
          <p:cNvSpPr txBox="1"/>
          <p:nvPr/>
        </p:nvSpPr>
        <p:spPr>
          <a:xfrm>
            <a:off x="974206" y="1720839"/>
            <a:ext cx="3851171" cy="3406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>
                <a:solidFill>
                  <a:srgbClr val="262626"/>
                </a:solidFill>
                <a:latin typeface="Bw Modelica Regular"/>
                <a:ea typeface="Bw Modelica Regular"/>
                <a:cs typeface="Bw Modelica Regular"/>
                <a:sym typeface="Bw Modelica Regular"/>
              </a:defRPr>
            </a:lvl1pPr>
          </a:lstStyle>
          <a:p>
            <a:r>
              <a:t>O evangelho é para “todo aquele que crê”, e todo aquele que recebe o evangelho, as boas-novas — Jesus Cristo — naturalmente se torna um missionário. Essa é a honra que Deus quer dar a cada um de nós.</a:t>
            </a:r>
          </a:p>
        </p:txBody>
      </p:sp>
      <p:pic>
        <p:nvPicPr>
          <p:cNvPr id="146" name="Picture 2" descr="Picture 2"/>
          <p:cNvPicPr>
            <a:picLocks noChangeAspect="1"/>
          </p:cNvPicPr>
          <p:nvPr/>
        </p:nvPicPr>
        <p:blipFill>
          <a:blip r:embed="rId3"/>
          <a:srcRect l="50923"/>
          <a:stretch>
            <a:fillRect/>
          </a:stretch>
        </p:blipFill>
        <p:spPr>
          <a:xfrm>
            <a:off x="6165982" y="-3374"/>
            <a:ext cx="5983355" cy="6864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580-Bible Vidoes-1138494-PS_130710_kat_0107.jpg" descr="580-Bible Vidoes-1138494-PS_130710_kat_0107.jpg"/>
          <p:cNvPicPr>
            <a:picLocks noChangeAspect="1"/>
          </p:cNvPicPr>
          <p:nvPr/>
        </p:nvPicPr>
        <p:blipFill>
          <a:blip r:embed="rId4"/>
          <a:srcRect l="10005" r="39332"/>
          <a:stretch>
            <a:fillRect/>
          </a:stretch>
        </p:blipFill>
        <p:spPr>
          <a:xfrm rot="21540000">
            <a:off x="6926345" y="1126123"/>
            <a:ext cx="4529926" cy="46094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Rectangle 16"/>
          <p:cNvSpPr/>
          <p:nvPr/>
        </p:nvSpPr>
        <p:spPr>
          <a:xfrm>
            <a:off x="0" y="1106833"/>
            <a:ext cx="12192000" cy="4644334"/>
          </a:xfrm>
          <a:prstGeom prst="rect">
            <a:avLst/>
          </a:prstGeom>
          <a:solidFill>
            <a:srgbClr val="8E9C9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1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59" y="1202404"/>
            <a:ext cx="4051302" cy="154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59" y="2656233"/>
            <a:ext cx="4064002" cy="156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Picture 6" descr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59" y="4135920"/>
            <a:ext cx="4076702" cy="157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Picture 10" descr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2530" y="2077491"/>
            <a:ext cx="2058429" cy="2058430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155" name="TextBox 14"/>
          <p:cNvSpPr txBox="1"/>
          <p:nvPr/>
        </p:nvSpPr>
        <p:spPr>
          <a:xfrm>
            <a:off x="8463729" y="4794004"/>
            <a:ext cx="3106115" cy="281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>
                <a:solidFill>
                  <a:srgbClr val="FFFFFF"/>
                </a:solidFill>
                <a:latin typeface="Bw Modelica Regular"/>
                <a:ea typeface="Bw Modelica Regular"/>
                <a:cs typeface="Bw Modelica Regular"/>
                <a:sym typeface="Bw Modelica Regular"/>
              </a:defRPr>
            </a:lvl1pPr>
          </a:lstStyle>
          <a:p>
            <a:r>
              <a:t>www.adventistas.org/pt/mordomiacrista</a:t>
            </a:r>
          </a:p>
        </p:txBody>
      </p:sp>
      <p:pic>
        <p:nvPicPr>
          <p:cNvPr id="156" name="Picture 18" descr="Picture 18"/>
          <p:cNvPicPr>
            <a:picLocks noChangeAspect="1"/>
          </p:cNvPicPr>
          <p:nvPr/>
        </p:nvPicPr>
        <p:blipFill>
          <a:blip r:embed="rId7">
            <a:alphaModFix amt="5000"/>
          </a:blip>
          <a:stretch>
            <a:fillRect/>
          </a:stretch>
        </p:blipFill>
        <p:spPr>
          <a:xfrm>
            <a:off x="8952944" y="3581243"/>
            <a:ext cx="2304659" cy="2304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icture 20" descr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0645" y="441287"/>
            <a:ext cx="3890720" cy="68898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2" animBg="1" advAuto="0"/>
      <p:bldP spid="152" grpId="3" animBg="1" advAuto="0"/>
      <p:bldP spid="153" grpId="4" animBg="1" advAuto="0"/>
      <p:bldP spid="154" grpId="5" animBg="1" advAuto="0"/>
      <p:bldP spid="155" grpId="6" animBg="1" advAuto="0"/>
      <p:bldP spid="157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Rectangle 3"/>
          <p:cNvSpPr/>
          <p:nvPr/>
        </p:nvSpPr>
        <p:spPr>
          <a:xfrm>
            <a:off x="1467138" y="1903702"/>
            <a:ext cx="9257724" cy="107953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2" name="TextBox 2"/>
          <p:cNvSpPr txBox="1"/>
          <p:nvPr/>
        </p:nvSpPr>
        <p:spPr>
          <a:xfrm>
            <a:off x="1488029" y="2127625"/>
            <a:ext cx="9113023" cy="828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800" b="1">
                <a:solidFill>
                  <a:srgbClr val="FFFFFF"/>
                </a:solidFill>
                <a:latin typeface="Abhaya Libre ExtraBold"/>
                <a:ea typeface="Abhaya Libre ExtraBold"/>
                <a:cs typeface="Abhaya Libre ExtraBold"/>
                <a:sym typeface="Abhaya Libre ExtraBold"/>
              </a:defRPr>
            </a:lvl1pPr>
          </a:lstStyle>
          <a:p>
            <a:r>
              <a:t>O MISSIONÁRIO EM SAMARIA </a:t>
            </a:r>
          </a:p>
        </p:txBody>
      </p:sp>
      <p:sp>
        <p:nvSpPr>
          <p:cNvPr id="103" name="TextBox 1"/>
          <p:cNvSpPr txBox="1"/>
          <p:nvPr/>
        </p:nvSpPr>
        <p:spPr>
          <a:xfrm>
            <a:off x="1055122" y="3583483"/>
            <a:ext cx="9978837" cy="828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>
                <a:latin typeface="Bw Modelica Regular"/>
                <a:ea typeface="Bw Modelica Regular"/>
                <a:cs typeface="Bw Modelica Regular"/>
                <a:sym typeface="Bw Modelica Regular"/>
              </a:defRPr>
            </a:lvl1pPr>
          </a:lstStyle>
          <a:p>
            <a:r>
              <a:t>“Vinde, vede um homem que me disse tudo quanto tenho feito. Porventura não é este o Cristo?” </a:t>
            </a:r>
          </a:p>
        </p:txBody>
      </p:sp>
      <p:sp>
        <p:nvSpPr>
          <p:cNvPr id="104" name="TextBox 6"/>
          <p:cNvSpPr txBox="1"/>
          <p:nvPr/>
        </p:nvSpPr>
        <p:spPr>
          <a:xfrm>
            <a:off x="5084814" y="4917764"/>
            <a:ext cx="2022369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>
                <a:latin typeface="Bw Modelica Regular"/>
                <a:ea typeface="Bw Modelica Regular"/>
                <a:cs typeface="Bw Modelica Regular"/>
                <a:sym typeface="Bw Modelica Regular"/>
              </a:defRPr>
            </a:lvl1pPr>
          </a:lstStyle>
          <a:p>
            <a:r>
              <a:t>(João 4:29).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fill="hold" grpId="4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2" animBg="1" advAuto="0"/>
      <p:bldP spid="102" grpId="1" animBg="1" advAuto="0"/>
      <p:bldP spid="103" grpId="3" animBg="1" advAuto="0"/>
      <p:bldP spid="104" grpId="4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64626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Rectangle 5"/>
          <p:cNvSpPr/>
          <p:nvPr/>
        </p:nvSpPr>
        <p:spPr>
          <a:xfrm>
            <a:off x="811656" y="1096214"/>
            <a:ext cx="4284328" cy="153276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1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8" name="TextBox 7"/>
          <p:cNvSpPr txBox="1"/>
          <p:nvPr/>
        </p:nvSpPr>
        <p:spPr>
          <a:xfrm>
            <a:off x="856318" y="1169174"/>
            <a:ext cx="4195003" cy="1386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800" b="1">
                <a:solidFill>
                  <a:srgbClr val="FFFFFF"/>
                </a:solidFill>
                <a:latin typeface="Abhaya Libre ExtraBold"/>
                <a:ea typeface="Abhaya Libre ExtraBold"/>
                <a:cs typeface="Abhaya Libre ExtraBold"/>
                <a:sym typeface="Abhaya Libre ExtraBold"/>
              </a:defRPr>
            </a:pPr>
            <a:r>
              <a:t>JESUS CRISTO,</a:t>
            </a:r>
          </a:p>
          <a:p>
            <a:pPr algn="ctr">
              <a:defRPr sz="2800" b="1">
                <a:solidFill>
                  <a:srgbClr val="FFFFFF"/>
                </a:solidFill>
                <a:latin typeface="Abhaya Libre ExtraBold"/>
                <a:ea typeface="Abhaya Libre ExtraBold"/>
                <a:cs typeface="Abhaya Libre ExtraBold"/>
                <a:sym typeface="Abhaya Libre ExtraBold"/>
              </a:defRPr>
            </a:pPr>
            <a:r>
              <a:t>O GRANDE MISSIONÁRIO </a:t>
            </a:r>
          </a:p>
        </p:txBody>
      </p:sp>
      <p:sp>
        <p:nvSpPr>
          <p:cNvPr id="109" name="TextBox 8"/>
          <p:cNvSpPr txBox="1"/>
          <p:nvPr/>
        </p:nvSpPr>
        <p:spPr>
          <a:xfrm>
            <a:off x="1028235" y="2814323"/>
            <a:ext cx="3851169" cy="2834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262626"/>
                </a:solidFill>
                <a:latin typeface="Bw Modelica Regular"/>
                <a:ea typeface="Bw Modelica Regular"/>
                <a:cs typeface="Bw Modelica Regular"/>
                <a:sym typeface="Bw Modelica Regular"/>
              </a:defRPr>
            </a:lvl1pPr>
          </a:lstStyle>
          <a:p>
            <a:r>
              <a:t>Ninguém pode ser tão bom que não precise de um nascimento do alto; mas, ao mesmo tempo, ninguém está tão longe que a graça de Deus não possa recuperá-lo. O evangelho é para os iníquos e também para aqueles que se consideram bons. </a:t>
            </a:r>
          </a:p>
        </p:txBody>
      </p:sp>
      <p:pic>
        <p:nvPicPr>
          <p:cNvPr id="110" name="Picture 2" descr="Picture 2"/>
          <p:cNvPicPr>
            <a:picLocks noChangeAspect="1"/>
          </p:cNvPicPr>
          <p:nvPr/>
        </p:nvPicPr>
        <p:blipFill>
          <a:blip r:embed="rId3"/>
          <a:srcRect l="50923"/>
          <a:stretch>
            <a:fillRect/>
          </a:stretch>
        </p:blipFill>
        <p:spPr>
          <a:xfrm>
            <a:off x="6165982" y="-3374"/>
            <a:ext cx="5983355" cy="6864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pictures-of-jesus-smiling-1138511-high-res-print.jpg" descr="pictures-of-jesus-smiling-1138511-high-res-print.jpg"/>
          <p:cNvPicPr>
            <a:picLocks noChangeAspect="1"/>
          </p:cNvPicPr>
          <p:nvPr/>
        </p:nvPicPr>
        <p:blipFill>
          <a:blip r:embed="rId4"/>
          <a:srcRect t="7177" b="13863"/>
          <a:stretch>
            <a:fillRect/>
          </a:stretch>
        </p:blipFill>
        <p:spPr>
          <a:xfrm rot="21494301">
            <a:off x="6922028" y="1209871"/>
            <a:ext cx="4496727" cy="4438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1" animBg="1" advAuto="0"/>
      <p:bldP spid="108" grpId="2" animBg="1" advAuto="0"/>
      <p:bldP spid="109" grpId="3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icture 5" descr="Picture 5"/>
          <p:cNvPicPr>
            <a:picLocks noChangeAspect="1"/>
          </p:cNvPicPr>
          <p:nvPr/>
        </p:nvPicPr>
        <p:blipFill>
          <a:blip r:embed="rId3"/>
          <a:srcRect l="20152" r="20737"/>
          <a:stretch>
            <a:fillRect/>
          </a:stretch>
        </p:blipFill>
        <p:spPr>
          <a:xfrm rot="21430574">
            <a:off x="7011147" y="900034"/>
            <a:ext cx="4489648" cy="5069199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TextBox 16"/>
          <p:cNvSpPr txBox="1"/>
          <p:nvPr/>
        </p:nvSpPr>
        <p:spPr>
          <a:xfrm>
            <a:off x="944285" y="2524373"/>
            <a:ext cx="4817029" cy="176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800">
                <a:latin typeface="Bw Modelica Regular"/>
                <a:ea typeface="Bw Modelica Regular"/>
                <a:cs typeface="Bw Modelica Regular"/>
                <a:sym typeface="Bw Modelica Regular"/>
              </a:defRPr>
            </a:lvl1pPr>
          </a:lstStyle>
          <a:p>
            <a:r>
              <a:t>O Céu ainda prepara oportunidades para aqueles que desejam ser usados por Deus hoje.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Rectangle 5"/>
          <p:cNvSpPr/>
          <p:nvPr/>
        </p:nvSpPr>
        <p:spPr>
          <a:xfrm>
            <a:off x="3351726" y="1059707"/>
            <a:ext cx="5286486" cy="107953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Rectangle 6"/>
          <p:cNvSpPr/>
          <p:nvPr/>
        </p:nvSpPr>
        <p:spPr>
          <a:xfrm>
            <a:off x="4119846" y="2139238"/>
            <a:ext cx="3849389" cy="89718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TextBox 7"/>
          <p:cNvSpPr txBox="1"/>
          <p:nvPr/>
        </p:nvSpPr>
        <p:spPr>
          <a:xfrm>
            <a:off x="3699401" y="1100048"/>
            <a:ext cx="4690277" cy="192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6000" b="1">
                <a:solidFill>
                  <a:srgbClr val="FFFFFF"/>
                </a:solidFill>
                <a:latin typeface="Abhaya Libre ExtraBold"/>
                <a:ea typeface="Abhaya Libre ExtraBold"/>
                <a:cs typeface="Abhaya Libre ExtraBold"/>
                <a:sym typeface="Abhaya Libre ExtraBold"/>
              </a:defRPr>
            </a:pPr>
            <a:r>
              <a:t>A “COMIDA”</a:t>
            </a:r>
          </a:p>
          <a:p>
            <a:pPr algn="ctr">
              <a:defRPr sz="6000" b="1">
                <a:solidFill>
                  <a:srgbClr val="FFFFFF"/>
                </a:solidFill>
                <a:latin typeface="Abhaya Libre ExtraBold"/>
                <a:ea typeface="Abhaya Libre ExtraBold"/>
                <a:cs typeface="Abhaya Libre ExtraBold"/>
                <a:sym typeface="Abhaya Libre ExtraBold"/>
              </a:defRPr>
            </a:pPr>
            <a:r>
              <a:t>DE JESUS </a:t>
            </a:r>
          </a:p>
        </p:txBody>
      </p:sp>
      <p:sp>
        <p:nvSpPr>
          <p:cNvPr id="121" name="TextBox 11"/>
          <p:cNvSpPr txBox="1"/>
          <p:nvPr/>
        </p:nvSpPr>
        <p:spPr>
          <a:xfrm>
            <a:off x="1005551" y="4001997"/>
            <a:ext cx="9978837" cy="1348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800">
                <a:latin typeface="Bw Modelica Regular"/>
                <a:ea typeface="Bw Modelica Regular"/>
                <a:cs typeface="Bw Modelica Regular"/>
                <a:sym typeface="Bw Modelica Regular"/>
              </a:defRPr>
            </a:lvl1pPr>
          </a:lstStyle>
          <a:p>
            <a:r>
              <a:t>Jesus sempre volta os olhos dos ouvintes para outra realidade, a espiritual, que só pode ser identificada e vista pela fé.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fill="hold" grpId="4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1" animBg="1" advAuto="0"/>
      <p:bldP spid="119" grpId="2" animBg="1" advAuto="0"/>
      <p:bldP spid="120" grpId="3" animBg="1" advAuto="0"/>
      <p:bldP spid="121" grpId="4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6626"/>
            <a:ext cx="12192000" cy="6864626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extBox 10"/>
          <p:cNvSpPr txBox="1"/>
          <p:nvPr/>
        </p:nvSpPr>
        <p:spPr>
          <a:xfrm>
            <a:off x="973596" y="2443341"/>
            <a:ext cx="3851169" cy="1932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>
                <a:solidFill>
                  <a:srgbClr val="262626"/>
                </a:solidFill>
                <a:latin typeface="Bw Modelica Regular"/>
                <a:ea typeface="Bw Modelica Regular"/>
                <a:cs typeface="Bw Modelica Regular"/>
                <a:sym typeface="Bw Modelica Regular"/>
              </a:defRPr>
            </a:lvl1pPr>
          </a:lstStyle>
          <a:p>
            <a:r>
              <a:t>A Bíblia inteira nos fala sobre um missionário, Deus, que busca apaixonadamente os perdidos. </a:t>
            </a:r>
          </a:p>
        </p:txBody>
      </p:sp>
      <p:pic>
        <p:nvPicPr>
          <p:cNvPr id="125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849" y="-32327"/>
            <a:ext cx="10335491" cy="6890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2" animBg="1" advAuto="0"/>
      <p:bldP spid="125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6626"/>
            <a:ext cx="12192000" cy="6864626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extBox 10"/>
          <p:cNvSpPr txBox="1"/>
          <p:nvPr/>
        </p:nvSpPr>
        <p:spPr>
          <a:xfrm>
            <a:off x="973596" y="2443340"/>
            <a:ext cx="3851169" cy="1564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>
                <a:solidFill>
                  <a:srgbClr val="262626"/>
                </a:solidFill>
                <a:latin typeface="Bw Modelica Regular"/>
                <a:ea typeface="Bw Modelica Regular"/>
                <a:cs typeface="Bw Modelica Regular"/>
                <a:sym typeface="Bw Modelica Regular"/>
              </a:defRPr>
            </a:lvl1pPr>
          </a:lstStyle>
          <a:p>
            <a:r>
              <a:t>Todas as pessoas são amadas por Deus e incluídas na obra de salvação.</a:t>
            </a:r>
          </a:p>
        </p:txBody>
      </p:sp>
      <p:pic>
        <p:nvPicPr>
          <p:cNvPr id="129" name="Picture 2" descr="Picture 2"/>
          <p:cNvPicPr>
            <a:picLocks noChangeAspect="1"/>
          </p:cNvPicPr>
          <p:nvPr/>
        </p:nvPicPr>
        <p:blipFill>
          <a:blip r:embed="rId3"/>
          <a:srcRect l="50923"/>
          <a:stretch>
            <a:fillRect/>
          </a:stretch>
        </p:blipFill>
        <p:spPr>
          <a:xfrm>
            <a:off x="6165982" y="-3374"/>
            <a:ext cx="5983355" cy="6864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en13apr40-43-Bible-video-images-1.jpg" descr="en13apr40-43-Bible-video-images-1.jpg"/>
          <p:cNvPicPr>
            <a:picLocks noChangeAspect="1"/>
          </p:cNvPicPr>
          <p:nvPr/>
        </p:nvPicPr>
        <p:blipFill>
          <a:blip r:embed="rId4"/>
          <a:srcRect l="18602" r="18602"/>
          <a:stretch>
            <a:fillRect/>
          </a:stretch>
        </p:blipFill>
        <p:spPr>
          <a:xfrm rot="21480000">
            <a:off x="7043142" y="955473"/>
            <a:ext cx="4385630" cy="49470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Rectangle 3"/>
          <p:cNvSpPr/>
          <p:nvPr/>
        </p:nvSpPr>
        <p:spPr>
          <a:xfrm>
            <a:off x="2218706" y="2251117"/>
            <a:ext cx="7754588" cy="107953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4" name="TextBox 2"/>
          <p:cNvSpPr txBox="1"/>
          <p:nvPr/>
        </p:nvSpPr>
        <p:spPr>
          <a:xfrm>
            <a:off x="2001500" y="2436940"/>
            <a:ext cx="8189001" cy="70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000" b="1">
                <a:solidFill>
                  <a:srgbClr val="FFFFFF"/>
                </a:solidFill>
                <a:latin typeface="Abhaya Libre ExtraBold"/>
                <a:ea typeface="Abhaya Libre ExtraBold"/>
                <a:cs typeface="Abhaya Libre ExtraBold"/>
                <a:sym typeface="Abhaya Libre ExtraBold"/>
              </a:defRPr>
            </a:lvl1pPr>
          </a:lstStyle>
          <a:p>
            <a:r>
              <a:t>PRONTO PARA A COLHEITA </a:t>
            </a:r>
          </a:p>
        </p:txBody>
      </p:sp>
      <p:sp>
        <p:nvSpPr>
          <p:cNvPr id="135" name="TextBox 5"/>
          <p:cNvSpPr txBox="1"/>
          <p:nvPr/>
        </p:nvSpPr>
        <p:spPr>
          <a:xfrm>
            <a:off x="1055122" y="3859160"/>
            <a:ext cx="9978837" cy="1005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latin typeface="Bw Modelica Regular"/>
                <a:ea typeface="Bw Modelica Regular"/>
                <a:cs typeface="Bw Modelica Regular"/>
                <a:sym typeface="Bw Modelica Regular"/>
              </a:defRPr>
            </a:lvl1pPr>
          </a:lstStyle>
          <a:p>
            <a:r>
              <a:t>“É preciso uma grande obra de reforma, e é unicamente mediante a graça de Cristo que a obra de restauração física, mental e espiritual se pode efetuar” Ellen G. White, A Ciência do Bom Viver, p. 143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2" animBg="1" advAuto="0"/>
      <p:bldP spid="134" grpId="1" animBg="1" advAuto="0"/>
      <p:bldP spid="135" grpId="3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Picture 10" descr="Picture 10"/>
          <p:cNvPicPr>
            <a:picLocks noChangeAspect="1"/>
          </p:cNvPicPr>
          <p:nvPr/>
        </p:nvPicPr>
        <p:blipFill>
          <a:blip r:embed="rId3"/>
          <a:srcRect r="38472"/>
          <a:stretch>
            <a:fillRect/>
          </a:stretch>
        </p:blipFill>
        <p:spPr>
          <a:xfrm rot="21430574">
            <a:off x="6953712" y="955197"/>
            <a:ext cx="4532080" cy="4912039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TextBox 11"/>
          <p:cNvSpPr txBox="1"/>
          <p:nvPr/>
        </p:nvSpPr>
        <p:spPr>
          <a:xfrm>
            <a:off x="1055122" y="2524373"/>
            <a:ext cx="4241721" cy="176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800">
                <a:latin typeface="Bw Modelica Regular"/>
                <a:ea typeface="Bw Modelica Regular"/>
                <a:cs typeface="Bw Modelica Regular"/>
                <a:sym typeface="Bw Modelica Regular"/>
              </a:defRPr>
            </a:lvl1pPr>
          </a:lstStyle>
          <a:p>
            <a:r>
              <a:t>As pessoas não precisam apenas mudar de religião; elas precisam ver Jesus.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1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307</Words>
  <Application>Microsoft Office PowerPoint</Application>
  <PresentationFormat>Widescreen</PresentationFormat>
  <Paragraphs>20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8" baseType="lpstr">
      <vt:lpstr>Abhaya Libre ExtraBold</vt:lpstr>
      <vt:lpstr>Arial</vt:lpstr>
      <vt:lpstr>Bw Modelica Regular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MORDOMOS NO FIM DOS TEMPOS</dc:subject>
  <dc:creator>4TONS - Pr. Marcelo Augusto de Carvalho; DSA - Juninha Barboza</dc:creator>
  <cp:keywords>www.4tons.com.br</cp:keywords>
  <dc:description>COMÉRCIO PROIBIDO. USO PESSOAL</dc:description>
  <cp:lastModifiedBy>DSA - Juninha Barboza</cp:lastModifiedBy>
  <cp:revision>1</cp:revision>
  <dcterms:modified xsi:type="dcterms:W3CDTF">2021-02-10T18:11:45Z</dcterms:modified>
  <cp:category>SEMANA DE MORDOMIA 2021</cp:category>
</cp:coreProperties>
</file>