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499" y="-138637"/>
            <a:ext cx="10154292" cy="6769529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2"/>
          <p:cNvSpPr/>
          <p:nvPr/>
        </p:nvSpPr>
        <p:spPr>
          <a:xfrm>
            <a:off x="1530846" y="2614040"/>
            <a:ext cx="2979510" cy="10795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Rectangle 13"/>
          <p:cNvSpPr/>
          <p:nvPr/>
        </p:nvSpPr>
        <p:spPr>
          <a:xfrm>
            <a:off x="1130155" y="3693571"/>
            <a:ext cx="3698701" cy="8971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TextBox 9"/>
          <p:cNvSpPr txBox="1"/>
          <p:nvPr/>
        </p:nvSpPr>
        <p:spPr>
          <a:xfrm>
            <a:off x="1148528" y="2651768"/>
            <a:ext cx="3759358" cy="192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6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TEMPO</a:t>
            </a:r>
          </a:p>
          <a:p>
            <a:pPr algn="ctr">
              <a:defRPr sz="6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DE CURA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4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1" animBg="1" advAuto="0"/>
      <p:bldP spid="96" grpId="2" animBg="1" advAuto="0"/>
      <p:bldP spid="97" grpId="3" animBg="1" advAuto="0"/>
      <p:bldP spid="98" grpId="4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Rectangle 3"/>
          <p:cNvSpPr/>
          <p:nvPr/>
        </p:nvSpPr>
        <p:spPr>
          <a:xfrm>
            <a:off x="1015069" y="2396810"/>
            <a:ext cx="10161862" cy="8013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TextBox 2"/>
          <p:cNvSpPr txBox="1"/>
          <p:nvPr/>
        </p:nvSpPr>
        <p:spPr>
          <a:xfrm>
            <a:off x="947976" y="2510478"/>
            <a:ext cx="10296047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lvl1pPr>
          </a:lstStyle>
          <a:p>
            <a:r>
              <a:t>O SÁBADO NO CONTEXTO DO GRANDE CONFLITO</a:t>
            </a:r>
          </a:p>
        </p:txBody>
      </p:sp>
      <p:sp>
        <p:nvSpPr>
          <p:cNvPr id="141" name="TextBox 5"/>
          <p:cNvSpPr txBox="1"/>
          <p:nvPr/>
        </p:nvSpPr>
        <p:spPr>
          <a:xfrm>
            <a:off x="1422591" y="3612644"/>
            <a:ext cx="9346819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Sem o Senhor do sábado (Mc 2:28), a observância do dia não tem valor.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2" animBg="1" advAuto="0"/>
      <p:bldP spid="140" grpId="1" animBg="1" advAuto="0"/>
      <p:bldP spid="141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16"/>
          <p:cNvSpPr txBox="1"/>
          <p:nvPr/>
        </p:nvSpPr>
        <p:spPr>
          <a:xfrm>
            <a:off x="944285" y="2739814"/>
            <a:ext cx="4817029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O sábado é o sinal de pertencimento e fidelidade a Deus.</a:t>
            </a:r>
          </a:p>
        </p:txBody>
      </p:sp>
      <p:pic>
        <p:nvPicPr>
          <p:cNvPr id="145" name="Picture 3" descr="Picture 3"/>
          <p:cNvPicPr>
            <a:picLocks noChangeAspect="1"/>
          </p:cNvPicPr>
          <p:nvPr/>
        </p:nvPicPr>
        <p:blipFill>
          <a:blip r:embed="rId3"/>
          <a:srcRect l="2934" t="31867"/>
          <a:stretch>
            <a:fillRect/>
          </a:stretch>
        </p:blipFill>
        <p:spPr>
          <a:xfrm rot="21441898" flipH="1">
            <a:off x="6920920" y="1072234"/>
            <a:ext cx="4649071" cy="4894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Rectangle 16"/>
          <p:cNvSpPr/>
          <p:nvPr/>
        </p:nvSpPr>
        <p:spPr>
          <a:xfrm>
            <a:off x="0" y="1106833"/>
            <a:ext cx="12192000" cy="4644334"/>
          </a:xfrm>
          <a:prstGeom prst="rect">
            <a:avLst/>
          </a:prstGeom>
          <a:solidFill>
            <a:srgbClr val="8E9C9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59" y="1202404"/>
            <a:ext cx="4051302" cy="154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59" y="2656233"/>
            <a:ext cx="4064002" cy="156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59" y="4135920"/>
            <a:ext cx="4076702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530" y="2077491"/>
            <a:ext cx="2058429" cy="205843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53" name="TextBox 14"/>
          <p:cNvSpPr txBox="1"/>
          <p:nvPr/>
        </p:nvSpPr>
        <p:spPr>
          <a:xfrm>
            <a:off x="8463729" y="4794004"/>
            <a:ext cx="3106115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FFFF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www.adventistas.org/pt/mordomiacrista</a:t>
            </a:r>
          </a:p>
        </p:txBody>
      </p:sp>
      <p:pic>
        <p:nvPicPr>
          <p:cNvPr id="154" name="Picture 18" descr="Picture 18"/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8952944" y="3581243"/>
            <a:ext cx="2304659" cy="230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20" descr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645" y="441287"/>
            <a:ext cx="3890720" cy="6889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2" animBg="1" advAuto="0"/>
      <p:bldP spid="150" grpId="3" animBg="1" advAuto="0"/>
      <p:bldP spid="151" grpId="4" animBg="1" advAuto="0"/>
      <p:bldP spid="152" grpId="5" animBg="1" advAuto="0"/>
      <p:bldP spid="153" grpId="6" animBg="1" advAuto="0"/>
      <p:bldP spid="15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Rectangle 3"/>
          <p:cNvSpPr/>
          <p:nvPr/>
        </p:nvSpPr>
        <p:spPr>
          <a:xfrm>
            <a:off x="2677709" y="1954502"/>
            <a:ext cx="6836582" cy="10795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" name="TextBox 2"/>
          <p:cNvSpPr txBox="1"/>
          <p:nvPr/>
        </p:nvSpPr>
        <p:spPr>
          <a:xfrm>
            <a:off x="2001501" y="1991349"/>
            <a:ext cx="8188999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lvl1pPr>
          </a:lstStyle>
          <a:p>
            <a:r>
              <a:t>TEMPO DE CURA </a:t>
            </a:r>
          </a:p>
        </p:txBody>
      </p:sp>
      <p:sp>
        <p:nvSpPr>
          <p:cNvPr id="103" name="TextBox 1"/>
          <p:cNvSpPr txBox="1"/>
          <p:nvPr/>
        </p:nvSpPr>
        <p:spPr>
          <a:xfrm>
            <a:off x="1055122" y="3583483"/>
            <a:ext cx="9978837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“Assim o Filho do homem até do Sábado é Senhor” </a:t>
            </a:r>
          </a:p>
        </p:txBody>
      </p:sp>
      <p:sp>
        <p:nvSpPr>
          <p:cNvPr id="104" name="TextBox 6"/>
          <p:cNvSpPr txBox="1"/>
          <p:nvPr/>
        </p:nvSpPr>
        <p:spPr>
          <a:xfrm>
            <a:off x="5084814" y="4917764"/>
            <a:ext cx="2022369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(Marcos 2:28).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2" animBg="1" advAuto="0"/>
      <p:bldP spid="102" grpId="1" animBg="1" advAuto="0"/>
      <p:bldP spid="103" grpId="3" animBg="1" advAuto="0"/>
      <p:bldP spid="104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3" y="722747"/>
            <a:ext cx="8946076" cy="596405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Box 10"/>
          <p:cNvSpPr txBox="1"/>
          <p:nvPr/>
        </p:nvSpPr>
        <p:spPr>
          <a:xfrm>
            <a:off x="963321" y="3104607"/>
            <a:ext cx="3851171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262626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O sábado é uma antecipação, um antegozo da vida eterna.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1" animBg="1" advAuto="0"/>
      <p:bldP spid="108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Rectangle 9"/>
          <p:cNvSpPr/>
          <p:nvPr/>
        </p:nvSpPr>
        <p:spPr>
          <a:xfrm>
            <a:off x="1276848" y="2448072"/>
            <a:ext cx="4453281" cy="10795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Rectangle 11"/>
          <p:cNvSpPr/>
          <p:nvPr/>
        </p:nvSpPr>
        <p:spPr>
          <a:xfrm>
            <a:off x="1734986" y="3514902"/>
            <a:ext cx="3537004" cy="8971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TextBox 13"/>
          <p:cNvSpPr txBox="1"/>
          <p:nvPr/>
        </p:nvSpPr>
        <p:spPr>
          <a:xfrm>
            <a:off x="1439819" y="2468880"/>
            <a:ext cx="4127336" cy="192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6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JESUS E O</a:t>
            </a:r>
          </a:p>
          <a:p>
            <a:pPr algn="ctr">
              <a:defRPr sz="6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SÁBADO </a:t>
            </a:r>
          </a:p>
        </p:txBody>
      </p:sp>
      <p:pic>
        <p:nvPicPr>
          <p:cNvPr id="114" name="pictures-of-jesus-smiling-1138511-high-res-print.jpg" descr="pictures-of-jesus-smiling-1138511-high-res-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4880">
            <a:off x="7254431" y="959269"/>
            <a:ext cx="3940393" cy="4925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1" animBg="1" advAuto="0"/>
      <p:bldP spid="112" grpId="2" animBg="1" advAuto="0"/>
      <p:bldP spid="113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Rectangle 5"/>
          <p:cNvSpPr/>
          <p:nvPr/>
        </p:nvSpPr>
        <p:spPr>
          <a:xfrm>
            <a:off x="228564" y="1542591"/>
            <a:ext cx="11631954" cy="10795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extBox 7"/>
          <p:cNvSpPr txBox="1"/>
          <p:nvPr/>
        </p:nvSpPr>
        <p:spPr>
          <a:xfrm>
            <a:off x="220728" y="1579438"/>
            <a:ext cx="11647621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6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lvl1pPr>
          </a:lstStyle>
          <a:p>
            <a:r>
              <a:t>SÁBADO - UM DIA DE ALEGRIA</a:t>
            </a:r>
          </a:p>
        </p:txBody>
      </p:sp>
      <p:sp>
        <p:nvSpPr>
          <p:cNvPr id="119" name="TextBox 11"/>
          <p:cNvSpPr txBox="1"/>
          <p:nvPr/>
        </p:nvSpPr>
        <p:spPr>
          <a:xfrm>
            <a:off x="1055122" y="3432312"/>
            <a:ext cx="9978837" cy="17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O verdadeiro propósito do sábado: abençoar os outros por meio de nosso ministério. O sábado só pode se tornar um dia de alegria se seguirmos o exemplo de Jesus.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1" animBg="1" advAuto="0"/>
      <p:bldP spid="118" grpId="2" animBg="1" advAuto="0"/>
      <p:bldP spid="119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6626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Box 10"/>
          <p:cNvSpPr txBox="1"/>
          <p:nvPr/>
        </p:nvSpPr>
        <p:spPr>
          <a:xfrm>
            <a:off x="983872" y="2271524"/>
            <a:ext cx="3851169" cy="230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262626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Somos nós que podemos tornar o sábado um deleite e uma alegria para nossa família e a igreja onde adoramos. </a:t>
            </a:r>
          </a:p>
        </p:txBody>
      </p:sp>
      <p:pic>
        <p:nvPicPr>
          <p:cNvPr id="12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9" y="-32327"/>
            <a:ext cx="10335491" cy="6890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2" animBg="1" advAuto="0"/>
      <p:bldP spid="12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6626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10"/>
          <p:cNvSpPr txBox="1"/>
          <p:nvPr/>
        </p:nvSpPr>
        <p:spPr>
          <a:xfrm>
            <a:off x="983872" y="2271524"/>
            <a:ext cx="3851169" cy="230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262626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Deus quer tocar mais corações através de nós no dia de sábado; Ele quer derramar mais bênçãos e curar mais almas pecaminosas.</a:t>
            </a:r>
          </a:p>
        </p:txBody>
      </p:sp>
      <p:pic>
        <p:nvPicPr>
          <p:cNvPr id="12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9" y="-32327"/>
            <a:ext cx="10335491" cy="6890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2" animBg="1" advAuto="0"/>
      <p:bldP spid="127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Rectangle 3"/>
          <p:cNvSpPr/>
          <p:nvPr/>
        </p:nvSpPr>
        <p:spPr>
          <a:xfrm>
            <a:off x="598652" y="2320610"/>
            <a:ext cx="10994695" cy="8013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TextBox 2"/>
          <p:cNvSpPr txBox="1"/>
          <p:nvPr/>
        </p:nvSpPr>
        <p:spPr>
          <a:xfrm>
            <a:off x="598652" y="2339027"/>
            <a:ext cx="10994695" cy="76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4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lvl1pPr>
          </a:lstStyle>
          <a:p>
            <a:r>
              <a:t>O PAPEL E O PROPÓSITO DO SÁBADO </a:t>
            </a:r>
          </a:p>
        </p:txBody>
      </p:sp>
      <p:sp>
        <p:nvSpPr>
          <p:cNvPr id="132" name="TextBox 5"/>
          <p:cNvSpPr txBox="1"/>
          <p:nvPr/>
        </p:nvSpPr>
        <p:spPr>
          <a:xfrm>
            <a:off x="1422589" y="3803144"/>
            <a:ext cx="934682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Durante os seis dias Deus nos ofereceu coisas criadas, no dia de sábado Ele Se ofereceu entrando no espaço e no tempo criados para os seres humanos.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2" animBg="1" advAuto="0"/>
      <p:bldP spid="131" grpId="1" animBg="1" advAuto="0"/>
      <p:bldP spid="132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1"/>
          <p:cNvSpPr txBox="1"/>
          <p:nvPr/>
        </p:nvSpPr>
        <p:spPr>
          <a:xfrm>
            <a:off x="1055122" y="4732459"/>
            <a:ext cx="9978837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O descanso é a celebração da harmonia entre o Céu e a Terra. É a alegria de todo o universo por tudo o que foi criado.</a:t>
            </a:r>
          </a:p>
        </p:txBody>
      </p:sp>
      <p:pic>
        <p:nvPicPr>
          <p:cNvPr id="13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53" y="-2333738"/>
            <a:ext cx="10335492" cy="6890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6" grpId="2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</Words>
  <Application>Microsoft Office PowerPoint</Application>
  <PresentationFormat>Widescreen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Abhaya Libre ExtraBold</vt:lpstr>
      <vt:lpstr>Arial</vt:lpstr>
      <vt:lpstr>Bw Modelica Regular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MORDOMOS NO FIM DOS TEMPOS</dc:subject>
  <dc:creator>4TONS - Pr. Marcelo Augusto de Carvalho; DSA - Juninha Barboza</dc:creator>
  <cp:keywords>www.4tons.com.br</cp:keywords>
  <dc:description>COMÉRCIO PROIBIDO. USO PESSOAL</dc:description>
  <cp:lastModifiedBy>DSA - Juninha Barboza</cp:lastModifiedBy>
  <cp:revision>1</cp:revision>
  <dcterms:modified xsi:type="dcterms:W3CDTF">2021-02-10T17:51:32Z</dcterms:modified>
  <cp:category>SEMANA DE MORDOMIA 2021</cp:category>
</cp:coreProperties>
</file>