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78" y="11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9"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8" descr="Picture 8"/>
          <p:cNvPicPr>
            <a:picLocks noChangeAspect="1"/>
          </p:cNvPicPr>
          <p:nvPr/>
        </p:nvPicPr>
        <p:blipFill>
          <a:blip r:embed="rId2"/>
          <a:stretch>
            <a:fillRect/>
          </a:stretch>
        </p:blipFill>
        <p:spPr>
          <a:xfrm>
            <a:off x="0" y="0"/>
            <a:ext cx="12192000" cy="6864626"/>
          </a:xfrm>
          <a:prstGeom prst="rect">
            <a:avLst/>
          </a:prstGeom>
          <a:ln w="12700">
            <a:miter lim="400000"/>
          </a:ln>
        </p:spPr>
      </p:pic>
      <p:pic>
        <p:nvPicPr>
          <p:cNvPr id="95" name="Picture 11" descr="Picture 11"/>
          <p:cNvPicPr>
            <a:picLocks noChangeAspect="1"/>
          </p:cNvPicPr>
          <p:nvPr/>
        </p:nvPicPr>
        <p:blipFill>
          <a:blip r:embed="rId3"/>
          <a:stretch>
            <a:fillRect/>
          </a:stretch>
        </p:blipFill>
        <p:spPr>
          <a:xfrm>
            <a:off x="3366499" y="-138637"/>
            <a:ext cx="10154292" cy="6769529"/>
          </a:xfrm>
          <a:prstGeom prst="rect">
            <a:avLst/>
          </a:prstGeom>
          <a:ln w="12700">
            <a:miter lim="400000"/>
          </a:ln>
        </p:spPr>
      </p:pic>
      <p:sp>
        <p:nvSpPr>
          <p:cNvPr id="96" name="Rectangle 12"/>
          <p:cNvSpPr/>
          <p:nvPr/>
        </p:nvSpPr>
        <p:spPr>
          <a:xfrm>
            <a:off x="828235" y="2614040"/>
            <a:ext cx="4399947" cy="1079532"/>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97" name="Rectangle 13"/>
          <p:cNvSpPr/>
          <p:nvPr/>
        </p:nvSpPr>
        <p:spPr>
          <a:xfrm>
            <a:off x="1124233" y="3693571"/>
            <a:ext cx="3807951" cy="897188"/>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98" name="TextBox 9"/>
          <p:cNvSpPr txBox="1"/>
          <p:nvPr/>
        </p:nvSpPr>
        <p:spPr>
          <a:xfrm>
            <a:off x="919110" y="2562867"/>
            <a:ext cx="4218197" cy="2098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sz="6600" b="1">
                <a:solidFill>
                  <a:srgbClr val="FFFFFF"/>
                </a:solidFill>
                <a:latin typeface="Abhaya Libre ExtraBold"/>
                <a:ea typeface="Abhaya Libre ExtraBold"/>
                <a:cs typeface="Abhaya Libre ExtraBold"/>
                <a:sym typeface="Abhaya Libre ExtraBold"/>
              </a:defRPr>
            </a:pPr>
            <a:r>
              <a:t>DE VOLTA</a:t>
            </a:r>
          </a:p>
          <a:p>
            <a:pPr algn="ctr">
              <a:defRPr sz="6600" b="1">
                <a:solidFill>
                  <a:srgbClr val="FFFFFF"/>
                </a:solidFill>
                <a:latin typeface="Abhaya Libre ExtraBold"/>
                <a:ea typeface="Abhaya Libre ExtraBold"/>
                <a:cs typeface="Abhaya Libre ExtraBold"/>
                <a:sym typeface="Abhaya Libre ExtraBold"/>
              </a:defRPr>
            </a:pPr>
            <a:r>
              <a:t>A BETEL</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95"/>
                                        </p:tgtEl>
                                        <p:attrNameLst>
                                          <p:attrName>style.visibility</p:attrName>
                                        </p:attrNameLst>
                                      </p:cBhvr>
                                      <p:to>
                                        <p:strVal val="visible"/>
                                      </p:to>
                                    </p:set>
                                    <p:animEffect transition="in" filter="fade">
                                      <p:cBhvr>
                                        <p:cTn id="7" dur="2000"/>
                                        <p:tgtEl>
                                          <p:spTgt spid="95"/>
                                        </p:tgtEl>
                                      </p:cBhvr>
                                    </p:animEffect>
                                  </p:childTnLst>
                                </p:cTn>
                              </p:par>
                            </p:childTnLst>
                          </p:cTn>
                        </p:par>
                        <p:par>
                          <p:cTn id="8" fill="hold">
                            <p:stCondLst>
                              <p:cond delay="2000"/>
                            </p:stCondLst>
                            <p:childTnLst>
                              <p:par>
                                <p:cTn id="9" presetID="2" presetClass="entr" presetSubtype="4" fill="hold" grpId="2" nodeType="afterEffect">
                                  <p:stCondLst>
                                    <p:cond delay="500"/>
                                  </p:stCondLst>
                                  <p:iterate>
                                    <p:tmAbs val="0"/>
                                  </p:iterate>
                                  <p:childTnLst>
                                    <p:set>
                                      <p:cBhvr>
                                        <p:cTn id="10" fill="hold"/>
                                        <p:tgtEl>
                                          <p:spTgt spid="96"/>
                                        </p:tgtEl>
                                        <p:attrNameLst>
                                          <p:attrName>style.visibility</p:attrName>
                                        </p:attrNameLst>
                                      </p:cBhvr>
                                      <p:to>
                                        <p:strVal val="visible"/>
                                      </p:to>
                                    </p:set>
                                    <p:anim calcmode="lin" valueType="num">
                                      <p:cBhvr>
                                        <p:cTn id="11" dur="1000" fill="hold"/>
                                        <p:tgtEl>
                                          <p:spTgt spid="96"/>
                                        </p:tgtEl>
                                        <p:attrNameLst>
                                          <p:attrName>ppt_x</p:attrName>
                                        </p:attrNameLst>
                                      </p:cBhvr>
                                      <p:tavLst>
                                        <p:tav tm="0">
                                          <p:val>
                                            <p:strVal val="#ppt_x"/>
                                          </p:val>
                                        </p:tav>
                                        <p:tav tm="100000">
                                          <p:val>
                                            <p:strVal val="#ppt_x"/>
                                          </p:val>
                                        </p:tav>
                                      </p:tavLst>
                                    </p:anim>
                                    <p:anim calcmode="lin" valueType="num">
                                      <p:cBhvr>
                                        <p:cTn id="12" dur="1000" fill="hold"/>
                                        <p:tgtEl>
                                          <p:spTgt spid="96"/>
                                        </p:tgtEl>
                                        <p:attrNameLst>
                                          <p:attrName>ppt_y</p:attrName>
                                        </p:attrNameLst>
                                      </p:cBhvr>
                                      <p:tavLst>
                                        <p:tav tm="0">
                                          <p:val>
                                            <p:strVal val="1+#ppt_h/2"/>
                                          </p:val>
                                        </p:tav>
                                        <p:tav tm="100000">
                                          <p:val>
                                            <p:strVal val="#ppt_y"/>
                                          </p:val>
                                        </p:tav>
                                      </p:tavLst>
                                    </p:anim>
                                  </p:childTnLst>
                                </p:cTn>
                              </p:par>
                            </p:childTnLst>
                          </p:cTn>
                        </p:par>
                        <p:par>
                          <p:cTn id="13" fill="hold">
                            <p:stCondLst>
                              <p:cond delay="3500"/>
                            </p:stCondLst>
                            <p:childTnLst>
                              <p:par>
                                <p:cTn id="14" presetID="2" presetClass="entr" presetSubtype="4" fill="hold" grpId="3" nodeType="afterEffect">
                                  <p:stCondLst>
                                    <p:cond delay="500"/>
                                  </p:stCondLst>
                                  <p:iterate>
                                    <p:tmAbs val="0"/>
                                  </p:iterate>
                                  <p:childTnLst>
                                    <p:set>
                                      <p:cBhvr>
                                        <p:cTn id="15" fill="hold"/>
                                        <p:tgtEl>
                                          <p:spTgt spid="97"/>
                                        </p:tgtEl>
                                        <p:attrNameLst>
                                          <p:attrName>style.visibility</p:attrName>
                                        </p:attrNameLst>
                                      </p:cBhvr>
                                      <p:to>
                                        <p:strVal val="visible"/>
                                      </p:to>
                                    </p:set>
                                    <p:anim calcmode="lin" valueType="num">
                                      <p:cBhvr>
                                        <p:cTn id="16" dur="1000" fill="hold"/>
                                        <p:tgtEl>
                                          <p:spTgt spid="97"/>
                                        </p:tgtEl>
                                        <p:attrNameLst>
                                          <p:attrName>ppt_x</p:attrName>
                                        </p:attrNameLst>
                                      </p:cBhvr>
                                      <p:tavLst>
                                        <p:tav tm="0">
                                          <p:val>
                                            <p:strVal val="#ppt_x"/>
                                          </p:val>
                                        </p:tav>
                                        <p:tav tm="100000">
                                          <p:val>
                                            <p:strVal val="#ppt_x"/>
                                          </p:val>
                                        </p:tav>
                                      </p:tavLst>
                                    </p:anim>
                                    <p:anim calcmode="lin" valueType="num">
                                      <p:cBhvr>
                                        <p:cTn id="17" dur="1000" fill="hold"/>
                                        <p:tgtEl>
                                          <p:spTgt spid="97"/>
                                        </p:tgtEl>
                                        <p:attrNameLst>
                                          <p:attrName>ppt_y</p:attrName>
                                        </p:attrNameLst>
                                      </p:cBhvr>
                                      <p:tavLst>
                                        <p:tav tm="0">
                                          <p:val>
                                            <p:strVal val="1+#ppt_h/2"/>
                                          </p:val>
                                        </p:tav>
                                        <p:tav tm="100000">
                                          <p:val>
                                            <p:strVal val="#ppt_y"/>
                                          </p:val>
                                        </p:tav>
                                      </p:tavLst>
                                    </p:anim>
                                  </p:childTnLst>
                                </p:cTn>
                              </p:par>
                            </p:childTnLst>
                          </p:cTn>
                        </p:par>
                        <p:par>
                          <p:cTn id="18" fill="hold">
                            <p:stCondLst>
                              <p:cond delay="5000"/>
                            </p:stCondLst>
                            <p:childTnLst>
                              <p:par>
                                <p:cTn id="19" presetID="2" presetClass="entr" presetSubtype="4" fill="hold" grpId="4" nodeType="afterEffect">
                                  <p:stCondLst>
                                    <p:cond delay="500"/>
                                  </p:stCondLst>
                                  <p:iterate>
                                    <p:tmAbs val="0"/>
                                  </p:iterate>
                                  <p:childTnLst>
                                    <p:set>
                                      <p:cBhvr>
                                        <p:cTn id="20" fill="hold"/>
                                        <p:tgtEl>
                                          <p:spTgt spid="98"/>
                                        </p:tgtEl>
                                        <p:attrNameLst>
                                          <p:attrName>style.visibility</p:attrName>
                                        </p:attrNameLst>
                                      </p:cBhvr>
                                      <p:to>
                                        <p:strVal val="visible"/>
                                      </p:to>
                                    </p:set>
                                    <p:anim calcmode="lin" valueType="num">
                                      <p:cBhvr>
                                        <p:cTn id="21" dur="1000" fill="hold"/>
                                        <p:tgtEl>
                                          <p:spTgt spid="98"/>
                                        </p:tgtEl>
                                        <p:attrNameLst>
                                          <p:attrName>ppt_x</p:attrName>
                                        </p:attrNameLst>
                                      </p:cBhvr>
                                      <p:tavLst>
                                        <p:tav tm="0">
                                          <p:val>
                                            <p:strVal val="#ppt_x"/>
                                          </p:val>
                                        </p:tav>
                                        <p:tav tm="100000">
                                          <p:val>
                                            <p:strVal val="#ppt_x"/>
                                          </p:val>
                                        </p:tav>
                                      </p:tavLst>
                                    </p:anim>
                                    <p:anim calcmode="lin" valueType="num">
                                      <p:cBhvr>
                                        <p:cTn id="22" dur="1000" fill="hold"/>
                                        <p:tgtEl>
                                          <p:spTgt spid="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1" animBg="1" advAuto="0"/>
      <p:bldP spid="96" grpId="2" animBg="1" advAuto="0"/>
      <p:bldP spid="97" grpId="3" animBg="1" advAuto="0"/>
      <p:bldP spid="98" grpId="4"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Picture 9" descr="Picture 9"/>
          <p:cNvPicPr>
            <a:picLocks noChangeAspect="1"/>
          </p:cNvPicPr>
          <p:nvPr/>
        </p:nvPicPr>
        <p:blipFill>
          <a:blip r:embed="rId2"/>
          <a:stretch>
            <a:fillRect/>
          </a:stretch>
        </p:blipFill>
        <p:spPr>
          <a:xfrm>
            <a:off x="0" y="0"/>
            <a:ext cx="12192000" cy="6864626"/>
          </a:xfrm>
          <a:prstGeom prst="rect">
            <a:avLst/>
          </a:prstGeom>
          <a:ln w="12700">
            <a:miter lim="400000"/>
          </a:ln>
        </p:spPr>
      </p:pic>
      <p:sp>
        <p:nvSpPr>
          <p:cNvPr id="144" name="TextBox 11"/>
          <p:cNvSpPr txBox="1"/>
          <p:nvPr/>
        </p:nvSpPr>
        <p:spPr>
          <a:xfrm>
            <a:off x="1055122" y="2155039"/>
            <a:ext cx="9978837" cy="2529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4000">
                <a:latin typeface="Bw Modelica Regular"/>
                <a:ea typeface="Bw Modelica Regular"/>
                <a:cs typeface="Bw Modelica Regular"/>
                <a:sym typeface="Bw Modelica Regular"/>
              </a:defRPr>
            </a:lvl1pPr>
          </a:lstStyle>
          <a:p>
            <a:r>
              <a:t>Esses são os três aspectos essenciais do compromisso: Deus em primeiro lugar, a casa de Deus ou Sua igreja local ou mundial e a fidelidade no dízimo.</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500"/>
                                  </p:stCondLst>
                                  <p:iterate>
                                    <p:tmAbs val="0"/>
                                  </p:iterate>
                                  <p:childTnLst>
                                    <p:set>
                                      <p:cBhvr>
                                        <p:cTn id="6" fill="hold"/>
                                        <p:tgtEl>
                                          <p:spTgt spid="144"/>
                                        </p:tgtEl>
                                        <p:attrNameLst>
                                          <p:attrName>style.visibility</p:attrName>
                                        </p:attrNameLst>
                                      </p:cBhvr>
                                      <p:to>
                                        <p:strVal val="visible"/>
                                      </p:to>
                                    </p:set>
                                    <p:animEffect transition="in" filter="fade">
                                      <p:cBhvr>
                                        <p:cTn id="7" dur="10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1"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Picture 2" descr="Picture 2"/>
          <p:cNvPicPr>
            <a:picLocks noChangeAspect="1"/>
          </p:cNvPicPr>
          <p:nvPr/>
        </p:nvPicPr>
        <p:blipFill>
          <a:blip r:embed="rId2"/>
          <a:stretch>
            <a:fillRect/>
          </a:stretch>
        </p:blipFill>
        <p:spPr>
          <a:xfrm>
            <a:off x="0" y="0"/>
            <a:ext cx="12192000" cy="6864626"/>
          </a:xfrm>
          <a:prstGeom prst="rect">
            <a:avLst/>
          </a:prstGeom>
          <a:ln w="12700">
            <a:miter lim="400000"/>
          </a:ln>
        </p:spPr>
      </p:pic>
      <p:sp>
        <p:nvSpPr>
          <p:cNvPr id="147" name="TextBox 16"/>
          <p:cNvSpPr txBox="1"/>
          <p:nvPr/>
        </p:nvSpPr>
        <p:spPr>
          <a:xfrm>
            <a:off x="862093" y="1774985"/>
            <a:ext cx="4817029" cy="3444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800">
                <a:latin typeface="Bw Modelica Regular"/>
                <a:ea typeface="Bw Modelica Regular"/>
                <a:cs typeface="Bw Modelica Regular"/>
                <a:sym typeface="Bw Modelica Regular"/>
              </a:defRPr>
            </a:lvl1pPr>
          </a:lstStyle>
          <a:p>
            <a:r>
              <a:t>Deus está pronto para perdoar o passado e nos dar um novo começo. Betel é o lugar de novos começos, bem como o lugar de renovação da nossa consagração. O dia dessa experiência é hoje.</a:t>
            </a:r>
          </a:p>
        </p:txBody>
      </p:sp>
      <p:pic>
        <p:nvPicPr>
          <p:cNvPr id="148" name="Picture 3" descr="Picture 3"/>
          <p:cNvPicPr>
            <a:picLocks noChangeAspect="1"/>
          </p:cNvPicPr>
          <p:nvPr/>
        </p:nvPicPr>
        <p:blipFill>
          <a:blip r:embed="rId3"/>
          <a:srcRect l="40385" t="2382" r="8675" b="5327"/>
          <a:stretch>
            <a:fillRect/>
          </a:stretch>
        </p:blipFill>
        <p:spPr>
          <a:xfrm rot="21400417">
            <a:off x="7202183" y="883577"/>
            <a:ext cx="4263777" cy="5157627"/>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47"/>
                                        </p:tgtEl>
                                        <p:attrNameLst>
                                          <p:attrName>style.visibility</p:attrName>
                                        </p:attrNameLst>
                                      </p:cBhvr>
                                      <p:to>
                                        <p:strVal val="visible"/>
                                      </p:to>
                                    </p:set>
                                    <p:animEffect transition="in" filter="fade">
                                      <p:cBhvr>
                                        <p:cTn id="7" dur="10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1"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Picture 8" descr="Picture 8"/>
          <p:cNvPicPr>
            <a:picLocks noChangeAspect="1"/>
          </p:cNvPicPr>
          <p:nvPr/>
        </p:nvPicPr>
        <p:blipFill>
          <a:blip r:embed="rId2"/>
          <a:stretch>
            <a:fillRect/>
          </a:stretch>
        </p:blipFill>
        <p:spPr>
          <a:xfrm>
            <a:off x="0" y="0"/>
            <a:ext cx="12192000" cy="6864626"/>
          </a:xfrm>
          <a:prstGeom prst="rect">
            <a:avLst/>
          </a:prstGeom>
          <a:ln w="12700">
            <a:miter lim="400000"/>
          </a:ln>
        </p:spPr>
      </p:pic>
      <p:sp>
        <p:nvSpPr>
          <p:cNvPr id="151" name="Rectangle 16"/>
          <p:cNvSpPr/>
          <p:nvPr/>
        </p:nvSpPr>
        <p:spPr>
          <a:xfrm>
            <a:off x="0" y="1106833"/>
            <a:ext cx="12192000" cy="4644334"/>
          </a:xfrm>
          <a:prstGeom prst="rect">
            <a:avLst/>
          </a:prstGeom>
          <a:solidFill>
            <a:srgbClr val="8E9C9F"/>
          </a:solidFill>
          <a:ln w="12700">
            <a:miter lim="400000"/>
          </a:ln>
        </p:spPr>
        <p:txBody>
          <a:bodyPr lIns="45719" rIns="45719" anchor="ctr"/>
          <a:lstStyle/>
          <a:p>
            <a:pPr algn="ctr">
              <a:defRPr>
                <a:solidFill>
                  <a:srgbClr val="FFFFFF"/>
                </a:solidFill>
              </a:defRPr>
            </a:pPr>
            <a:endParaRPr/>
          </a:p>
        </p:txBody>
      </p:sp>
      <p:pic>
        <p:nvPicPr>
          <p:cNvPr id="152" name="Picture 2" descr="Picture 2"/>
          <p:cNvPicPr>
            <a:picLocks noChangeAspect="1"/>
          </p:cNvPicPr>
          <p:nvPr/>
        </p:nvPicPr>
        <p:blipFill>
          <a:blip r:embed="rId3"/>
          <a:stretch>
            <a:fillRect/>
          </a:stretch>
        </p:blipFill>
        <p:spPr>
          <a:xfrm>
            <a:off x="641959" y="1202404"/>
            <a:ext cx="4051301" cy="1549401"/>
          </a:xfrm>
          <a:prstGeom prst="rect">
            <a:avLst/>
          </a:prstGeom>
          <a:ln w="12700">
            <a:miter lim="400000"/>
          </a:ln>
        </p:spPr>
      </p:pic>
      <p:pic>
        <p:nvPicPr>
          <p:cNvPr id="153" name="Picture 4" descr="Picture 4"/>
          <p:cNvPicPr>
            <a:picLocks noChangeAspect="1"/>
          </p:cNvPicPr>
          <p:nvPr/>
        </p:nvPicPr>
        <p:blipFill>
          <a:blip r:embed="rId4"/>
          <a:stretch>
            <a:fillRect/>
          </a:stretch>
        </p:blipFill>
        <p:spPr>
          <a:xfrm>
            <a:off x="641959" y="2656233"/>
            <a:ext cx="4064001" cy="1562101"/>
          </a:xfrm>
          <a:prstGeom prst="rect">
            <a:avLst/>
          </a:prstGeom>
          <a:ln w="12700">
            <a:miter lim="400000"/>
          </a:ln>
        </p:spPr>
      </p:pic>
      <p:pic>
        <p:nvPicPr>
          <p:cNvPr id="154" name="Picture 6" descr="Picture 6"/>
          <p:cNvPicPr>
            <a:picLocks noChangeAspect="1"/>
          </p:cNvPicPr>
          <p:nvPr/>
        </p:nvPicPr>
        <p:blipFill>
          <a:blip r:embed="rId5"/>
          <a:stretch>
            <a:fillRect/>
          </a:stretch>
        </p:blipFill>
        <p:spPr>
          <a:xfrm>
            <a:off x="641959" y="4135920"/>
            <a:ext cx="4076701" cy="1574801"/>
          </a:xfrm>
          <a:prstGeom prst="rect">
            <a:avLst/>
          </a:prstGeom>
          <a:ln w="12700">
            <a:miter lim="400000"/>
          </a:ln>
        </p:spPr>
      </p:pic>
      <p:pic>
        <p:nvPicPr>
          <p:cNvPr id="155" name="Picture 10" descr="Picture 10"/>
          <p:cNvPicPr>
            <a:picLocks noChangeAspect="1"/>
          </p:cNvPicPr>
          <p:nvPr/>
        </p:nvPicPr>
        <p:blipFill>
          <a:blip r:embed="rId6"/>
          <a:stretch>
            <a:fillRect/>
          </a:stretch>
        </p:blipFill>
        <p:spPr>
          <a:xfrm>
            <a:off x="9082530" y="2077492"/>
            <a:ext cx="2058428" cy="2058429"/>
          </a:xfrm>
          <a:prstGeom prst="rect">
            <a:avLst/>
          </a:prstGeom>
          <a:ln w="12700">
            <a:miter lim="400000"/>
          </a:ln>
          <a:effectLst>
            <a:outerShdw blurRad="292100" dist="139700" dir="2700000" rotWithShape="0">
              <a:srgbClr val="333333">
                <a:alpha val="64999"/>
              </a:srgbClr>
            </a:outerShdw>
          </a:effectLst>
        </p:spPr>
      </p:pic>
      <p:sp>
        <p:nvSpPr>
          <p:cNvPr id="156" name="TextBox 14"/>
          <p:cNvSpPr txBox="1"/>
          <p:nvPr/>
        </p:nvSpPr>
        <p:spPr>
          <a:xfrm>
            <a:off x="8463730" y="4794003"/>
            <a:ext cx="3106116" cy="281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solidFill>
                  <a:srgbClr val="FFFFFF"/>
                </a:solidFill>
                <a:latin typeface="Bw Modelica Regular"/>
                <a:ea typeface="Bw Modelica Regular"/>
                <a:cs typeface="Bw Modelica Regular"/>
                <a:sym typeface="Bw Modelica Regular"/>
              </a:defRPr>
            </a:lvl1pPr>
          </a:lstStyle>
          <a:p>
            <a:r>
              <a:t>www.adventistas.org/pt/mordomiacrista</a:t>
            </a:r>
          </a:p>
        </p:txBody>
      </p:sp>
      <p:pic>
        <p:nvPicPr>
          <p:cNvPr id="157" name="Picture 18" descr="Picture 18"/>
          <p:cNvPicPr>
            <a:picLocks noChangeAspect="1"/>
          </p:cNvPicPr>
          <p:nvPr/>
        </p:nvPicPr>
        <p:blipFill>
          <a:blip r:embed="rId7">
            <a:alphaModFix amt="5000"/>
          </a:blip>
          <a:stretch>
            <a:fillRect/>
          </a:stretch>
        </p:blipFill>
        <p:spPr>
          <a:xfrm>
            <a:off x="8952944" y="3581244"/>
            <a:ext cx="2304658" cy="2304658"/>
          </a:xfrm>
          <a:prstGeom prst="rect">
            <a:avLst/>
          </a:prstGeom>
          <a:ln w="12700">
            <a:miter lim="400000"/>
          </a:ln>
        </p:spPr>
      </p:pic>
      <p:pic>
        <p:nvPicPr>
          <p:cNvPr id="158" name="Picture 20" descr="Picture 20"/>
          <p:cNvPicPr>
            <a:picLocks noChangeAspect="1"/>
          </p:cNvPicPr>
          <p:nvPr/>
        </p:nvPicPr>
        <p:blipFill>
          <a:blip r:embed="rId8"/>
          <a:stretch>
            <a:fillRect/>
          </a:stretch>
        </p:blipFill>
        <p:spPr>
          <a:xfrm>
            <a:off x="4410645" y="441287"/>
            <a:ext cx="3890720" cy="6889817"/>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158"/>
                                        </p:tgtEl>
                                        <p:attrNameLst>
                                          <p:attrName>style.visibility</p:attrName>
                                        </p:attrNameLst>
                                      </p:cBhvr>
                                      <p:to>
                                        <p:strVal val="visible"/>
                                      </p:to>
                                    </p:set>
                                    <p:anim calcmode="lin" valueType="num">
                                      <p:cBhvr>
                                        <p:cTn id="7" dur="500" fill="hold"/>
                                        <p:tgtEl>
                                          <p:spTgt spid="158"/>
                                        </p:tgtEl>
                                        <p:attrNameLst>
                                          <p:attrName>ppt_x</p:attrName>
                                        </p:attrNameLst>
                                      </p:cBhvr>
                                      <p:tavLst>
                                        <p:tav tm="0">
                                          <p:val>
                                            <p:strVal val="#ppt_x"/>
                                          </p:val>
                                        </p:tav>
                                        <p:tav tm="100000">
                                          <p:val>
                                            <p:strVal val="#ppt_x"/>
                                          </p:val>
                                        </p:tav>
                                      </p:tavLst>
                                    </p:anim>
                                    <p:anim calcmode="lin" valueType="num">
                                      <p:cBhvr>
                                        <p:cTn id="8" dur="500" fill="hold"/>
                                        <p:tgtEl>
                                          <p:spTgt spid="15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grpId="2" nodeType="afterEffect">
                                  <p:stCondLst>
                                    <p:cond delay="0"/>
                                  </p:stCondLst>
                                  <p:iterate>
                                    <p:tmAbs val="0"/>
                                  </p:iterate>
                                  <p:childTnLst>
                                    <p:set>
                                      <p:cBhvr>
                                        <p:cTn id="11" fill="hold"/>
                                        <p:tgtEl>
                                          <p:spTgt spid="152"/>
                                        </p:tgtEl>
                                        <p:attrNameLst>
                                          <p:attrName>style.visibility</p:attrName>
                                        </p:attrNameLst>
                                      </p:cBhvr>
                                      <p:to>
                                        <p:strVal val="visible"/>
                                      </p:to>
                                    </p:set>
                                    <p:anim calcmode="lin" valueType="num">
                                      <p:cBhvr>
                                        <p:cTn id="12" dur="500" fill="hold"/>
                                        <p:tgtEl>
                                          <p:spTgt spid="152"/>
                                        </p:tgtEl>
                                        <p:attrNameLst>
                                          <p:attrName>ppt_x</p:attrName>
                                        </p:attrNameLst>
                                      </p:cBhvr>
                                      <p:tavLst>
                                        <p:tav tm="0">
                                          <p:val>
                                            <p:strVal val="0-#ppt_w/2"/>
                                          </p:val>
                                        </p:tav>
                                        <p:tav tm="100000">
                                          <p:val>
                                            <p:strVal val="#ppt_x"/>
                                          </p:val>
                                        </p:tav>
                                      </p:tavLst>
                                    </p:anim>
                                    <p:anim calcmode="lin" valueType="num">
                                      <p:cBhvr>
                                        <p:cTn id="13" dur="500" fill="hold"/>
                                        <p:tgtEl>
                                          <p:spTgt spid="15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3" nodeType="afterEffect">
                                  <p:stCondLst>
                                    <p:cond delay="0"/>
                                  </p:stCondLst>
                                  <p:iterate>
                                    <p:tmAbs val="0"/>
                                  </p:iterate>
                                  <p:childTnLst>
                                    <p:set>
                                      <p:cBhvr>
                                        <p:cTn id="16" fill="hold"/>
                                        <p:tgtEl>
                                          <p:spTgt spid="153"/>
                                        </p:tgtEl>
                                        <p:attrNameLst>
                                          <p:attrName>style.visibility</p:attrName>
                                        </p:attrNameLst>
                                      </p:cBhvr>
                                      <p:to>
                                        <p:strVal val="visible"/>
                                      </p:to>
                                    </p:set>
                                    <p:anim calcmode="lin" valueType="num">
                                      <p:cBhvr>
                                        <p:cTn id="17" dur="500" fill="hold"/>
                                        <p:tgtEl>
                                          <p:spTgt spid="153"/>
                                        </p:tgtEl>
                                        <p:attrNameLst>
                                          <p:attrName>ppt_x</p:attrName>
                                        </p:attrNameLst>
                                      </p:cBhvr>
                                      <p:tavLst>
                                        <p:tav tm="0">
                                          <p:val>
                                            <p:strVal val="0-#ppt_w/2"/>
                                          </p:val>
                                        </p:tav>
                                        <p:tav tm="100000">
                                          <p:val>
                                            <p:strVal val="#ppt_x"/>
                                          </p:val>
                                        </p:tav>
                                      </p:tavLst>
                                    </p:anim>
                                    <p:anim calcmode="lin" valueType="num">
                                      <p:cBhvr>
                                        <p:cTn id="18" dur="500" fill="hold"/>
                                        <p:tgtEl>
                                          <p:spTgt spid="153"/>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4" nodeType="afterEffect">
                                  <p:stCondLst>
                                    <p:cond delay="0"/>
                                  </p:stCondLst>
                                  <p:iterate>
                                    <p:tmAbs val="0"/>
                                  </p:iterate>
                                  <p:childTnLst>
                                    <p:set>
                                      <p:cBhvr>
                                        <p:cTn id="21" fill="hold"/>
                                        <p:tgtEl>
                                          <p:spTgt spid="154"/>
                                        </p:tgtEl>
                                        <p:attrNameLst>
                                          <p:attrName>style.visibility</p:attrName>
                                        </p:attrNameLst>
                                      </p:cBhvr>
                                      <p:to>
                                        <p:strVal val="visible"/>
                                      </p:to>
                                    </p:set>
                                    <p:anim calcmode="lin" valueType="num">
                                      <p:cBhvr>
                                        <p:cTn id="22" dur="500" fill="hold"/>
                                        <p:tgtEl>
                                          <p:spTgt spid="154"/>
                                        </p:tgtEl>
                                        <p:attrNameLst>
                                          <p:attrName>ppt_x</p:attrName>
                                        </p:attrNameLst>
                                      </p:cBhvr>
                                      <p:tavLst>
                                        <p:tav tm="0">
                                          <p:val>
                                            <p:strVal val="0-#ppt_w/2"/>
                                          </p:val>
                                        </p:tav>
                                        <p:tav tm="100000">
                                          <p:val>
                                            <p:strVal val="#ppt_x"/>
                                          </p:val>
                                        </p:tav>
                                      </p:tavLst>
                                    </p:anim>
                                    <p:anim calcmode="lin" valueType="num">
                                      <p:cBhvr>
                                        <p:cTn id="23" dur="500" fill="hold"/>
                                        <p:tgtEl>
                                          <p:spTgt spid="154"/>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4" fill="hold" grpId="5" nodeType="afterEffect">
                                  <p:stCondLst>
                                    <p:cond delay="0"/>
                                  </p:stCondLst>
                                  <p:iterate>
                                    <p:tmAbs val="0"/>
                                  </p:iterate>
                                  <p:childTnLst>
                                    <p:set>
                                      <p:cBhvr>
                                        <p:cTn id="26" fill="hold"/>
                                        <p:tgtEl>
                                          <p:spTgt spid="155"/>
                                        </p:tgtEl>
                                        <p:attrNameLst>
                                          <p:attrName>style.visibility</p:attrName>
                                        </p:attrNameLst>
                                      </p:cBhvr>
                                      <p:to>
                                        <p:strVal val="visible"/>
                                      </p:to>
                                    </p:set>
                                    <p:anim calcmode="lin" valueType="num">
                                      <p:cBhvr>
                                        <p:cTn id="27" dur="1000" fill="hold"/>
                                        <p:tgtEl>
                                          <p:spTgt spid="155"/>
                                        </p:tgtEl>
                                        <p:attrNameLst>
                                          <p:attrName>ppt_x</p:attrName>
                                        </p:attrNameLst>
                                      </p:cBhvr>
                                      <p:tavLst>
                                        <p:tav tm="0">
                                          <p:val>
                                            <p:strVal val="#ppt_x"/>
                                          </p:val>
                                        </p:tav>
                                        <p:tav tm="100000">
                                          <p:val>
                                            <p:strVal val="#ppt_x"/>
                                          </p:val>
                                        </p:tav>
                                      </p:tavLst>
                                    </p:anim>
                                    <p:anim calcmode="lin" valueType="num">
                                      <p:cBhvr>
                                        <p:cTn id="28" dur="1000" fill="hold"/>
                                        <p:tgtEl>
                                          <p:spTgt spid="155"/>
                                        </p:tgtEl>
                                        <p:attrNameLst>
                                          <p:attrName>ppt_y</p:attrName>
                                        </p:attrNameLst>
                                      </p:cBhvr>
                                      <p:tavLst>
                                        <p:tav tm="0">
                                          <p:val>
                                            <p:strVal val="1+#ppt_h/2"/>
                                          </p:val>
                                        </p:tav>
                                        <p:tav tm="100000">
                                          <p:val>
                                            <p:strVal val="#ppt_y"/>
                                          </p:val>
                                        </p:tav>
                                      </p:tavLst>
                                    </p:anim>
                                  </p:childTnLst>
                                </p:cTn>
                              </p:par>
                            </p:childTnLst>
                          </p:cTn>
                        </p:par>
                        <p:par>
                          <p:cTn id="29" fill="hold">
                            <p:stCondLst>
                              <p:cond delay="3000"/>
                            </p:stCondLst>
                            <p:childTnLst>
                              <p:par>
                                <p:cTn id="30" presetID="10" presetClass="entr" fill="hold" grpId="6" nodeType="afterEffect">
                                  <p:stCondLst>
                                    <p:cond delay="0"/>
                                  </p:stCondLst>
                                  <p:iterate>
                                    <p:tmAbs val="0"/>
                                  </p:iterate>
                                  <p:childTnLst>
                                    <p:set>
                                      <p:cBhvr>
                                        <p:cTn id="31" fill="hold"/>
                                        <p:tgtEl>
                                          <p:spTgt spid="156"/>
                                        </p:tgtEl>
                                        <p:attrNameLst>
                                          <p:attrName>style.visibility</p:attrName>
                                        </p:attrNameLst>
                                      </p:cBhvr>
                                      <p:to>
                                        <p:strVal val="visible"/>
                                      </p:to>
                                    </p:set>
                                    <p:animEffect transition="in" filter="fade">
                                      <p:cBhvr>
                                        <p:cTn id="32"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2" animBg="1" advAuto="0"/>
      <p:bldP spid="153" grpId="3" animBg="1" advAuto="0"/>
      <p:bldP spid="154" grpId="4" animBg="1" advAuto="0"/>
      <p:bldP spid="155" grpId="5" animBg="1" advAuto="0"/>
      <p:bldP spid="156" grpId="6" animBg="1" advAuto="0"/>
      <p:bldP spid="158" grpId="1"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4" descr="Picture 4"/>
          <p:cNvPicPr>
            <a:picLocks noChangeAspect="1"/>
          </p:cNvPicPr>
          <p:nvPr/>
        </p:nvPicPr>
        <p:blipFill>
          <a:blip r:embed="rId2"/>
          <a:stretch>
            <a:fillRect/>
          </a:stretch>
        </p:blipFill>
        <p:spPr>
          <a:xfrm>
            <a:off x="0" y="0"/>
            <a:ext cx="12192000" cy="6864626"/>
          </a:xfrm>
          <a:prstGeom prst="rect">
            <a:avLst/>
          </a:prstGeom>
          <a:ln w="12700">
            <a:miter lim="400000"/>
          </a:ln>
        </p:spPr>
      </p:pic>
      <p:sp>
        <p:nvSpPr>
          <p:cNvPr id="101" name="Rectangle 3"/>
          <p:cNvSpPr/>
          <p:nvPr/>
        </p:nvSpPr>
        <p:spPr>
          <a:xfrm>
            <a:off x="1660566" y="1954503"/>
            <a:ext cx="8870868" cy="1079532"/>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02" name="TextBox 2"/>
          <p:cNvSpPr txBox="1"/>
          <p:nvPr/>
        </p:nvSpPr>
        <p:spPr>
          <a:xfrm>
            <a:off x="2001501" y="1986438"/>
            <a:ext cx="8188999" cy="1005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6000" b="1">
                <a:solidFill>
                  <a:srgbClr val="FFFFFF"/>
                </a:solidFill>
                <a:latin typeface="Abhaya Libre ExtraBold"/>
                <a:ea typeface="Abhaya Libre ExtraBold"/>
                <a:cs typeface="Abhaya Libre ExtraBold"/>
                <a:sym typeface="Abhaya Libre ExtraBold"/>
              </a:defRPr>
            </a:lvl1pPr>
          </a:lstStyle>
          <a:p>
            <a:r>
              <a:t>DE VOLTA A BETEL</a:t>
            </a:r>
          </a:p>
        </p:txBody>
      </p:sp>
      <p:sp>
        <p:nvSpPr>
          <p:cNvPr id="103" name="TextBox 1"/>
          <p:cNvSpPr txBox="1"/>
          <p:nvPr/>
        </p:nvSpPr>
        <p:spPr>
          <a:xfrm>
            <a:off x="1055122" y="3583483"/>
            <a:ext cx="9978837" cy="828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400">
                <a:latin typeface="Bw Modelica Regular"/>
                <a:ea typeface="Bw Modelica Regular"/>
                <a:cs typeface="Bw Modelica Regular"/>
                <a:sym typeface="Bw Modelica Regular"/>
              </a:defRPr>
            </a:lvl1pPr>
          </a:lstStyle>
          <a:p>
            <a:r>
              <a:rPr dirty="0"/>
              <a:t>“E </a:t>
            </a:r>
            <a:r>
              <a:rPr dirty="0" err="1"/>
              <a:t>esta</a:t>
            </a:r>
            <a:r>
              <a:rPr dirty="0"/>
              <a:t> </a:t>
            </a:r>
            <a:r>
              <a:rPr dirty="0" err="1"/>
              <a:t>pedra</a:t>
            </a:r>
            <a:r>
              <a:rPr dirty="0"/>
              <a:t> que </a:t>
            </a:r>
            <a:r>
              <a:rPr dirty="0" err="1"/>
              <a:t>tenho</a:t>
            </a:r>
            <a:r>
              <a:rPr dirty="0"/>
              <a:t> </a:t>
            </a:r>
            <a:r>
              <a:rPr dirty="0" err="1"/>
              <a:t>posto</a:t>
            </a:r>
            <a:r>
              <a:rPr dirty="0"/>
              <a:t> por </a:t>
            </a:r>
            <a:r>
              <a:rPr dirty="0" err="1"/>
              <a:t>coluna</a:t>
            </a:r>
            <a:r>
              <a:rPr dirty="0"/>
              <a:t> </a:t>
            </a:r>
            <a:r>
              <a:rPr dirty="0" err="1"/>
              <a:t>será</a:t>
            </a:r>
            <a:r>
              <a:rPr dirty="0"/>
              <a:t> casa de Deus; e de </a:t>
            </a:r>
            <a:r>
              <a:rPr dirty="0" err="1"/>
              <a:t>tudo</a:t>
            </a:r>
            <a:r>
              <a:rPr dirty="0"/>
              <a:t> </a:t>
            </a:r>
            <a:r>
              <a:rPr dirty="0" err="1"/>
              <a:t>quanto</a:t>
            </a:r>
            <a:r>
              <a:rPr dirty="0"/>
              <a:t> me </a:t>
            </a:r>
            <a:r>
              <a:rPr dirty="0" err="1"/>
              <a:t>deres</a:t>
            </a:r>
            <a:r>
              <a:rPr dirty="0"/>
              <a:t>, </a:t>
            </a:r>
            <a:r>
              <a:rPr dirty="0" err="1"/>
              <a:t>certamente</a:t>
            </a:r>
            <a:r>
              <a:rPr dirty="0"/>
              <a:t> </a:t>
            </a:r>
            <a:r>
              <a:rPr dirty="0" err="1"/>
              <a:t>te</a:t>
            </a:r>
            <a:r>
              <a:rPr dirty="0"/>
              <a:t> </a:t>
            </a:r>
            <a:r>
              <a:rPr dirty="0" err="1"/>
              <a:t>darei</a:t>
            </a:r>
            <a:r>
              <a:rPr dirty="0"/>
              <a:t> o </a:t>
            </a:r>
            <a:r>
              <a:rPr dirty="0" err="1"/>
              <a:t>dízimo</a:t>
            </a:r>
            <a:r>
              <a:rPr lang="pt-BR" dirty="0"/>
              <a:t>.</a:t>
            </a:r>
            <a:r>
              <a:rPr dirty="0"/>
              <a:t>”</a:t>
            </a:r>
          </a:p>
        </p:txBody>
      </p:sp>
      <p:sp>
        <p:nvSpPr>
          <p:cNvPr id="104" name="TextBox 6"/>
          <p:cNvSpPr txBox="1"/>
          <p:nvPr/>
        </p:nvSpPr>
        <p:spPr>
          <a:xfrm>
            <a:off x="5084815" y="4917763"/>
            <a:ext cx="2022368" cy="345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1600">
                <a:latin typeface="Bw Modelica Regular"/>
                <a:ea typeface="Bw Modelica Regular"/>
                <a:cs typeface="Bw Modelica Regular"/>
                <a:sym typeface="Bw Modelica Regular"/>
              </a:defRPr>
            </a:lvl1pPr>
          </a:lstStyle>
          <a:p>
            <a:r>
              <a:t>(Gênesis 28:22).</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102"/>
                                        </p:tgtEl>
                                        <p:attrNameLst>
                                          <p:attrName>style.visibility</p:attrName>
                                        </p:attrNameLst>
                                      </p:cBhvr>
                                      <p:to>
                                        <p:strVal val="visible"/>
                                      </p:to>
                                    </p:set>
                                    <p:anim calcmode="lin" valueType="num">
                                      <p:cBhvr>
                                        <p:cTn id="7" dur="1000" fill="hold"/>
                                        <p:tgtEl>
                                          <p:spTgt spid="102"/>
                                        </p:tgtEl>
                                        <p:attrNameLst>
                                          <p:attrName>ppt_x</p:attrName>
                                        </p:attrNameLst>
                                      </p:cBhvr>
                                      <p:tavLst>
                                        <p:tav tm="0">
                                          <p:val>
                                            <p:strVal val="#ppt_x"/>
                                          </p:val>
                                        </p:tav>
                                        <p:tav tm="100000">
                                          <p:val>
                                            <p:strVal val="#ppt_x"/>
                                          </p:val>
                                        </p:tav>
                                      </p:tavLst>
                                    </p:anim>
                                    <p:anim calcmode="lin" valueType="num">
                                      <p:cBhvr>
                                        <p:cTn id="8" dur="1000" fill="hold"/>
                                        <p:tgtEl>
                                          <p:spTgt spid="10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2" nodeType="afterEffect">
                                  <p:stCondLst>
                                    <p:cond delay="0"/>
                                  </p:stCondLst>
                                  <p:iterate>
                                    <p:tmAbs val="0"/>
                                  </p:iterate>
                                  <p:childTnLst>
                                    <p:set>
                                      <p:cBhvr>
                                        <p:cTn id="11" fill="hold"/>
                                        <p:tgtEl>
                                          <p:spTgt spid="101"/>
                                        </p:tgtEl>
                                        <p:attrNameLst>
                                          <p:attrName>style.visibility</p:attrName>
                                        </p:attrNameLst>
                                      </p:cBhvr>
                                      <p:to>
                                        <p:strVal val="visible"/>
                                      </p:to>
                                    </p:set>
                                    <p:anim calcmode="lin" valueType="num">
                                      <p:cBhvr>
                                        <p:cTn id="12" dur="1000" fill="hold"/>
                                        <p:tgtEl>
                                          <p:spTgt spid="101"/>
                                        </p:tgtEl>
                                        <p:attrNameLst>
                                          <p:attrName>ppt_x</p:attrName>
                                        </p:attrNameLst>
                                      </p:cBhvr>
                                      <p:tavLst>
                                        <p:tav tm="0">
                                          <p:val>
                                            <p:strVal val="#ppt_x"/>
                                          </p:val>
                                        </p:tav>
                                        <p:tav tm="100000">
                                          <p:val>
                                            <p:strVal val="#ppt_x"/>
                                          </p:val>
                                        </p:tav>
                                      </p:tavLst>
                                    </p:anim>
                                    <p:anim calcmode="lin" valueType="num">
                                      <p:cBhvr>
                                        <p:cTn id="13" dur="1000" fill="hold"/>
                                        <p:tgtEl>
                                          <p:spTgt spid="101"/>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10" presetClass="entr" fill="hold" grpId="3" nodeType="afterEffect">
                                  <p:stCondLst>
                                    <p:cond delay="500"/>
                                  </p:stCondLst>
                                  <p:iterate>
                                    <p:tmAbs val="0"/>
                                  </p:iterate>
                                  <p:childTnLst>
                                    <p:set>
                                      <p:cBhvr>
                                        <p:cTn id="16" fill="hold"/>
                                        <p:tgtEl>
                                          <p:spTgt spid="103"/>
                                        </p:tgtEl>
                                        <p:attrNameLst>
                                          <p:attrName>style.visibility</p:attrName>
                                        </p:attrNameLst>
                                      </p:cBhvr>
                                      <p:to>
                                        <p:strVal val="visible"/>
                                      </p:to>
                                    </p:set>
                                    <p:animEffect transition="in" filter="fade">
                                      <p:cBhvr>
                                        <p:cTn id="17" dur="1000"/>
                                        <p:tgtEl>
                                          <p:spTgt spid="103"/>
                                        </p:tgtEl>
                                      </p:cBhvr>
                                    </p:animEffect>
                                  </p:childTnLst>
                                </p:cTn>
                              </p:par>
                            </p:childTnLst>
                          </p:cTn>
                        </p:par>
                        <p:par>
                          <p:cTn id="18" fill="hold">
                            <p:stCondLst>
                              <p:cond delay="3500"/>
                            </p:stCondLst>
                            <p:childTnLst>
                              <p:par>
                                <p:cTn id="19" presetID="10" presetClass="entr" fill="hold" grpId="4" nodeType="afterEffect">
                                  <p:stCondLst>
                                    <p:cond delay="1000"/>
                                  </p:stCondLst>
                                  <p:iterate>
                                    <p:tmAbs val="0"/>
                                  </p:iterate>
                                  <p:childTnLst>
                                    <p:set>
                                      <p:cBhvr>
                                        <p:cTn id="20" fill="hold"/>
                                        <p:tgtEl>
                                          <p:spTgt spid="104"/>
                                        </p:tgtEl>
                                        <p:attrNameLst>
                                          <p:attrName>style.visibility</p:attrName>
                                        </p:attrNameLst>
                                      </p:cBhvr>
                                      <p:to>
                                        <p:strVal val="visible"/>
                                      </p:to>
                                    </p:set>
                                    <p:animEffect transition="in" filter="fade">
                                      <p:cBhvr>
                                        <p:cTn id="21" dur="1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2" animBg="1" advAuto="0"/>
      <p:bldP spid="102" grpId="1" animBg="1" advAuto="0"/>
      <p:bldP spid="103" grpId="3" animBg="1" advAuto="0"/>
      <p:bldP spid="104" grpId="4"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Picture 12" descr="Picture 12"/>
          <p:cNvPicPr>
            <a:picLocks noChangeAspect="1"/>
          </p:cNvPicPr>
          <p:nvPr/>
        </p:nvPicPr>
        <p:blipFill>
          <a:blip r:embed="rId2"/>
          <a:stretch>
            <a:fillRect/>
          </a:stretch>
        </p:blipFill>
        <p:spPr>
          <a:xfrm flipH="1">
            <a:off x="0" y="0"/>
            <a:ext cx="12192000" cy="6864626"/>
          </a:xfrm>
          <a:prstGeom prst="rect">
            <a:avLst/>
          </a:prstGeom>
          <a:ln w="12700">
            <a:miter lim="400000"/>
          </a:ln>
        </p:spPr>
      </p:pic>
      <p:pic>
        <p:nvPicPr>
          <p:cNvPr id="107" name="Picture 4" descr="Picture 4"/>
          <p:cNvPicPr>
            <a:picLocks noChangeAspect="1"/>
          </p:cNvPicPr>
          <p:nvPr/>
        </p:nvPicPr>
        <p:blipFill>
          <a:blip r:embed="rId3"/>
          <a:stretch>
            <a:fillRect/>
          </a:stretch>
        </p:blipFill>
        <p:spPr>
          <a:xfrm>
            <a:off x="3811713" y="0"/>
            <a:ext cx="10119464" cy="6746310"/>
          </a:xfrm>
          <a:prstGeom prst="rect">
            <a:avLst/>
          </a:prstGeom>
          <a:ln w="12700">
            <a:miter lim="400000"/>
          </a:ln>
        </p:spPr>
      </p:pic>
      <p:sp>
        <p:nvSpPr>
          <p:cNvPr id="108" name="TextBox 10"/>
          <p:cNvSpPr txBox="1"/>
          <p:nvPr/>
        </p:nvSpPr>
        <p:spPr>
          <a:xfrm>
            <a:off x="1014693" y="2946507"/>
            <a:ext cx="3851169" cy="316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a:solidFill>
                  <a:srgbClr val="262626"/>
                </a:solidFill>
                <a:latin typeface="Bw Modelica Regular"/>
                <a:ea typeface="Bw Modelica Regular"/>
                <a:cs typeface="Bw Modelica Regular"/>
                <a:sym typeface="Bw Modelica Regular"/>
              </a:defRPr>
            </a:lvl1pPr>
          </a:lstStyle>
          <a:p>
            <a:r>
              <a:t>Adoração, a maior necessidade e experiência mais profunda da humanidade, não pode ser definida, mas apenas experimentada. É atitude, ação, obediência, espanto, medo, alegria, celebração, mistério, vida, dedicação — isso é tudo. Cada dimensão da vida é tocada pela adoração. A adoração transforma vidas.</a:t>
            </a:r>
          </a:p>
        </p:txBody>
      </p:sp>
      <p:sp>
        <p:nvSpPr>
          <p:cNvPr id="109" name="Rectangle 5"/>
          <p:cNvSpPr/>
          <p:nvPr/>
        </p:nvSpPr>
        <p:spPr>
          <a:xfrm>
            <a:off x="855781" y="1481901"/>
            <a:ext cx="4178557" cy="1079532"/>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10" name="TextBox 7"/>
          <p:cNvSpPr txBox="1"/>
          <p:nvPr/>
        </p:nvSpPr>
        <p:spPr>
          <a:xfrm>
            <a:off x="906466" y="1580060"/>
            <a:ext cx="4083656" cy="828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sz="2400" b="1">
                <a:solidFill>
                  <a:srgbClr val="FFFFFF"/>
                </a:solidFill>
                <a:latin typeface="Abhaya Libre ExtraBold"/>
                <a:ea typeface="Abhaya Libre ExtraBold"/>
                <a:cs typeface="Abhaya Libre ExtraBold"/>
                <a:sym typeface="Abhaya Libre ExtraBold"/>
              </a:defRPr>
            </a:pPr>
            <a:r>
              <a:t>BETEL, PONTO</a:t>
            </a:r>
          </a:p>
          <a:p>
            <a:pPr algn="ctr">
              <a:defRPr sz="2400" b="1">
                <a:solidFill>
                  <a:srgbClr val="FFFFFF"/>
                </a:solidFill>
                <a:latin typeface="Abhaya Libre ExtraBold"/>
                <a:ea typeface="Abhaya Libre ExtraBold"/>
                <a:cs typeface="Abhaya Libre ExtraBold"/>
                <a:sym typeface="Abhaya Libre ExtraBold"/>
              </a:defRPr>
            </a:pPr>
            <a:r>
              <a:t>DE ENCONTRO COM DEUS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07"/>
                                        </p:tgtEl>
                                        <p:attrNameLst>
                                          <p:attrName>style.visibility</p:attrName>
                                        </p:attrNameLst>
                                      </p:cBhvr>
                                      <p:to>
                                        <p:strVal val="visible"/>
                                      </p:to>
                                    </p:set>
                                    <p:animEffect transition="in" filter="fade">
                                      <p:cBhvr>
                                        <p:cTn id="7" dur="1000"/>
                                        <p:tgtEl>
                                          <p:spTgt spid="107"/>
                                        </p:tgtEl>
                                      </p:cBhvr>
                                    </p:animEffect>
                                  </p:childTnLst>
                                </p:cTn>
                              </p:par>
                            </p:childTnLst>
                          </p:cTn>
                        </p:par>
                        <p:par>
                          <p:cTn id="8" fill="hold">
                            <p:stCondLst>
                              <p:cond delay="1000"/>
                            </p:stCondLst>
                            <p:childTnLst>
                              <p:par>
                                <p:cTn id="9" presetID="10" presetClass="entr" fill="hold" grpId="2" nodeType="afterEffect">
                                  <p:stCondLst>
                                    <p:cond delay="500"/>
                                  </p:stCondLst>
                                  <p:iterate>
                                    <p:tmAbs val="0"/>
                                  </p:iterate>
                                  <p:childTnLst>
                                    <p:set>
                                      <p:cBhvr>
                                        <p:cTn id="10" fill="hold"/>
                                        <p:tgtEl>
                                          <p:spTgt spid="108"/>
                                        </p:tgtEl>
                                        <p:attrNameLst>
                                          <p:attrName>style.visibility</p:attrName>
                                        </p:attrNameLst>
                                      </p:cBhvr>
                                      <p:to>
                                        <p:strVal val="visible"/>
                                      </p:to>
                                    </p:set>
                                    <p:animEffect transition="in" filter="fade">
                                      <p:cBhvr>
                                        <p:cTn id="11" dur="1000"/>
                                        <p:tgtEl>
                                          <p:spTgt spid="108"/>
                                        </p:tgtEl>
                                      </p:cBhvr>
                                    </p:animEffect>
                                  </p:childTnLst>
                                </p:cTn>
                              </p:par>
                            </p:childTnLst>
                          </p:cTn>
                        </p:par>
                        <p:par>
                          <p:cTn id="12" fill="hold">
                            <p:stCondLst>
                              <p:cond delay="2500"/>
                            </p:stCondLst>
                            <p:childTnLst>
                              <p:par>
                                <p:cTn id="13" presetID="2" presetClass="entr" presetSubtype="4" fill="hold" grpId="3" nodeType="afterEffect">
                                  <p:stCondLst>
                                    <p:cond delay="0"/>
                                  </p:stCondLst>
                                  <p:iterate>
                                    <p:tmAbs val="0"/>
                                  </p:iterate>
                                  <p:childTnLst>
                                    <p:set>
                                      <p:cBhvr>
                                        <p:cTn id="14" fill="hold"/>
                                        <p:tgtEl>
                                          <p:spTgt spid="109"/>
                                        </p:tgtEl>
                                        <p:attrNameLst>
                                          <p:attrName>style.visibility</p:attrName>
                                        </p:attrNameLst>
                                      </p:cBhvr>
                                      <p:to>
                                        <p:strVal val="visible"/>
                                      </p:to>
                                    </p:set>
                                    <p:anim calcmode="lin" valueType="num">
                                      <p:cBhvr>
                                        <p:cTn id="15" dur="1000" fill="hold"/>
                                        <p:tgtEl>
                                          <p:spTgt spid="109"/>
                                        </p:tgtEl>
                                        <p:attrNameLst>
                                          <p:attrName>ppt_x</p:attrName>
                                        </p:attrNameLst>
                                      </p:cBhvr>
                                      <p:tavLst>
                                        <p:tav tm="0">
                                          <p:val>
                                            <p:strVal val="#ppt_x"/>
                                          </p:val>
                                        </p:tav>
                                        <p:tav tm="100000">
                                          <p:val>
                                            <p:strVal val="#ppt_x"/>
                                          </p:val>
                                        </p:tav>
                                      </p:tavLst>
                                    </p:anim>
                                    <p:anim calcmode="lin" valueType="num">
                                      <p:cBhvr>
                                        <p:cTn id="16" dur="1000" fill="hold"/>
                                        <p:tgtEl>
                                          <p:spTgt spid="109"/>
                                        </p:tgtEl>
                                        <p:attrNameLst>
                                          <p:attrName>ppt_y</p:attrName>
                                        </p:attrNameLst>
                                      </p:cBhvr>
                                      <p:tavLst>
                                        <p:tav tm="0">
                                          <p:val>
                                            <p:strVal val="1+#ppt_h/2"/>
                                          </p:val>
                                        </p:tav>
                                        <p:tav tm="100000">
                                          <p:val>
                                            <p:strVal val="#ppt_y"/>
                                          </p:val>
                                        </p:tav>
                                      </p:tavLst>
                                    </p:anim>
                                  </p:childTnLst>
                                </p:cTn>
                              </p:par>
                            </p:childTnLst>
                          </p:cTn>
                        </p:par>
                        <p:par>
                          <p:cTn id="17" fill="hold">
                            <p:stCondLst>
                              <p:cond delay="3500"/>
                            </p:stCondLst>
                            <p:childTnLst>
                              <p:par>
                                <p:cTn id="18" presetID="2" presetClass="entr" presetSubtype="4" fill="hold" grpId="4" nodeType="afterEffect">
                                  <p:stCondLst>
                                    <p:cond delay="0"/>
                                  </p:stCondLst>
                                  <p:iterate>
                                    <p:tmAbs val="0"/>
                                  </p:iterate>
                                  <p:childTnLst>
                                    <p:set>
                                      <p:cBhvr>
                                        <p:cTn id="19" fill="hold"/>
                                        <p:tgtEl>
                                          <p:spTgt spid="110"/>
                                        </p:tgtEl>
                                        <p:attrNameLst>
                                          <p:attrName>style.visibility</p:attrName>
                                        </p:attrNameLst>
                                      </p:cBhvr>
                                      <p:to>
                                        <p:strVal val="visible"/>
                                      </p:to>
                                    </p:set>
                                    <p:anim calcmode="lin" valueType="num">
                                      <p:cBhvr>
                                        <p:cTn id="20" dur="1000" fill="hold"/>
                                        <p:tgtEl>
                                          <p:spTgt spid="110"/>
                                        </p:tgtEl>
                                        <p:attrNameLst>
                                          <p:attrName>ppt_x</p:attrName>
                                        </p:attrNameLst>
                                      </p:cBhvr>
                                      <p:tavLst>
                                        <p:tav tm="0">
                                          <p:val>
                                            <p:strVal val="#ppt_x"/>
                                          </p:val>
                                        </p:tav>
                                        <p:tav tm="100000">
                                          <p:val>
                                            <p:strVal val="#ppt_x"/>
                                          </p:val>
                                        </p:tav>
                                      </p:tavLst>
                                    </p:anim>
                                    <p:anim calcmode="lin" valueType="num">
                                      <p:cBhvr>
                                        <p:cTn id="21" dur="1000" fill="hold"/>
                                        <p:tgtEl>
                                          <p:spTgt spid="1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1" animBg="1" advAuto="0"/>
      <p:bldP spid="108" grpId="2" animBg="1" advAuto="0"/>
      <p:bldP spid="109" grpId="3" animBg="1" advAuto="0"/>
      <p:bldP spid="110" grpId="4"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9" descr="Picture 9"/>
          <p:cNvPicPr>
            <a:picLocks noChangeAspect="1"/>
          </p:cNvPicPr>
          <p:nvPr/>
        </p:nvPicPr>
        <p:blipFill>
          <a:blip r:embed="rId2"/>
          <a:stretch>
            <a:fillRect/>
          </a:stretch>
        </p:blipFill>
        <p:spPr>
          <a:xfrm>
            <a:off x="0" y="0"/>
            <a:ext cx="12192000" cy="6864626"/>
          </a:xfrm>
          <a:prstGeom prst="rect">
            <a:avLst/>
          </a:prstGeom>
          <a:ln w="12700">
            <a:miter lim="400000"/>
          </a:ln>
        </p:spPr>
      </p:pic>
      <p:sp>
        <p:nvSpPr>
          <p:cNvPr id="113" name="Rectangle 5"/>
          <p:cNvSpPr/>
          <p:nvPr/>
        </p:nvSpPr>
        <p:spPr>
          <a:xfrm>
            <a:off x="2339439" y="1542591"/>
            <a:ext cx="7410202" cy="1079532"/>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14" name="Rectangle 6"/>
          <p:cNvSpPr/>
          <p:nvPr/>
        </p:nvSpPr>
        <p:spPr>
          <a:xfrm>
            <a:off x="2808513" y="2622123"/>
            <a:ext cx="6472054" cy="897188"/>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15" name="TextBox 7"/>
          <p:cNvSpPr txBox="1"/>
          <p:nvPr/>
        </p:nvSpPr>
        <p:spPr>
          <a:xfrm>
            <a:off x="2570167" y="1652627"/>
            <a:ext cx="6948747" cy="1920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sz="6000" b="1">
                <a:solidFill>
                  <a:srgbClr val="FFFFFF"/>
                </a:solidFill>
                <a:latin typeface="Abhaya Libre ExtraBold"/>
                <a:ea typeface="Abhaya Libre ExtraBold"/>
                <a:cs typeface="Abhaya Libre ExtraBold"/>
                <a:sym typeface="Abhaya Libre ExtraBold"/>
              </a:defRPr>
            </a:pPr>
            <a:r>
              <a:t>VOTOS NO LOCAL</a:t>
            </a:r>
          </a:p>
          <a:p>
            <a:pPr algn="ctr">
              <a:defRPr sz="6000" b="1">
                <a:solidFill>
                  <a:srgbClr val="FFFFFF"/>
                </a:solidFill>
                <a:latin typeface="Abhaya Libre ExtraBold"/>
                <a:ea typeface="Abhaya Libre ExtraBold"/>
                <a:cs typeface="Abhaya Libre ExtraBold"/>
                <a:sym typeface="Abhaya Libre ExtraBold"/>
              </a:defRPr>
            </a:pPr>
            <a:r>
              <a:t>DE ADORAÇÃO </a:t>
            </a:r>
          </a:p>
        </p:txBody>
      </p:sp>
      <p:sp>
        <p:nvSpPr>
          <p:cNvPr id="116" name="TextBox 11"/>
          <p:cNvSpPr txBox="1"/>
          <p:nvPr/>
        </p:nvSpPr>
        <p:spPr>
          <a:xfrm>
            <a:off x="1055122" y="4167382"/>
            <a:ext cx="9978837" cy="1348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800">
                <a:latin typeface="Bw Modelica Regular"/>
                <a:ea typeface="Bw Modelica Regular"/>
                <a:cs typeface="Bw Modelica Regular"/>
                <a:sym typeface="Bw Modelica Regular"/>
              </a:defRPr>
            </a:lvl1pPr>
          </a:lstStyle>
          <a:p>
            <a:r>
              <a:t>As casas de oração devem ser os edifícios mais limpos e bonitos, e o culto deve ser adequado a um lugar onde os anjos sobem e descem.</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113"/>
                                        </p:tgtEl>
                                        <p:attrNameLst>
                                          <p:attrName>style.visibility</p:attrName>
                                        </p:attrNameLst>
                                      </p:cBhvr>
                                      <p:to>
                                        <p:strVal val="visible"/>
                                      </p:to>
                                    </p:set>
                                    <p:anim calcmode="lin" valueType="num">
                                      <p:cBhvr>
                                        <p:cTn id="7" dur="1000" fill="hold"/>
                                        <p:tgtEl>
                                          <p:spTgt spid="113"/>
                                        </p:tgtEl>
                                        <p:attrNameLst>
                                          <p:attrName>ppt_x</p:attrName>
                                        </p:attrNameLst>
                                      </p:cBhvr>
                                      <p:tavLst>
                                        <p:tav tm="0">
                                          <p:val>
                                            <p:strVal val="#ppt_x"/>
                                          </p:val>
                                        </p:tav>
                                        <p:tav tm="100000">
                                          <p:val>
                                            <p:strVal val="#ppt_x"/>
                                          </p:val>
                                        </p:tav>
                                      </p:tavLst>
                                    </p:anim>
                                    <p:anim calcmode="lin" valueType="num">
                                      <p:cBhvr>
                                        <p:cTn id="8" dur="1000" fill="hold"/>
                                        <p:tgtEl>
                                          <p:spTgt spid="11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2" nodeType="afterEffect">
                                  <p:stCondLst>
                                    <p:cond delay="0"/>
                                  </p:stCondLst>
                                  <p:iterate>
                                    <p:tmAbs val="0"/>
                                  </p:iterate>
                                  <p:childTnLst>
                                    <p:set>
                                      <p:cBhvr>
                                        <p:cTn id="11" fill="hold"/>
                                        <p:tgtEl>
                                          <p:spTgt spid="114"/>
                                        </p:tgtEl>
                                        <p:attrNameLst>
                                          <p:attrName>style.visibility</p:attrName>
                                        </p:attrNameLst>
                                      </p:cBhvr>
                                      <p:to>
                                        <p:strVal val="visible"/>
                                      </p:to>
                                    </p:set>
                                    <p:anim calcmode="lin" valueType="num">
                                      <p:cBhvr>
                                        <p:cTn id="12" dur="1000" fill="hold"/>
                                        <p:tgtEl>
                                          <p:spTgt spid="114"/>
                                        </p:tgtEl>
                                        <p:attrNameLst>
                                          <p:attrName>ppt_x</p:attrName>
                                        </p:attrNameLst>
                                      </p:cBhvr>
                                      <p:tavLst>
                                        <p:tav tm="0">
                                          <p:val>
                                            <p:strVal val="#ppt_x"/>
                                          </p:val>
                                        </p:tav>
                                        <p:tav tm="100000">
                                          <p:val>
                                            <p:strVal val="#ppt_x"/>
                                          </p:val>
                                        </p:tav>
                                      </p:tavLst>
                                    </p:anim>
                                    <p:anim calcmode="lin" valueType="num">
                                      <p:cBhvr>
                                        <p:cTn id="13" dur="1000" fill="hold"/>
                                        <p:tgtEl>
                                          <p:spTgt spid="1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grpId="3" nodeType="afterEffect">
                                  <p:stCondLst>
                                    <p:cond delay="0"/>
                                  </p:stCondLst>
                                  <p:iterate>
                                    <p:tmAbs val="0"/>
                                  </p:iterate>
                                  <p:childTnLst>
                                    <p:set>
                                      <p:cBhvr>
                                        <p:cTn id="16" fill="hold"/>
                                        <p:tgtEl>
                                          <p:spTgt spid="115"/>
                                        </p:tgtEl>
                                        <p:attrNameLst>
                                          <p:attrName>style.visibility</p:attrName>
                                        </p:attrNameLst>
                                      </p:cBhvr>
                                      <p:to>
                                        <p:strVal val="visible"/>
                                      </p:to>
                                    </p:set>
                                    <p:anim calcmode="lin" valueType="num">
                                      <p:cBhvr>
                                        <p:cTn id="17" dur="1000" fill="hold"/>
                                        <p:tgtEl>
                                          <p:spTgt spid="115"/>
                                        </p:tgtEl>
                                        <p:attrNameLst>
                                          <p:attrName>ppt_x</p:attrName>
                                        </p:attrNameLst>
                                      </p:cBhvr>
                                      <p:tavLst>
                                        <p:tav tm="0">
                                          <p:val>
                                            <p:strVal val="#ppt_x"/>
                                          </p:val>
                                        </p:tav>
                                        <p:tav tm="100000">
                                          <p:val>
                                            <p:strVal val="#ppt_x"/>
                                          </p:val>
                                        </p:tav>
                                      </p:tavLst>
                                    </p:anim>
                                    <p:anim calcmode="lin" valueType="num">
                                      <p:cBhvr>
                                        <p:cTn id="18" dur="1000" fill="hold"/>
                                        <p:tgtEl>
                                          <p:spTgt spid="115"/>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10" presetClass="entr" fill="hold" grpId="4" nodeType="afterEffect">
                                  <p:stCondLst>
                                    <p:cond delay="500"/>
                                  </p:stCondLst>
                                  <p:iterate>
                                    <p:tmAbs val="0"/>
                                  </p:iterate>
                                  <p:childTnLst>
                                    <p:set>
                                      <p:cBhvr>
                                        <p:cTn id="21" fill="hold"/>
                                        <p:tgtEl>
                                          <p:spTgt spid="116"/>
                                        </p:tgtEl>
                                        <p:attrNameLst>
                                          <p:attrName>style.visibility</p:attrName>
                                        </p:attrNameLst>
                                      </p:cBhvr>
                                      <p:to>
                                        <p:strVal val="visible"/>
                                      </p:to>
                                    </p:set>
                                    <p:animEffect transition="in" filter="fade">
                                      <p:cBhvr>
                                        <p:cTn id="22" dur="1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1" animBg="1" advAuto="0"/>
      <p:bldP spid="114" grpId="2" animBg="1" advAuto="0"/>
      <p:bldP spid="115" grpId="3" animBg="1" advAuto="0"/>
      <p:bldP spid="116" grpId="4"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Picture 2" descr="Picture 2"/>
          <p:cNvPicPr>
            <a:picLocks noChangeAspect="1"/>
          </p:cNvPicPr>
          <p:nvPr/>
        </p:nvPicPr>
        <p:blipFill>
          <a:blip r:embed="rId2"/>
          <a:stretch>
            <a:fillRect/>
          </a:stretch>
        </p:blipFill>
        <p:spPr>
          <a:xfrm>
            <a:off x="0" y="0"/>
            <a:ext cx="12192000" cy="6864626"/>
          </a:xfrm>
          <a:prstGeom prst="rect">
            <a:avLst/>
          </a:prstGeom>
          <a:ln w="12700">
            <a:miter lim="400000"/>
          </a:ln>
        </p:spPr>
      </p:pic>
      <p:pic>
        <p:nvPicPr>
          <p:cNvPr id="119" name="Picture 5" descr="Picture 5"/>
          <p:cNvPicPr>
            <a:picLocks noChangeAspect="1"/>
          </p:cNvPicPr>
          <p:nvPr/>
        </p:nvPicPr>
        <p:blipFill>
          <a:blip r:embed="rId3"/>
          <a:srcRect l="26670" r="24639"/>
          <a:stretch>
            <a:fillRect/>
          </a:stretch>
        </p:blipFill>
        <p:spPr>
          <a:xfrm rot="21430574">
            <a:off x="7053259" y="915020"/>
            <a:ext cx="4282012" cy="4941388"/>
          </a:xfrm>
          <a:prstGeom prst="rect">
            <a:avLst/>
          </a:prstGeom>
          <a:ln w="12700">
            <a:miter lim="400000"/>
          </a:ln>
        </p:spPr>
      </p:pic>
      <p:sp>
        <p:nvSpPr>
          <p:cNvPr id="120" name="TextBox 16"/>
          <p:cNvSpPr txBox="1"/>
          <p:nvPr/>
        </p:nvSpPr>
        <p:spPr>
          <a:xfrm>
            <a:off x="944286" y="2195291"/>
            <a:ext cx="4817028" cy="2529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000">
                <a:latin typeface="Bw Modelica Regular"/>
                <a:ea typeface="Bw Modelica Regular"/>
                <a:cs typeface="Bw Modelica Regular"/>
                <a:sym typeface="Bw Modelica Regular"/>
              </a:defRPr>
            </a:lvl1pPr>
          </a:lstStyle>
          <a:p>
            <a:r>
              <a:t>“Dízimos para Cristo! Oh... mesquinha esmola, vergonhosa recompensa daquilo que tanto custou! Da cruz do Calvário Cristo pede uma consagração sem reservas. Tudo que temos, tudo que somos, deve ser dedicado a Deus”. Ellen G. White, Patriarcas e Profetas, p. 128</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500"/>
                                  </p:stCondLst>
                                  <p:iterate>
                                    <p:tmAbs val="0"/>
                                  </p:iterate>
                                  <p:childTnLst>
                                    <p:set>
                                      <p:cBhvr>
                                        <p:cTn id="6" fill="hold"/>
                                        <p:tgtEl>
                                          <p:spTgt spid="120"/>
                                        </p:tgtEl>
                                        <p:attrNameLst>
                                          <p:attrName>style.visibility</p:attrName>
                                        </p:attrNameLst>
                                      </p:cBhvr>
                                      <p:to>
                                        <p:strVal val="visible"/>
                                      </p:to>
                                    </p:set>
                                    <p:animEffect transition="in" filter="fade">
                                      <p:cBhvr>
                                        <p:cTn id="7" dur="10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1"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4" descr="Picture 4"/>
          <p:cNvPicPr>
            <a:picLocks noChangeAspect="1"/>
          </p:cNvPicPr>
          <p:nvPr/>
        </p:nvPicPr>
        <p:blipFill>
          <a:blip r:embed="rId2"/>
          <a:stretch>
            <a:fillRect/>
          </a:stretch>
        </p:blipFill>
        <p:spPr>
          <a:xfrm>
            <a:off x="0" y="0"/>
            <a:ext cx="12192000" cy="6864626"/>
          </a:xfrm>
          <a:prstGeom prst="rect">
            <a:avLst/>
          </a:prstGeom>
          <a:ln w="12700">
            <a:miter lim="400000"/>
          </a:ln>
        </p:spPr>
      </p:pic>
      <p:sp>
        <p:nvSpPr>
          <p:cNvPr id="123" name="Rectangle 3"/>
          <p:cNvSpPr/>
          <p:nvPr/>
        </p:nvSpPr>
        <p:spPr>
          <a:xfrm>
            <a:off x="2218705" y="1728246"/>
            <a:ext cx="7754589" cy="809472"/>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24" name="TextBox 2"/>
          <p:cNvSpPr txBox="1"/>
          <p:nvPr/>
        </p:nvSpPr>
        <p:spPr>
          <a:xfrm>
            <a:off x="2001501" y="1728246"/>
            <a:ext cx="8188999" cy="4130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4400" b="1">
                <a:solidFill>
                  <a:srgbClr val="FFFFFF"/>
                </a:solidFill>
                <a:latin typeface="Abhaya Libre ExtraBold"/>
                <a:ea typeface="Abhaya Libre ExtraBold"/>
                <a:cs typeface="Abhaya Libre ExtraBold"/>
                <a:sym typeface="Abhaya Libre ExtraBold"/>
              </a:defRPr>
            </a:pPr>
            <a:r>
              <a:t>O princípio do dízimo não foi </a:t>
            </a:r>
            <a:r>
              <a:rPr>
                <a:solidFill>
                  <a:srgbClr val="000000"/>
                </a:solidFill>
              </a:rPr>
              <a:t>instituído para levantar fundos, mas para proteger os humanos da tentação mais insidiosa: esquecer quem é o verdadeiro Dono.</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124"/>
                                        </p:tgtEl>
                                        <p:attrNameLst>
                                          <p:attrName>style.visibility</p:attrName>
                                        </p:attrNameLst>
                                      </p:cBhvr>
                                      <p:to>
                                        <p:strVal val="visible"/>
                                      </p:to>
                                    </p:set>
                                    <p:anim calcmode="lin" valueType="num">
                                      <p:cBhvr>
                                        <p:cTn id="7" dur="1000" fill="hold"/>
                                        <p:tgtEl>
                                          <p:spTgt spid="124"/>
                                        </p:tgtEl>
                                        <p:attrNameLst>
                                          <p:attrName>ppt_x</p:attrName>
                                        </p:attrNameLst>
                                      </p:cBhvr>
                                      <p:tavLst>
                                        <p:tav tm="0">
                                          <p:val>
                                            <p:strVal val="#ppt_x"/>
                                          </p:val>
                                        </p:tav>
                                        <p:tav tm="100000">
                                          <p:val>
                                            <p:strVal val="#ppt_x"/>
                                          </p:val>
                                        </p:tav>
                                      </p:tavLst>
                                    </p:anim>
                                    <p:anim calcmode="lin" valueType="num">
                                      <p:cBhvr>
                                        <p:cTn id="8" dur="1000" fill="hold"/>
                                        <p:tgtEl>
                                          <p:spTgt spid="12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2" nodeType="afterEffect">
                                  <p:stCondLst>
                                    <p:cond delay="0"/>
                                  </p:stCondLst>
                                  <p:iterate>
                                    <p:tmAbs val="0"/>
                                  </p:iterate>
                                  <p:childTnLst>
                                    <p:set>
                                      <p:cBhvr>
                                        <p:cTn id="11" fill="hold"/>
                                        <p:tgtEl>
                                          <p:spTgt spid="123"/>
                                        </p:tgtEl>
                                        <p:attrNameLst>
                                          <p:attrName>style.visibility</p:attrName>
                                        </p:attrNameLst>
                                      </p:cBhvr>
                                      <p:to>
                                        <p:strVal val="visible"/>
                                      </p:to>
                                    </p:set>
                                    <p:anim calcmode="lin" valueType="num">
                                      <p:cBhvr>
                                        <p:cTn id="12" dur="1000" fill="hold"/>
                                        <p:tgtEl>
                                          <p:spTgt spid="123"/>
                                        </p:tgtEl>
                                        <p:attrNameLst>
                                          <p:attrName>ppt_x</p:attrName>
                                        </p:attrNameLst>
                                      </p:cBhvr>
                                      <p:tavLst>
                                        <p:tav tm="0">
                                          <p:val>
                                            <p:strVal val="#ppt_x"/>
                                          </p:val>
                                        </p:tav>
                                        <p:tav tm="100000">
                                          <p:val>
                                            <p:strVal val="#ppt_x"/>
                                          </p:val>
                                        </p:tav>
                                      </p:tavLst>
                                    </p:anim>
                                    <p:anim calcmode="lin" valueType="num">
                                      <p:cBhvr>
                                        <p:cTn id="13" dur="100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2" animBg="1" advAuto="0"/>
      <p:bldP spid="124" grpId="1"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Picture 12" descr="Picture 12"/>
          <p:cNvPicPr>
            <a:picLocks noChangeAspect="1"/>
          </p:cNvPicPr>
          <p:nvPr/>
        </p:nvPicPr>
        <p:blipFill>
          <a:blip r:embed="rId2"/>
          <a:stretch>
            <a:fillRect/>
          </a:stretch>
        </p:blipFill>
        <p:spPr>
          <a:xfrm flipH="1">
            <a:off x="0" y="-6626"/>
            <a:ext cx="12192000" cy="6864626"/>
          </a:xfrm>
          <a:prstGeom prst="rect">
            <a:avLst/>
          </a:prstGeom>
          <a:ln w="12700">
            <a:miter lim="400000"/>
          </a:ln>
        </p:spPr>
      </p:pic>
      <p:sp>
        <p:nvSpPr>
          <p:cNvPr id="127" name="TextBox 10"/>
          <p:cNvSpPr txBox="1"/>
          <p:nvPr/>
        </p:nvSpPr>
        <p:spPr>
          <a:xfrm>
            <a:off x="983872" y="1302027"/>
            <a:ext cx="3851168" cy="4003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a:solidFill>
                  <a:srgbClr val="262626"/>
                </a:solidFill>
                <a:latin typeface="Bw Modelica Regular"/>
                <a:ea typeface="Bw Modelica Regular"/>
                <a:cs typeface="Bw Modelica Regular"/>
                <a:sym typeface="Bw Modelica Regular"/>
              </a:defRPr>
            </a:lvl1pPr>
          </a:lstStyle>
          <a:p>
            <a:r>
              <a:t>O dízimo tem a função de colocar ordem em nosso mundo material, colocando Deus em primeiro lugar de forma prática e tangível, assim como o sábado tem a função de colocar ordem na administração do tempo. Ambas as instituições têm o papel de nos proteger da idolatria. Ambos pertencem a Deus; ambos são sagrados; ambos expressam nossa dependência de Deus; e ambos nos lembram que Deus é a fonte de todas as bênçãos. </a:t>
            </a:r>
          </a:p>
        </p:txBody>
      </p:sp>
      <p:pic>
        <p:nvPicPr>
          <p:cNvPr id="128" name="Picture 5" descr="Picture 5"/>
          <p:cNvPicPr>
            <a:picLocks noChangeAspect="1"/>
          </p:cNvPicPr>
          <p:nvPr/>
        </p:nvPicPr>
        <p:blipFill>
          <a:blip r:embed="rId3"/>
          <a:stretch>
            <a:fillRect/>
          </a:stretch>
        </p:blipFill>
        <p:spPr>
          <a:xfrm>
            <a:off x="3633849" y="-32327"/>
            <a:ext cx="10335491" cy="6890327"/>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28"/>
                                        </p:tgtEl>
                                        <p:attrNameLst>
                                          <p:attrName>style.visibility</p:attrName>
                                        </p:attrNameLst>
                                      </p:cBhvr>
                                      <p:to>
                                        <p:strVal val="visible"/>
                                      </p:to>
                                    </p:set>
                                    <p:animEffect transition="in" filter="fade">
                                      <p:cBhvr>
                                        <p:cTn id="7" dur="1000"/>
                                        <p:tgtEl>
                                          <p:spTgt spid="128"/>
                                        </p:tgtEl>
                                      </p:cBhvr>
                                    </p:animEffect>
                                  </p:childTnLst>
                                </p:cTn>
                              </p:par>
                            </p:childTnLst>
                          </p:cTn>
                        </p:par>
                        <p:par>
                          <p:cTn id="8" fill="hold">
                            <p:stCondLst>
                              <p:cond delay="1000"/>
                            </p:stCondLst>
                            <p:childTnLst>
                              <p:par>
                                <p:cTn id="9" presetID="10" presetClass="entr" fill="hold" grpId="2" nodeType="afterEffect">
                                  <p:stCondLst>
                                    <p:cond delay="500"/>
                                  </p:stCondLst>
                                  <p:iterate>
                                    <p:tmAbs val="0"/>
                                  </p:iterate>
                                  <p:childTnLst>
                                    <p:set>
                                      <p:cBhvr>
                                        <p:cTn id="10" fill="hold"/>
                                        <p:tgtEl>
                                          <p:spTgt spid="127"/>
                                        </p:tgtEl>
                                        <p:attrNameLst>
                                          <p:attrName>style.visibility</p:attrName>
                                        </p:attrNameLst>
                                      </p:cBhvr>
                                      <p:to>
                                        <p:strVal val="visible"/>
                                      </p:to>
                                    </p:set>
                                    <p:animEffect transition="in" filter="fade">
                                      <p:cBhvr>
                                        <p:cTn id="11" dur="10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2" animBg="1" advAuto="0"/>
      <p:bldP spid="128" grpId="1"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Picture 9" descr="Picture 9"/>
          <p:cNvPicPr>
            <a:picLocks noChangeAspect="1"/>
          </p:cNvPicPr>
          <p:nvPr/>
        </p:nvPicPr>
        <p:blipFill>
          <a:blip r:embed="rId2"/>
          <a:stretch>
            <a:fillRect/>
          </a:stretch>
        </p:blipFill>
        <p:spPr>
          <a:xfrm>
            <a:off x="0" y="0"/>
            <a:ext cx="12192000" cy="6864626"/>
          </a:xfrm>
          <a:prstGeom prst="rect">
            <a:avLst/>
          </a:prstGeom>
          <a:ln w="12700">
            <a:miter lim="400000"/>
          </a:ln>
        </p:spPr>
      </p:pic>
      <p:sp>
        <p:nvSpPr>
          <p:cNvPr id="131" name="Rectangle 5"/>
          <p:cNvSpPr/>
          <p:nvPr/>
        </p:nvSpPr>
        <p:spPr>
          <a:xfrm>
            <a:off x="4243227" y="1492417"/>
            <a:ext cx="3616505" cy="1079532"/>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32" name="Rectangle 6"/>
          <p:cNvSpPr/>
          <p:nvPr/>
        </p:nvSpPr>
        <p:spPr>
          <a:xfrm>
            <a:off x="3513761" y="2571948"/>
            <a:ext cx="5085709" cy="1079532"/>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33" name="TextBox 7"/>
          <p:cNvSpPr txBox="1"/>
          <p:nvPr/>
        </p:nvSpPr>
        <p:spPr>
          <a:xfrm>
            <a:off x="3461771" y="1602452"/>
            <a:ext cx="5213038" cy="1920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sz="6000" b="1">
                <a:solidFill>
                  <a:srgbClr val="FFFFFF"/>
                </a:solidFill>
                <a:latin typeface="Abhaya Libre ExtraBold"/>
                <a:ea typeface="Abhaya Libre ExtraBold"/>
                <a:cs typeface="Abhaya Libre ExtraBold"/>
                <a:sym typeface="Abhaya Libre ExtraBold"/>
              </a:defRPr>
            </a:pPr>
            <a:r>
              <a:t>VOTO DE</a:t>
            </a:r>
          </a:p>
          <a:p>
            <a:pPr algn="ctr">
              <a:defRPr sz="6000" b="1">
                <a:solidFill>
                  <a:srgbClr val="FFFFFF"/>
                </a:solidFill>
                <a:latin typeface="Abhaya Libre ExtraBold"/>
                <a:ea typeface="Abhaya Libre ExtraBold"/>
                <a:cs typeface="Abhaya Libre ExtraBold"/>
                <a:sym typeface="Abhaya Libre ExtraBold"/>
              </a:defRPr>
            </a:pPr>
            <a:r>
              <a:t>RENOVAÇÃO </a:t>
            </a:r>
          </a:p>
        </p:txBody>
      </p:sp>
      <p:sp>
        <p:nvSpPr>
          <p:cNvPr id="134" name="TextBox 11"/>
          <p:cNvSpPr txBox="1"/>
          <p:nvPr/>
        </p:nvSpPr>
        <p:spPr>
          <a:xfrm>
            <a:off x="2521725" y="4033885"/>
            <a:ext cx="7093131" cy="1348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800">
                <a:latin typeface="Bw Modelica Regular"/>
                <a:ea typeface="Bw Modelica Regular"/>
                <a:cs typeface="Bw Modelica Regular"/>
                <a:sym typeface="Bw Modelica Regular"/>
              </a:defRPr>
            </a:lvl1pPr>
          </a:lstStyle>
          <a:p>
            <a:r>
              <a:t>Para preservar nossa consagração, precisamos de vigilância, determinação e luta diária.</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131"/>
                                        </p:tgtEl>
                                        <p:attrNameLst>
                                          <p:attrName>style.visibility</p:attrName>
                                        </p:attrNameLst>
                                      </p:cBhvr>
                                      <p:to>
                                        <p:strVal val="visible"/>
                                      </p:to>
                                    </p:set>
                                    <p:anim calcmode="lin" valueType="num">
                                      <p:cBhvr>
                                        <p:cTn id="7" dur="1000" fill="hold"/>
                                        <p:tgtEl>
                                          <p:spTgt spid="131"/>
                                        </p:tgtEl>
                                        <p:attrNameLst>
                                          <p:attrName>ppt_x</p:attrName>
                                        </p:attrNameLst>
                                      </p:cBhvr>
                                      <p:tavLst>
                                        <p:tav tm="0">
                                          <p:val>
                                            <p:strVal val="#ppt_x"/>
                                          </p:val>
                                        </p:tav>
                                        <p:tav tm="100000">
                                          <p:val>
                                            <p:strVal val="#ppt_x"/>
                                          </p:val>
                                        </p:tav>
                                      </p:tavLst>
                                    </p:anim>
                                    <p:anim calcmode="lin" valueType="num">
                                      <p:cBhvr>
                                        <p:cTn id="8" dur="1000" fill="hold"/>
                                        <p:tgtEl>
                                          <p:spTgt spid="1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2" nodeType="afterEffect">
                                  <p:stCondLst>
                                    <p:cond delay="0"/>
                                  </p:stCondLst>
                                  <p:iterate>
                                    <p:tmAbs val="0"/>
                                  </p:iterate>
                                  <p:childTnLst>
                                    <p:set>
                                      <p:cBhvr>
                                        <p:cTn id="11" fill="hold"/>
                                        <p:tgtEl>
                                          <p:spTgt spid="132"/>
                                        </p:tgtEl>
                                        <p:attrNameLst>
                                          <p:attrName>style.visibility</p:attrName>
                                        </p:attrNameLst>
                                      </p:cBhvr>
                                      <p:to>
                                        <p:strVal val="visible"/>
                                      </p:to>
                                    </p:set>
                                    <p:anim calcmode="lin" valueType="num">
                                      <p:cBhvr>
                                        <p:cTn id="12" dur="1000" fill="hold"/>
                                        <p:tgtEl>
                                          <p:spTgt spid="132"/>
                                        </p:tgtEl>
                                        <p:attrNameLst>
                                          <p:attrName>ppt_x</p:attrName>
                                        </p:attrNameLst>
                                      </p:cBhvr>
                                      <p:tavLst>
                                        <p:tav tm="0">
                                          <p:val>
                                            <p:strVal val="#ppt_x"/>
                                          </p:val>
                                        </p:tav>
                                        <p:tav tm="100000">
                                          <p:val>
                                            <p:strVal val="#ppt_x"/>
                                          </p:val>
                                        </p:tav>
                                      </p:tavLst>
                                    </p:anim>
                                    <p:anim calcmode="lin" valueType="num">
                                      <p:cBhvr>
                                        <p:cTn id="13" dur="1000" fill="hold"/>
                                        <p:tgtEl>
                                          <p:spTgt spid="13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grpId="3" nodeType="afterEffect">
                                  <p:stCondLst>
                                    <p:cond delay="0"/>
                                  </p:stCondLst>
                                  <p:iterate>
                                    <p:tmAbs val="0"/>
                                  </p:iterate>
                                  <p:childTnLst>
                                    <p:set>
                                      <p:cBhvr>
                                        <p:cTn id="16" fill="hold"/>
                                        <p:tgtEl>
                                          <p:spTgt spid="133"/>
                                        </p:tgtEl>
                                        <p:attrNameLst>
                                          <p:attrName>style.visibility</p:attrName>
                                        </p:attrNameLst>
                                      </p:cBhvr>
                                      <p:to>
                                        <p:strVal val="visible"/>
                                      </p:to>
                                    </p:set>
                                    <p:anim calcmode="lin" valueType="num">
                                      <p:cBhvr>
                                        <p:cTn id="17" dur="1000" fill="hold"/>
                                        <p:tgtEl>
                                          <p:spTgt spid="133"/>
                                        </p:tgtEl>
                                        <p:attrNameLst>
                                          <p:attrName>ppt_x</p:attrName>
                                        </p:attrNameLst>
                                      </p:cBhvr>
                                      <p:tavLst>
                                        <p:tav tm="0">
                                          <p:val>
                                            <p:strVal val="#ppt_x"/>
                                          </p:val>
                                        </p:tav>
                                        <p:tav tm="100000">
                                          <p:val>
                                            <p:strVal val="#ppt_x"/>
                                          </p:val>
                                        </p:tav>
                                      </p:tavLst>
                                    </p:anim>
                                    <p:anim calcmode="lin" valueType="num">
                                      <p:cBhvr>
                                        <p:cTn id="18" dur="1000" fill="hold"/>
                                        <p:tgtEl>
                                          <p:spTgt spid="133"/>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10" presetClass="entr" fill="hold" grpId="4" nodeType="afterEffect">
                                  <p:stCondLst>
                                    <p:cond delay="500"/>
                                  </p:stCondLst>
                                  <p:iterate>
                                    <p:tmAbs val="0"/>
                                  </p:iterate>
                                  <p:childTnLst>
                                    <p:set>
                                      <p:cBhvr>
                                        <p:cTn id="21" fill="hold"/>
                                        <p:tgtEl>
                                          <p:spTgt spid="134"/>
                                        </p:tgtEl>
                                        <p:attrNameLst>
                                          <p:attrName>style.visibility</p:attrName>
                                        </p:attrNameLst>
                                      </p:cBhvr>
                                      <p:to>
                                        <p:strVal val="visible"/>
                                      </p:to>
                                    </p:set>
                                    <p:animEffect transition="in" filter="fade">
                                      <p:cBhvr>
                                        <p:cTn id="22" dur="10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1" animBg="1" advAuto="0"/>
      <p:bldP spid="132" grpId="2" animBg="1" advAuto="0"/>
      <p:bldP spid="133" grpId="3" animBg="1" advAuto="0"/>
      <p:bldP spid="134" grpId="4"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Picture 8" descr="Picture 8"/>
          <p:cNvPicPr>
            <a:picLocks noChangeAspect="1"/>
          </p:cNvPicPr>
          <p:nvPr/>
        </p:nvPicPr>
        <p:blipFill>
          <a:blip r:embed="rId2"/>
          <a:stretch>
            <a:fillRect/>
          </a:stretch>
        </p:blipFill>
        <p:spPr>
          <a:xfrm>
            <a:off x="0" y="0"/>
            <a:ext cx="12192000" cy="6864626"/>
          </a:xfrm>
          <a:prstGeom prst="rect">
            <a:avLst/>
          </a:prstGeom>
          <a:ln w="12700">
            <a:miter lim="400000"/>
          </a:ln>
        </p:spPr>
      </p:pic>
      <p:pic>
        <p:nvPicPr>
          <p:cNvPr id="137" name="Picture 2" descr="Picture 2"/>
          <p:cNvPicPr>
            <a:picLocks noChangeAspect="1"/>
          </p:cNvPicPr>
          <p:nvPr/>
        </p:nvPicPr>
        <p:blipFill>
          <a:blip r:embed="rId3"/>
          <a:stretch>
            <a:fillRect/>
          </a:stretch>
        </p:blipFill>
        <p:spPr>
          <a:xfrm>
            <a:off x="3370138" y="0"/>
            <a:ext cx="10287001" cy="6858000"/>
          </a:xfrm>
          <a:prstGeom prst="rect">
            <a:avLst/>
          </a:prstGeom>
          <a:ln w="12700">
            <a:miter lim="400000"/>
          </a:ln>
        </p:spPr>
      </p:pic>
      <p:sp>
        <p:nvSpPr>
          <p:cNvPr id="138" name="Rectangle 10"/>
          <p:cNvSpPr/>
          <p:nvPr/>
        </p:nvSpPr>
        <p:spPr>
          <a:xfrm>
            <a:off x="1542221" y="3708827"/>
            <a:ext cx="3685325" cy="540368"/>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39" name="Rectangle 12"/>
          <p:cNvSpPr/>
          <p:nvPr/>
        </p:nvSpPr>
        <p:spPr>
          <a:xfrm>
            <a:off x="1397284" y="2658985"/>
            <a:ext cx="4000480" cy="515730"/>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40" name="Rectangle 13"/>
          <p:cNvSpPr/>
          <p:nvPr/>
        </p:nvSpPr>
        <p:spPr>
          <a:xfrm>
            <a:off x="1263721" y="3174714"/>
            <a:ext cx="4243228" cy="544721"/>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41" name="TextBox 9"/>
          <p:cNvSpPr txBox="1"/>
          <p:nvPr/>
        </p:nvSpPr>
        <p:spPr>
          <a:xfrm>
            <a:off x="1254439" y="2669259"/>
            <a:ext cx="4348917" cy="153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sz="3200" b="1">
                <a:solidFill>
                  <a:srgbClr val="FFFFFF"/>
                </a:solidFill>
                <a:latin typeface="Abhaya Libre ExtraBold"/>
                <a:ea typeface="Abhaya Libre ExtraBold"/>
                <a:cs typeface="Abhaya Libre ExtraBold"/>
                <a:sym typeface="Abhaya Libre ExtraBold"/>
              </a:defRPr>
            </a:pPr>
            <a:r>
              <a:t>ADORAÇÃO REQUER</a:t>
            </a:r>
          </a:p>
          <a:p>
            <a:pPr algn="ctr">
              <a:defRPr sz="3200" b="1">
                <a:solidFill>
                  <a:srgbClr val="FFFFFF"/>
                </a:solidFill>
                <a:latin typeface="Abhaya Libre ExtraBold"/>
                <a:ea typeface="Abhaya Libre ExtraBold"/>
                <a:cs typeface="Abhaya Libre ExtraBold"/>
                <a:sym typeface="Abhaya Libre ExtraBold"/>
              </a:defRPr>
            </a:pPr>
            <a:r>
              <a:t>RENÚNCIA, LIMPEZA</a:t>
            </a:r>
          </a:p>
          <a:p>
            <a:pPr algn="ctr">
              <a:defRPr sz="3200" b="1">
                <a:solidFill>
                  <a:srgbClr val="FFFFFF"/>
                </a:solidFill>
                <a:latin typeface="Abhaya Libre ExtraBold"/>
                <a:ea typeface="Abhaya Libre ExtraBold"/>
                <a:cs typeface="Abhaya Libre ExtraBold"/>
                <a:sym typeface="Abhaya Libre ExtraBold"/>
              </a:defRPr>
            </a:pPr>
            <a:r>
              <a:t>E CONSAGRAÇÃO.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37"/>
                                        </p:tgtEl>
                                        <p:attrNameLst>
                                          <p:attrName>style.visibility</p:attrName>
                                        </p:attrNameLst>
                                      </p:cBhvr>
                                      <p:to>
                                        <p:strVal val="visible"/>
                                      </p:to>
                                    </p:set>
                                    <p:animEffect transition="in" filter="fade">
                                      <p:cBhvr>
                                        <p:cTn id="7" dur="1000"/>
                                        <p:tgtEl>
                                          <p:spTgt spid="137"/>
                                        </p:tgtEl>
                                      </p:cBhvr>
                                    </p:animEffect>
                                  </p:childTnLst>
                                </p:cTn>
                              </p:par>
                            </p:childTnLst>
                          </p:cTn>
                        </p:par>
                        <p:par>
                          <p:cTn id="8" fill="hold">
                            <p:stCondLst>
                              <p:cond delay="1000"/>
                            </p:stCondLst>
                            <p:childTnLst>
                              <p:par>
                                <p:cTn id="9" presetID="2" presetClass="entr" presetSubtype="4" fill="hold" grpId="2" nodeType="afterEffect">
                                  <p:stCondLst>
                                    <p:cond delay="500"/>
                                  </p:stCondLst>
                                  <p:iterate>
                                    <p:tmAbs val="0"/>
                                  </p:iterate>
                                  <p:childTnLst>
                                    <p:set>
                                      <p:cBhvr>
                                        <p:cTn id="10" fill="hold"/>
                                        <p:tgtEl>
                                          <p:spTgt spid="139"/>
                                        </p:tgtEl>
                                        <p:attrNameLst>
                                          <p:attrName>style.visibility</p:attrName>
                                        </p:attrNameLst>
                                      </p:cBhvr>
                                      <p:to>
                                        <p:strVal val="visible"/>
                                      </p:to>
                                    </p:set>
                                    <p:anim calcmode="lin" valueType="num">
                                      <p:cBhvr>
                                        <p:cTn id="11" dur="1000" fill="hold"/>
                                        <p:tgtEl>
                                          <p:spTgt spid="139"/>
                                        </p:tgtEl>
                                        <p:attrNameLst>
                                          <p:attrName>ppt_x</p:attrName>
                                        </p:attrNameLst>
                                      </p:cBhvr>
                                      <p:tavLst>
                                        <p:tav tm="0">
                                          <p:val>
                                            <p:strVal val="#ppt_x"/>
                                          </p:val>
                                        </p:tav>
                                        <p:tav tm="100000">
                                          <p:val>
                                            <p:strVal val="#ppt_x"/>
                                          </p:val>
                                        </p:tav>
                                      </p:tavLst>
                                    </p:anim>
                                    <p:anim calcmode="lin" valueType="num">
                                      <p:cBhvr>
                                        <p:cTn id="12" dur="1000" fill="hold"/>
                                        <p:tgtEl>
                                          <p:spTgt spid="139"/>
                                        </p:tgtEl>
                                        <p:attrNameLst>
                                          <p:attrName>ppt_y</p:attrName>
                                        </p:attrNameLst>
                                      </p:cBhvr>
                                      <p:tavLst>
                                        <p:tav tm="0">
                                          <p:val>
                                            <p:strVal val="1+#ppt_h/2"/>
                                          </p:val>
                                        </p:tav>
                                        <p:tav tm="100000">
                                          <p:val>
                                            <p:strVal val="#ppt_y"/>
                                          </p:val>
                                        </p:tav>
                                      </p:tavLst>
                                    </p:anim>
                                  </p:childTnLst>
                                </p:cTn>
                              </p:par>
                            </p:childTnLst>
                          </p:cTn>
                        </p:par>
                        <p:par>
                          <p:cTn id="13" fill="hold">
                            <p:stCondLst>
                              <p:cond delay="2500"/>
                            </p:stCondLst>
                            <p:childTnLst>
                              <p:par>
                                <p:cTn id="14" presetID="2" presetClass="entr" presetSubtype="4" fill="hold" grpId="3" nodeType="afterEffect">
                                  <p:stCondLst>
                                    <p:cond delay="500"/>
                                  </p:stCondLst>
                                  <p:iterate>
                                    <p:tmAbs val="0"/>
                                  </p:iterate>
                                  <p:childTnLst>
                                    <p:set>
                                      <p:cBhvr>
                                        <p:cTn id="15" fill="hold"/>
                                        <p:tgtEl>
                                          <p:spTgt spid="140"/>
                                        </p:tgtEl>
                                        <p:attrNameLst>
                                          <p:attrName>style.visibility</p:attrName>
                                        </p:attrNameLst>
                                      </p:cBhvr>
                                      <p:to>
                                        <p:strVal val="visible"/>
                                      </p:to>
                                    </p:set>
                                    <p:anim calcmode="lin" valueType="num">
                                      <p:cBhvr>
                                        <p:cTn id="16" dur="1000" fill="hold"/>
                                        <p:tgtEl>
                                          <p:spTgt spid="140"/>
                                        </p:tgtEl>
                                        <p:attrNameLst>
                                          <p:attrName>ppt_x</p:attrName>
                                        </p:attrNameLst>
                                      </p:cBhvr>
                                      <p:tavLst>
                                        <p:tav tm="0">
                                          <p:val>
                                            <p:strVal val="#ppt_x"/>
                                          </p:val>
                                        </p:tav>
                                        <p:tav tm="100000">
                                          <p:val>
                                            <p:strVal val="#ppt_x"/>
                                          </p:val>
                                        </p:tav>
                                      </p:tavLst>
                                    </p:anim>
                                    <p:anim calcmode="lin" valueType="num">
                                      <p:cBhvr>
                                        <p:cTn id="17" dur="1000" fill="hold"/>
                                        <p:tgtEl>
                                          <p:spTgt spid="140"/>
                                        </p:tgtEl>
                                        <p:attrNameLst>
                                          <p:attrName>ppt_y</p:attrName>
                                        </p:attrNameLst>
                                      </p:cBhvr>
                                      <p:tavLst>
                                        <p:tav tm="0">
                                          <p:val>
                                            <p:strVal val="1+#ppt_h/2"/>
                                          </p:val>
                                        </p:tav>
                                        <p:tav tm="100000">
                                          <p:val>
                                            <p:strVal val="#ppt_y"/>
                                          </p:val>
                                        </p:tav>
                                      </p:tavLst>
                                    </p:anim>
                                  </p:childTnLst>
                                </p:cTn>
                              </p:par>
                            </p:childTnLst>
                          </p:cTn>
                        </p:par>
                        <p:par>
                          <p:cTn id="18" fill="hold">
                            <p:stCondLst>
                              <p:cond delay="4000"/>
                            </p:stCondLst>
                            <p:childTnLst>
                              <p:par>
                                <p:cTn id="19" presetID="2" presetClass="entr" presetSubtype="4" fill="hold" grpId="4" nodeType="afterEffect">
                                  <p:stCondLst>
                                    <p:cond delay="500"/>
                                  </p:stCondLst>
                                  <p:iterate>
                                    <p:tmAbs val="0"/>
                                  </p:iterate>
                                  <p:childTnLst>
                                    <p:set>
                                      <p:cBhvr>
                                        <p:cTn id="20" fill="hold"/>
                                        <p:tgtEl>
                                          <p:spTgt spid="141"/>
                                        </p:tgtEl>
                                        <p:attrNameLst>
                                          <p:attrName>style.visibility</p:attrName>
                                        </p:attrNameLst>
                                      </p:cBhvr>
                                      <p:to>
                                        <p:strVal val="visible"/>
                                      </p:to>
                                    </p:set>
                                    <p:anim calcmode="lin" valueType="num">
                                      <p:cBhvr>
                                        <p:cTn id="21" dur="1000" fill="hold"/>
                                        <p:tgtEl>
                                          <p:spTgt spid="141"/>
                                        </p:tgtEl>
                                        <p:attrNameLst>
                                          <p:attrName>ppt_x</p:attrName>
                                        </p:attrNameLst>
                                      </p:cBhvr>
                                      <p:tavLst>
                                        <p:tav tm="0">
                                          <p:val>
                                            <p:strVal val="#ppt_x"/>
                                          </p:val>
                                        </p:tav>
                                        <p:tav tm="100000">
                                          <p:val>
                                            <p:strVal val="#ppt_x"/>
                                          </p:val>
                                        </p:tav>
                                      </p:tavLst>
                                    </p:anim>
                                    <p:anim calcmode="lin" valueType="num">
                                      <p:cBhvr>
                                        <p:cTn id="22" dur="1000" fill="hold"/>
                                        <p:tgtEl>
                                          <p:spTgt spid="141"/>
                                        </p:tgtEl>
                                        <p:attrNameLst>
                                          <p:attrName>ppt_y</p:attrName>
                                        </p:attrNameLst>
                                      </p:cBhvr>
                                      <p:tavLst>
                                        <p:tav tm="0">
                                          <p:val>
                                            <p:strVal val="1+#ppt_h/2"/>
                                          </p:val>
                                        </p:tav>
                                        <p:tav tm="100000">
                                          <p:val>
                                            <p:strVal val="#ppt_y"/>
                                          </p:val>
                                        </p:tav>
                                      </p:tavLst>
                                    </p:anim>
                                  </p:childTnLst>
                                </p:cTn>
                              </p:par>
                            </p:childTnLst>
                          </p:cTn>
                        </p:par>
                        <p:par>
                          <p:cTn id="23" fill="hold">
                            <p:stCondLst>
                              <p:cond delay="5500"/>
                            </p:stCondLst>
                            <p:childTnLst>
                              <p:par>
                                <p:cTn id="24" presetID="2" presetClass="entr" presetSubtype="4" fill="hold" grpId="5" nodeType="afterEffect">
                                  <p:stCondLst>
                                    <p:cond delay="500"/>
                                  </p:stCondLst>
                                  <p:iterate>
                                    <p:tmAbs val="0"/>
                                  </p:iterate>
                                  <p:childTnLst>
                                    <p:set>
                                      <p:cBhvr>
                                        <p:cTn id="25" fill="hold"/>
                                        <p:tgtEl>
                                          <p:spTgt spid="138"/>
                                        </p:tgtEl>
                                        <p:attrNameLst>
                                          <p:attrName>style.visibility</p:attrName>
                                        </p:attrNameLst>
                                      </p:cBhvr>
                                      <p:to>
                                        <p:strVal val="visible"/>
                                      </p:to>
                                    </p:set>
                                    <p:anim calcmode="lin" valueType="num">
                                      <p:cBhvr>
                                        <p:cTn id="26" dur="1000" fill="hold"/>
                                        <p:tgtEl>
                                          <p:spTgt spid="138"/>
                                        </p:tgtEl>
                                        <p:attrNameLst>
                                          <p:attrName>ppt_x</p:attrName>
                                        </p:attrNameLst>
                                      </p:cBhvr>
                                      <p:tavLst>
                                        <p:tav tm="0">
                                          <p:val>
                                            <p:strVal val="#ppt_x"/>
                                          </p:val>
                                        </p:tav>
                                        <p:tav tm="100000">
                                          <p:val>
                                            <p:strVal val="#ppt_x"/>
                                          </p:val>
                                        </p:tav>
                                      </p:tavLst>
                                    </p:anim>
                                    <p:anim calcmode="lin" valueType="num">
                                      <p:cBhvr>
                                        <p:cTn id="27" dur="1000" fill="hold"/>
                                        <p:tgtEl>
                                          <p:spTgt spid="1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1" animBg="1" advAuto="0"/>
      <p:bldP spid="138" grpId="5" animBg="1" advAuto="0"/>
      <p:bldP spid="139" grpId="2" animBg="1" advAuto="0"/>
      <p:bldP spid="140" grpId="3" animBg="1" advAuto="0"/>
      <p:bldP spid="141" grpId="4" animBg="1" advAuto="0"/>
    </p:bld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407</Words>
  <Application>Microsoft Office PowerPoint</Application>
  <PresentationFormat>Widescreen</PresentationFormat>
  <Paragraphs>23</Paragraphs>
  <Slides>12</Slides>
  <Notes>0</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12</vt:i4>
      </vt:variant>
    </vt:vector>
  </HeadingPairs>
  <TitlesOfParts>
    <vt:vector size="18" baseType="lpstr">
      <vt:lpstr>Abhaya Libre ExtraBold</vt:lpstr>
      <vt:lpstr>Arial</vt:lpstr>
      <vt:lpstr>Bw Modelica Regular</vt:lpstr>
      <vt:lpstr>Calibri</vt:lpstr>
      <vt:lpstr>Calibri Light</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subject>MORDOMOS NO FIM DOS TEMPOS</dc:subject>
  <dc:creator>4TONS - Pr. Marcelo Augusto de Carvalho; DSA - Juninha Barboza</dc:creator>
  <cp:keywords>www.4tons.com.br</cp:keywords>
  <dc:description>COMÉRCIO PROIBIDO. USO PESSOAL</dc:description>
  <cp:lastModifiedBy>DSA - Juninha Barboza</cp:lastModifiedBy>
  <cp:revision>1</cp:revision>
  <dcterms:modified xsi:type="dcterms:W3CDTF">2021-02-10T17:20:55Z</dcterms:modified>
  <cp:category>SEMANA DE MORDOMIA 2021</cp:category>
</cp:coreProperties>
</file>