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6D5B5-2A49-24B7-9AFC-B2C2C27150CA}" v="18" dt="2020-12-16T17:56:5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6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D716D5B5-2A49-24B7-9AFC-B2C2C27150CA}"/>
    <pc:docChg chg="modSld">
      <pc:chgData name="Usuário Convidado" userId="S::urn:spo:anon#db460a41ec6eab1d2b048bcfe83fad3a0bd528ff1ac43757844ad8b178912312::" providerId="AD" clId="Web-{D716D5B5-2A49-24B7-9AFC-B2C2C27150CA}" dt="2020-12-16T17:56:56.747" v="15" actId="20577"/>
      <pc:docMkLst>
        <pc:docMk/>
      </pc:docMkLst>
      <pc:sldChg chg="modSp">
        <pc:chgData name="Usuário Convidado" userId="S::urn:spo:anon#db460a41ec6eab1d2b048bcfe83fad3a0bd528ff1ac43757844ad8b178912312::" providerId="AD" clId="Web-{D716D5B5-2A49-24B7-9AFC-B2C2C27150CA}" dt="2020-12-16T17:53:45.531" v="1" actId="20577"/>
        <pc:sldMkLst>
          <pc:docMk/>
          <pc:sldMk cId="332302099" sldId="257"/>
        </pc:sldMkLst>
        <pc:spChg chg="mod">
          <ac:chgData name="Usuário Convidado" userId="S::urn:spo:anon#db460a41ec6eab1d2b048bcfe83fad3a0bd528ff1ac43757844ad8b178912312::" providerId="AD" clId="Web-{D716D5B5-2A49-24B7-9AFC-B2C2C27150CA}" dt="2020-12-16T17:53:45.531" v="1" actId="20577"/>
          <ac:spMkLst>
            <pc:docMk/>
            <pc:sldMk cId="332302099" sldId="257"/>
            <ac:spMk id="2" creationId="{631191B1-BC82-4798-BABC-B5A9454E3882}"/>
          </ac:spMkLst>
        </pc:spChg>
      </pc:sldChg>
      <pc:sldChg chg="modSp">
        <pc:chgData name="Usuário Convidado" userId="S::urn:spo:anon#db460a41ec6eab1d2b048bcfe83fad3a0bd528ff1ac43757844ad8b178912312::" providerId="AD" clId="Web-{D716D5B5-2A49-24B7-9AFC-B2C2C27150CA}" dt="2020-12-16T17:53:51.219" v="3" actId="20577"/>
        <pc:sldMkLst>
          <pc:docMk/>
          <pc:sldMk cId="2117364337" sldId="258"/>
        </pc:sldMkLst>
        <pc:spChg chg="mod">
          <ac:chgData name="Usuário Convidado" userId="S::urn:spo:anon#db460a41ec6eab1d2b048bcfe83fad3a0bd528ff1ac43757844ad8b178912312::" providerId="AD" clId="Web-{D716D5B5-2A49-24B7-9AFC-B2C2C27150CA}" dt="2020-12-16T17:53:51.219" v="3" actId="20577"/>
          <ac:spMkLst>
            <pc:docMk/>
            <pc:sldMk cId="2117364337" sldId="258"/>
            <ac:spMk id="5" creationId="{F84FC682-A01F-E74C-A1FB-91548F3A3805}"/>
          </ac:spMkLst>
        </pc:spChg>
      </pc:sldChg>
      <pc:sldChg chg="modSp">
        <pc:chgData name="Usuário Convidado" userId="S::urn:spo:anon#db460a41ec6eab1d2b048bcfe83fad3a0bd528ff1ac43757844ad8b178912312::" providerId="AD" clId="Web-{D716D5B5-2A49-24B7-9AFC-B2C2C27150CA}" dt="2020-12-16T17:56:22.682" v="11" actId="20577"/>
        <pc:sldMkLst>
          <pc:docMk/>
          <pc:sldMk cId="4208330481" sldId="264"/>
        </pc:sldMkLst>
        <pc:spChg chg="mod">
          <ac:chgData name="Usuário Convidado" userId="S::urn:spo:anon#db460a41ec6eab1d2b048bcfe83fad3a0bd528ff1ac43757844ad8b178912312::" providerId="AD" clId="Web-{D716D5B5-2A49-24B7-9AFC-B2C2C27150CA}" dt="2020-12-16T17:56:22.682" v="11" actId="20577"/>
          <ac:spMkLst>
            <pc:docMk/>
            <pc:sldMk cId="4208330481" sldId="264"/>
            <ac:spMk id="2" creationId="{631191B1-BC82-4798-BABC-B5A9454E3882}"/>
          </ac:spMkLst>
        </pc:spChg>
      </pc:sldChg>
      <pc:sldChg chg="modSp">
        <pc:chgData name="Usuário Convidado" userId="S::urn:spo:anon#db460a41ec6eab1d2b048bcfe83fad3a0bd528ff1ac43757844ad8b178912312::" providerId="AD" clId="Web-{D716D5B5-2A49-24B7-9AFC-B2C2C27150CA}" dt="2020-12-16T17:56:56.747" v="14" actId="20577"/>
        <pc:sldMkLst>
          <pc:docMk/>
          <pc:sldMk cId="1175291197" sldId="265"/>
        </pc:sldMkLst>
        <pc:spChg chg="mod">
          <ac:chgData name="Usuário Convidado" userId="S::urn:spo:anon#db460a41ec6eab1d2b048bcfe83fad3a0bd528ff1ac43757844ad8b178912312::" providerId="AD" clId="Web-{D716D5B5-2A49-24B7-9AFC-B2C2C27150CA}" dt="2020-12-16T17:56:56.747" v="14" actId="20577"/>
          <ac:spMkLst>
            <pc:docMk/>
            <pc:sldMk cId="1175291197" sldId="265"/>
            <ac:spMk id="2" creationId="{631191B1-BC82-4798-BABC-B5A9454E38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63BED-A19A-4659-8C42-0E453EB6C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99C47-5B73-4194-B4A3-AE37ED5EF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D03D3-C2A2-48A4-822E-74EEECD8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F875A-14C8-414B-B4B5-5E17BDE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FB16C6-D2E4-419A-856F-DEFBA802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47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36363-B877-4716-BBE2-2918FE3A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BAC201-8A40-4A64-AB16-6D471A7D3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4F8E9A-CC1E-4014-9611-58B86896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A834D8-6004-49F3-90EB-B87F2C80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B47465-B79E-4915-BB0E-F5826719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7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98B2E0-5BFC-4472-8F55-4D8BF1762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3DBD05-860E-4840-998A-48942A12F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5FCC7A-7A66-4B20-B577-CF60B03B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26DE93-635F-42DF-8379-AEAC291B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1952CF-68C6-4F9E-BA21-69F2CD60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1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5A7F1-0B4B-4871-B9C2-52ADD9A0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45ABF-610F-4B08-BCD0-205B1701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897A8-357A-4737-9A27-37BF9A80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639059-9CE1-4CF8-8D6B-650B417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ED822-CEA5-406A-B183-7EF4E8A9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1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D543E-CA76-46E5-B0B0-AA4863C1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B0E898-0BED-4656-B517-0515742CD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8D715-96DF-47C1-9BF0-C816D90C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A61B05-AB27-42B3-88D2-B684E78E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690AA0-E783-4060-AF34-B45CE275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71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0E6F0-FE95-43B7-ABAE-280E750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0F1D45-9F5C-4963-ACDD-8F13AEB37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B86C91-A5C5-46F9-96A2-69516F4B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A5ABD0-3F06-4CA5-A7D4-2C208321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B1DD12-EF70-44F8-BF81-F56AF4D3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2C5D1F-BD82-483D-917F-6B76FA27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4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AAE23-6528-4C51-964B-8FBE4CB5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E872D6-E384-43BB-AA65-BCD728B8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CF4BB6-3E9B-487D-856F-860498FE7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E39EB8-54DF-4266-8563-6591AA388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C06C98-4305-4B1B-BC45-8A3CE9138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2EC25B-34DC-46DC-9FF3-487533AB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6E35CF-738A-471F-AE0B-0E719429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9B5C48-206C-4578-B121-C3AF569C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8693A-FBBF-4259-8F71-A34BAEE6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1C1D9B-C11F-411B-8BFA-CBD952EF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3EF7F9-67F6-42B0-9989-5FB1164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48AFB0-E11D-4016-B1C3-B5F9B642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02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5DA8EF-59B2-486E-A8F0-F9C7E369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FCAF12-7947-4F49-B444-81518019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43DAF-82AD-4D96-B2EE-7463C265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6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44832-1F68-4D3B-8975-845267E2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377E8-7EE7-4336-B0E6-C27FB2E8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F2B656-9C03-43A7-8F19-CCF1E57F6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5D3889-35E6-4F45-9E64-4F699008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0ACFB8-433E-4363-87CC-EB5DA90F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902CD2-4F14-44D7-BBA3-06D54F6A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2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F926C-603A-45A5-831E-2FEB7389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D2AF38-4259-46D2-B99C-C2F7F59C0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B4352F-F0BC-4C8E-885E-F2612C1B5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39EF68-2C84-4477-9491-CCEE8020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2F2770-250B-44A8-9507-B32C42B8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95B586-9EB0-43CD-AB44-879D35CD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57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199A97-0B89-44ED-99C8-E952FA27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8F0FB8-8783-4CEF-83DB-BB65ADB02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19A7C0-1273-4EF0-9835-C8AAC8075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5BFC-50C5-46FB-A9E8-097BC63B3C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67F03A-34C1-4A10-9E4C-6D65A325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5A435-892C-4E29-B04A-529CB5804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3FB6-C0B2-48E9-A7E6-62A7A0623C7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58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69959B14-C1A5-6840-86B9-6EE76930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448" y="2724150"/>
            <a:ext cx="7725103" cy="1590173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 renovação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 Medium"/>
                <a:ea typeface="Calibri" panose="020F0502020204030204" pitchFamily="34" charset="0"/>
                <a:cs typeface="Times New Roman"/>
              </a:rPr>
              <a:t> espiritual não acontece do nada. É necessária uma busca contínua por Deus</a:t>
            </a:r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.</a:t>
            </a:r>
            <a:endParaRPr lang="pt-BR" sz="4000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833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620" y="2329793"/>
            <a:ext cx="8292662" cy="2387600"/>
          </a:xfrm>
        </p:spPr>
        <p:txBody>
          <a:bodyPr anchor="ctr">
            <a:norm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/>
                <a:ea typeface="Calibri" panose="020F0502020204030204" pitchFamily="34" charset="0"/>
                <a:cs typeface="Times New Roman"/>
              </a:rPr>
              <a:t>Nossa entrega diária será o início ininterrupto de nossa renovação interior e felicidade verdadeira </a:t>
            </a:r>
            <a:br>
              <a:rPr lang="pt-BR" sz="4000" i="1" dirty="0">
                <a:latin typeface="Barlow Medium"/>
                <a:ea typeface="Calibri" panose="020F0502020204030204" pitchFamily="34" charset="0"/>
                <a:cs typeface="Times New Roman"/>
              </a:rPr>
            </a:br>
            <a:r>
              <a:rPr lang="pt-BR" sz="4000" i="1" dirty="0">
                <a:solidFill>
                  <a:srgbClr val="735095"/>
                </a:solidFill>
                <a:effectLst/>
                <a:latin typeface="Barlow Medium"/>
                <a:ea typeface="Calibri" panose="020F0502020204030204" pitchFamily="34" charset="0"/>
                <a:cs typeface="Times New Roman"/>
              </a:rPr>
              <a:t>e plena em Jesus.</a:t>
            </a:r>
            <a:endParaRPr lang="pt-BR" sz="4000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52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786" y="2042253"/>
            <a:ext cx="8132428" cy="2387600"/>
          </a:xfrm>
        </p:spPr>
        <p:txBody>
          <a:bodyPr anchor="ctr">
            <a:noAutofit/>
          </a:bodyPr>
          <a:lstStyle/>
          <a:p>
            <a:pPr algn="l"/>
            <a:r>
              <a:rPr lang="pt-BR" sz="6600" b="1" dirty="0">
                <a:solidFill>
                  <a:srgbClr val="735095"/>
                </a:solidFill>
                <a:effectLst/>
                <a:latin typeface="Barlow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SEGREDO DA FELICIDADE DA FAMÍLIA</a:t>
            </a:r>
            <a:endParaRPr lang="pt-BR" sz="6600" b="1" dirty="0">
              <a:solidFill>
                <a:srgbClr val="735095"/>
              </a:solidFill>
              <a:latin typeface="Barlow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328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82081"/>
            <a:ext cx="9574635" cy="1493838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/>
                <a:ea typeface="Calibri" panose="020F0502020204030204" pitchFamily="34" charset="0"/>
                <a:cs typeface="Times New Roman"/>
              </a:rPr>
              <a:t>A verdadeira felicidade não depende das circunstâncias exteriores, mas se estabelece como um estilo de vida</a:t>
            </a:r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30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85" y="2759515"/>
            <a:ext cx="4818077" cy="1338969"/>
          </a:xfrm>
        </p:spPr>
        <p:txBody>
          <a:bodyPr anchor="ctr">
            <a:noAutofit/>
          </a:bodyPr>
          <a:lstStyle/>
          <a:p>
            <a:pPr algn="l"/>
            <a:r>
              <a:rPr lang="pt-BR" sz="54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único receio de cristo</a:t>
            </a:r>
            <a:endParaRPr lang="pt-BR" sz="54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84FC682-A01F-E74C-A1FB-91548F3A3805}"/>
              </a:ext>
            </a:extLst>
          </p:cNvPr>
          <p:cNvSpPr txBox="1">
            <a:spLocks/>
          </p:cNvSpPr>
          <p:nvPr/>
        </p:nvSpPr>
        <p:spPr>
          <a:xfrm>
            <a:off x="2705451" y="2785795"/>
            <a:ext cx="4818077" cy="133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i="1" dirty="0">
                <a:ln>
                  <a:solidFill>
                    <a:schemeClr val="bg1"/>
                  </a:solidFill>
                </a:ln>
                <a:noFill/>
                <a:latin typeface="Barlow Medium"/>
                <a:ea typeface="Calibri" panose="020F0502020204030204" pitchFamily="34" charset="0"/>
                <a:cs typeface="Times New Roman"/>
              </a:rPr>
              <a:t>O único receio de Cristo</a:t>
            </a:r>
            <a:endParaRPr lang="pt-BR" sz="5400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736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918" y="2614886"/>
            <a:ext cx="8454041" cy="2153744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 circunstâncias exteriores, sejam quais forem, não serão capazes de abater e derrubar alguém cujo interior está robustecido pela comunhão constante com Deus por intermédio da oração e da Palavra.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080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088" y="2901950"/>
            <a:ext cx="7095140" cy="105410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Cristo ressalta que o bom ânimo só vem Dele, que venceu e experimentou o que passamos e passaremos.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877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524" y="2466428"/>
            <a:ext cx="8332952" cy="238760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oração e o estudo da Palavra são os únicos meios de salvaguarda e proteção contra as consequências da corruptibilidade das circunstâncias da vida regida pelo pecado.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265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793" y="3128168"/>
            <a:ext cx="4004441" cy="601663"/>
          </a:xfrm>
        </p:spPr>
        <p:txBody>
          <a:bodyPr anchor="ctr">
            <a:noAutofit/>
          </a:bodyPr>
          <a:lstStyle/>
          <a:p>
            <a:pPr algn="l"/>
            <a:r>
              <a:rPr lang="pt-BR" sz="54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Renovação diária</a:t>
            </a:r>
            <a:endParaRPr lang="pt-BR" sz="54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4D1976-2D53-FC49-9574-5261BE06A425}"/>
              </a:ext>
            </a:extLst>
          </p:cNvPr>
          <p:cNvSpPr txBox="1">
            <a:spLocks/>
          </p:cNvSpPr>
          <p:nvPr/>
        </p:nvSpPr>
        <p:spPr>
          <a:xfrm>
            <a:off x="2864073" y="3154448"/>
            <a:ext cx="4004441" cy="601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Renovação diária</a:t>
            </a:r>
            <a:endParaRPr lang="pt-BR" sz="5400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801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1B1-BC82-4798-BABC-B5A9454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110" y="3011432"/>
            <a:ext cx="6653048" cy="100330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culto familiar é uma informação para Deus de que sua família pertence a Ele.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275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171</Words>
  <Application>Microsoft Macintosh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 Medium</vt:lpstr>
      <vt:lpstr>Barlow SemiBold</vt:lpstr>
      <vt:lpstr>Calibri</vt:lpstr>
      <vt:lpstr>Calibri Light</vt:lpstr>
      <vt:lpstr>Tema do Office</vt:lpstr>
      <vt:lpstr>PowerPoint Presentation</vt:lpstr>
      <vt:lpstr>O SEGREDO DA FELICIDADE DA FAMÍLIA</vt:lpstr>
      <vt:lpstr>A verdadeira felicidade não depende das circunstâncias exteriores, mas se estabelece como um estilo de vida.</vt:lpstr>
      <vt:lpstr>O único receio de cristo</vt:lpstr>
      <vt:lpstr>As circunstâncias exteriores, sejam quais forem, não serão capazes de abater e derrubar alguém cujo interior está robustecido pela comunhão constante com Deus por intermédio da oração e da Palavra.</vt:lpstr>
      <vt:lpstr>Cristo ressalta que o bom ânimo só vem Dele, que venceu e experimentou o que passamos e passaremos.</vt:lpstr>
      <vt:lpstr>A oração e o estudo da Palavra são os únicos meios de salvaguarda e proteção contra as consequências da corruptibilidade das circunstâncias da vida regida pelo pecado.</vt:lpstr>
      <vt:lpstr>Renovação diária</vt:lpstr>
      <vt:lpstr>O culto familiar é uma informação para Deus de que sua família pertence a Ele.</vt:lpstr>
      <vt:lpstr>A renovação espiritual não acontece do nada. É necessária uma busca contínua por Deus.</vt:lpstr>
      <vt:lpstr>Nossa entrega diária será o início ininterrupto de nossa renovação interior e felicidade verdadeira  e plena em Jesus.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SEGREDO DA FELICIDADE DA FAMÍLIA </dc:title>
  <dc:subject>FIÉIS ATÉ O FIM</dc:subject>
  <dc:creator>4TONS - Pr. Marcelo Augusto de Carvalho</dc:creator>
  <cp:keywords>www.4tons.com.br</cp:keywords>
  <dc:description>COMÉRCIO PROIBIDO. USO PESSOAL</dc:description>
  <cp:lastModifiedBy>DSA - Gustavo Leighton</cp:lastModifiedBy>
  <cp:revision>18</cp:revision>
  <dcterms:created xsi:type="dcterms:W3CDTF">2020-12-03T19:46:19Z</dcterms:created>
  <dcterms:modified xsi:type="dcterms:W3CDTF">2020-12-28T20:18:10Z</dcterms:modified>
  <cp:category>2021-10 DIAS DE ORAÇÃO</cp:category>
</cp:coreProperties>
</file>