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4" r:id="rId3"/>
    <p:sldId id="256" r:id="rId4"/>
    <p:sldId id="257" r:id="rId5"/>
    <p:sldId id="275" r:id="rId6"/>
    <p:sldId id="258" r:id="rId7"/>
    <p:sldId id="259" r:id="rId8"/>
    <p:sldId id="260" r:id="rId9"/>
    <p:sldId id="261" r:id="rId10"/>
    <p:sldId id="262" r:id="rId11"/>
    <p:sldId id="263" r:id="rId12"/>
    <p:sldId id="264" r:id="rId13"/>
    <p:sldId id="277" r:id="rId14"/>
    <p:sldId id="265" r:id="rId15"/>
    <p:sldId id="266" r:id="rId16"/>
    <p:sldId id="269" r:id="rId17"/>
    <p:sldId id="270" r:id="rId18"/>
    <p:sldId id="272" r:id="rId19"/>
    <p:sldId id="271" r:id="rId20"/>
    <p:sldId id="278" r:id="rId21"/>
    <p:sldId id="268" r:id="rId22"/>
    <p:sldId id="267" r:id="rId23"/>
    <p:sldId id="273"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5095"/>
    <a:srgbClr val="AE6270"/>
    <a:srgbClr val="9E5965"/>
    <a:srgbClr val="E4C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41C91-D5B1-9103-AA07-EBED9C147EB4}" v="180" dt="2020-12-16T18:25:39.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5" autoAdjust="0"/>
    <p:restoredTop sz="94660"/>
  </p:normalViewPr>
  <p:slideViewPr>
    <p:cSldViewPr snapToGrid="0">
      <p:cViewPr varScale="1">
        <p:scale>
          <a:sx n="78" d="100"/>
          <a:sy n="78" d="100"/>
        </p:scale>
        <p:origin x="192"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ário Convidado" userId="S::urn:spo:anon#db460a41ec6eab1d2b048bcfe83fad3a0bd528ff1ac43757844ad8b178912312::" providerId="AD" clId="Web-{E3741C91-D5B1-9103-AA07-EBED9C147EB4}"/>
    <pc:docChg chg="modSld">
      <pc:chgData name="Usuário Convidado" userId="S::urn:spo:anon#db460a41ec6eab1d2b048bcfe83fad3a0bd528ff1ac43757844ad8b178912312::" providerId="AD" clId="Web-{E3741C91-D5B1-9103-AA07-EBED9C147EB4}" dt="2020-12-16T18:25:39.624" v="168" actId="20577"/>
      <pc:docMkLst>
        <pc:docMk/>
      </pc:docMkLst>
      <pc:sldChg chg="modSp">
        <pc:chgData name="Usuário Convidado" userId="S::urn:spo:anon#db460a41ec6eab1d2b048bcfe83fad3a0bd528ff1ac43757844ad8b178912312::" providerId="AD" clId="Web-{E3741C91-D5B1-9103-AA07-EBED9C147EB4}" dt="2020-12-16T17:59:12.598" v="24" actId="20577"/>
        <pc:sldMkLst>
          <pc:docMk/>
          <pc:sldMk cId="1468139581" sldId="256"/>
        </pc:sldMkLst>
        <pc:spChg chg="mod">
          <ac:chgData name="Usuário Convidado" userId="S::urn:spo:anon#db460a41ec6eab1d2b048bcfe83fad3a0bd528ff1ac43757844ad8b178912312::" providerId="AD" clId="Web-{E3741C91-D5B1-9103-AA07-EBED9C147EB4}" dt="2020-12-16T17:59:12.598" v="24" actId="20577"/>
          <ac:spMkLst>
            <pc:docMk/>
            <pc:sldMk cId="1468139581" sldId="256"/>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7:59:44.317" v="37" actId="20577"/>
        <pc:sldMkLst>
          <pc:docMk/>
          <pc:sldMk cId="1607788797" sldId="258"/>
        </pc:sldMkLst>
        <pc:spChg chg="mod">
          <ac:chgData name="Usuário Convidado" userId="S::urn:spo:anon#db460a41ec6eab1d2b048bcfe83fad3a0bd528ff1ac43757844ad8b178912312::" providerId="AD" clId="Web-{E3741C91-D5B1-9103-AA07-EBED9C147EB4}" dt="2020-12-16T17:59:44.317" v="37" actId="20577"/>
          <ac:spMkLst>
            <pc:docMk/>
            <pc:sldMk cId="1607788797" sldId="258"/>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0:42.506" v="42" actId="20577"/>
        <pc:sldMkLst>
          <pc:docMk/>
          <pc:sldMk cId="3112303076" sldId="259"/>
        </pc:sldMkLst>
        <pc:spChg chg="mod">
          <ac:chgData name="Usuário Convidado" userId="S::urn:spo:anon#db460a41ec6eab1d2b048bcfe83fad3a0bd528ff1ac43757844ad8b178912312::" providerId="AD" clId="Web-{E3741C91-D5B1-9103-AA07-EBED9C147EB4}" dt="2020-12-16T18:00:42.506" v="42" actId="20577"/>
          <ac:spMkLst>
            <pc:docMk/>
            <pc:sldMk cId="3112303076" sldId="259"/>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3:28.714" v="55" actId="20577"/>
        <pc:sldMkLst>
          <pc:docMk/>
          <pc:sldMk cId="4144545922" sldId="261"/>
        </pc:sldMkLst>
        <pc:spChg chg="mod">
          <ac:chgData name="Usuário Convidado" userId="S::urn:spo:anon#db460a41ec6eab1d2b048bcfe83fad3a0bd528ff1ac43757844ad8b178912312::" providerId="AD" clId="Web-{E3741C91-D5B1-9103-AA07-EBED9C147EB4}" dt="2020-12-16T18:03:28.714" v="55" actId="20577"/>
          <ac:spMkLst>
            <pc:docMk/>
            <pc:sldMk cId="4144545922" sldId="261"/>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4:05.183" v="67" actId="20577"/>
        <pc:sldMkLst>
          <pc:docMk/>
          <pc:sldMk cId="720559187" sldId="262"/>
        </pc:sldMkLst>
        <pc:spChg chg="mod">
          <ac:chgData name="Usuário Convidado" userId="S::urn:spo:anon#db460a41ec6eab1d2b048bcfe83fad3a0bd528ff1ac43757844ad8b178912312::" providerId="AD" clId="Web-{E3741C91-D5B1-9103-AA07-EBED9C147EB4}" dt="2020-12-16T18:04:05.183" v="67" actId="20577"/>
          <ac:spMkLst>
            <pc:docMk/>
            <pc:sldMk cId="720559187" sldId="262"/>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04:28.153" v="72" actId="20577"/>
        <pc:sldMkLst>
          <pc:docMk/>
          <pc:sldMk cId="146258586" sldId="264"/>
        </pc:sldMkLst>
        <pc:spChg chg="mod">
          <ac:chgData name="Usuário Convidado" userId="S::urn:spo:anon#db460a41ec6eab1d2b048bcfe83fad3a0bd528ff1ac43757844ad8b178912312::" providerId="AD" clId="Web-{E3741C91-D5B1-9103-AA07-EBED9C147EB4}" dt="2020-12-16T18:04:21.012" v="69" actId="20577"/>
          <ac:spMkLst>
            <pc:docMk/>
            <pc:sldMk cId="146258586" sldId="264"/>
            <ac:spMk id="2" creationId="{9625D21D-03E8-409F-9D86-56DC9D150DC4}"/>
          </ac:spMkLst>
        </pc:spChg>
        <pc:spChg chg="mod">
          <ac:chgData name="Usuário Convidado" userId="S::urn:spo:anon#db460a41ec6eab1d2b048bcfe83fad3a0bd528ff1ac43757844ad8b178912312::" providerId="AD" clId="Web-{E3741C91-D5B1-9103-AA07-EBED9C147EB4}" dt="2020-12-16T18:04:28.153" v="72" actId="20577"/>
          <ac:spMkLst>
            <pc:docMk/>
            <pc:sldMk cId="146258586" sldId="264"/>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08:33.612" v="85" actId="20577"/>
        <pc:sldMkLst>
          <pc:docMk/>
          <pc:sldMk cId="1745377275" sldId="265"/>
        </pc:sldMkLst>
        <pc:spChg chg="mod">
          <ac:chgData name="Usuário Convidado" userId="S::urn:spo:anon#db460a41ec6eab1d2b048bcfe83fad3a0bd528ff1ac43757844ad8b178912312::" providerId="AD" clId="Web-{E3741C91-D5B1-9103-AA07-EBED9C147EB4}" dt="2020-12-16T18:08:33.612" v="85" actId="20577"/>
          <ac:spMkLst>
            <pc:docMk/>
            <pc:sldMk cId="1745377275" sldId="265"/>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11:50.258" v="87" actId="20577"/>
        <pc:sldMkLst>
          <pc:docMk/>
          <pc:sldMk cId="4290018695" sldId="266"/>
        </pc:sldMkLst>
        <pc:spChg chg="mod">
          <ac:chgData name="Usuário Convidado" userId="S::urn:spo:anon#db460a41ec6eab1d2b048bcfe83fad3a0bd528ff1ac43757844ad8b178912312::" providerId="AD" clId="Web-{E3741C91-D5B1-9103-AA07-EBED9C147EB4}" dt="2020-12-16T18:11:50.258" v="87" actId="20577"/>
          <ac:spMkLst>
            <pc:docMk/>
            <pc:sldMk cId="4290018695" sldId="266"/>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5:12.342" v="162" actId="20577"/>
        <pc:sldMkLst>
          <pc:docMk/>
          <pc:sldMk cId="924554044" sldId="267"/>
        </pc:sldMkLst>
        <pc:spChg chg="mod">
          <ac:chgData name="Usuário Convidado" userId="S::urn:spo:anon#db460a41ec6eab1d2b048bcfe83fad3a0bd528ff1ac43757844ad8b178912312::" providerId="AD" clId="Web-{E3741C91-D5B1-9103-AA07-EBED9C147EB4}" dt="2020-12-16T18:25:12.342" v="162" actId="20577"/>
          <ac:spMkLst>
            <pc:docMk/>
            <pc:sldMk cId="924554044" sldId="267"/>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5:03.420" v="157" actId="20577"/>
        <pc:sldMkLst>
          <pc:docMk/>
          <pc:sldMk cId="2071186534" sldId="268"/>
        </pc:sldMkLst>
        <pc:spChg chg="mod">
          <ac:chgData name="Usuário Convidado" userId="S::urn:spo:anon#db460a41ec6eab1d2b048bcfe83fad3a0bd528ff1ac43757844ad8b178912312::" providerId="AD" clId="Web-{E3741C91-D5B1-9103-AA07-EBED9C147EB4}" dt="2020-12-16T18:25:03.420" v="157" actId="20577"/>
          <ac:spMkLst>
            <pc:docMk/>
            <pc:sldMk cId="2071186534" sldId="268"/>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12:35.009" v="90" actId="20577"/>
        <pc:sldMkLst>
          <pc:docMk/>
          <pc:sldMk cId="921699877" sldId="269"/>
        </pc:sldMkLst>
        <pc:spChg chg="mod">
          <ac:chgData name="Usuário Convidado" userId="S::urn:spo:anon#db460a41ec6eab1d2b048bcfe83fad3a0bd528ff1ac43757844ad8b178912312::" providerId="AD" clId="Web-{E3741C91-D5B1-9103-AA07-EBED9C147EB4}" dt="2020-12-16T18:12:35.009" v="90" actId="20577"/>
          <ac:spMkLst>
            <pc:docMk/>
            <pc:sldMk cId="921699877" sldId="269"/>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19:36.286" v="102" actId="20577"/>
        <pc:sldMkLst>
          <pc:docMk/>
          <pc:sldMk cId="2696126374" sldId="270"/>
        </pc:sldMkLst>
        <pc:spChg chg="mod">
          <ac:chgData name="Usuário Convidado" userId="S::urn:spo:anon#db460a41ec6eab1d2b048bcfe83fad3a0bd528ff1ac43757844ad8b178912312::" providerId="AD" clId="Web-{E3741C91-D5B1-9103-AA07-EBED9C147EB4}" dt="2020-12-16T18:19:36.286" v="102" actId="20577"/>
          <ac:spMkLst>
            <pc:docMk/>
            <pc:sldMk cId="2696126374" sldId="270"/>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4:40.856" v="140" actId="20577"/>
        <pc:sldMkLst>
          <pc:docMk/>
          <pc:sldMk cId="2055578299" sldId="271"/>
        </pc:sldMkLst>
        <pc:spChg chg="mod">
          <ac:chgData name="Usuário Convidado" userId="S::urn:spo:anon#db460a41ec6eab1d2b048bcfe83fad3a0bd528ff1ac43757844ad8b178912312::" providerId="AD" clId="Web-{E3741C91-D5B1-9103-AA07-EBED9C147EB4}" dt="2020-12-16T18:24:40.856" v="140" actId="20577"/>
          <ac:spMkLst>
            <pc:docMk/>
            <pc:sldMk cId="2055578299" sldId="271"/>
            <ac:spMk id="4" creationId="{D1F96347-5CE1-B944-8F03-0C4509CE1A95}"/>
          </ac:spMkLst>
        </pc:spChg>
      </pc:sldChg>
      <pc:sldChg chg="modSp">
        <pc:chgData name="Usuário Convidado" userId="S::urn:spo:anon#db460a41ec6eab1d2b048bcfe83fad3a0bd528ff1ac43757844ad8b178912312::" providerId="AD" clId="Web-{E3741C91-D5B1-9103-AA07-EBED9C147EB4}" dt="2020-12-16T18:19:56.537" v="108" actId="20577"/>
        <pc:sldMkLst>
          <pc:docMk/>
          <pc:sldMk cId="3077395370" sldId="272"/>
        </pc:sldMkLst>
        <pc:spChg chg="mod">
          <ac:chgData name="Usuário Convidado" userId="S::urn:spo:anon#db460a41ec6eab1d2b048bcfe83fad3a0bd528ff1ac43757844ad8b178912312::" providerId="AD" clId="Web-{E3741C91-D5B1-9103-AA07-EBED9C147EB4}" dt="2020-12-16T18:19:56.537" v="108" actId="20577"/>
          <ac:spMkLst>
            <pc:docMk/>
            <pc:sldMk cId="3077395370" sldId="272"/>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8:25:39.624" v="167" actId="20577"/>
        <pc:sldMkLst>
          <pc:docMk/>
          <pc:sldMk cId="305456295" sldId="273"/>
        </pc:sldMkLst>
        <pc:spChg chg="mod">
          <ac:chgData name="Usuário Convidado" userId="S::urn:spo:anon#db460a41ec6eab1d2b048bcfe83fad3a0bd528ff1ac43757844ad8b178912312::" providerId="AD" clId="Web-{E3741C91-D5B1-9103-AA07-EBED9C147EB4}" dt="2020-12-16T18:25:39.624" v="167" actId="20577"/>
          <ac:spMkLst>
            <pc:docMk/>
            <pc:sldMk cId="305456295" sldId="273"/>
            <ac:spMk id="2" creationId="{9625D21D-03E8-409F-9D86-56DC9D150DC4}"/>
          </ac:spMkLst>
        </pc:spChg>
      </pc:sldChg>
      <pc:sldChg chg="modSp">
        <pc:chgData name="Usuário Convidado" userId="S::urn:spo:anon#db460a41ec6eab1d2b048bcfe83fad3a0bd528ff1ac43757844ad8b178912312::" providerId="AD" clId="Web-{E3741C91-D5B1-9103-AA07-EBED9C147EB4}" dt="2020-12-16T17:59:36.520" v="34" actId="20577"/>
        <pc:sldMkLst>
          <pc:docMk/>
          <pc:sldMk cId="1357787141" sldId="275"/>
        </pc:sldMkLst>
        <pc:spChg chg="mod">
          <ac:chgData name="Usuário Convidado" userId="S::urn:spo:anon#db460a41ec6eab1d2b048bcfe83fad3a0bd528ff1ac43757844ad8b178912312::" providerId="AD" clId="Web-{E3741C91-D5B1-9103-AA07-EBED9C147EB4}" dt="2020-12-16T17:59:36.520" v="34" actId="20577"/>
          <ac:spMkLst>
            <pc:docMk/>
            <pc:sldMk cId="1357787141" sldId="275"/>
            <ac:spMk id="3" creationId="{E78C154E-F9CA-42C7-BE09-37A33F6ADE5B}"/>
          </ac:spMkLst>
        </pc:spChg>
      </pc:sldChg>
      <pc:sldChg chg="modSp">
        <pc:chgData name="Usuário Convidado" userId="S::urn:spo:anon#db460a41ec6eab1d2b048bcfe83fad3a0bd528ff1ac43757844ad8b178912312::" providerId="AD" clId="Web-{E3741C91-D5B1-9103-AA07-EBED9C147EB4}" dt="2020-12-16T18:24:01.934" v="129" actId="14100"/>
        <pc:sldMkLst>
          <pc:docMk/>
          <pc:sldMk cId="996175257" sldId="277"/>
        </pc:sldMkLst>
        <pc:spChg chg="mod">
          <ac:chgData name="Usuário Convidado" userId="S::urn:spo:anon#db460a41ec6eab1d2b048bcfe83fad3a0bd528ff1ac43757844ad8b178912312::" providerId="AD" clId="Web-{E3741C91-D5B1-9103-AA07-EBED9C147EB4}" dt="2020-12-16T18:24:01.934" v="129" actId="14100"/>
          <ac:spMkLst>
            <pc:docMk/>
            <pc:sldMk cId="996175257" sldId="277"/>
            <ac:spMk id="2" creationId="{10DBE7AE-5B70-2E47-9EB6-53EF7BFA68A8}"/>
          </ac:spMkLst>
        </pc:spChg>
        <pc:spChg chg="mod">
          <ac:chgData name="Usuário Convidado" userId="S::urn:spo:anon#db460a41ec6eab1d2b048bcfe83fad3a0bd528ff1ac43757844ad8b178912312::" providerId="AD" clId="Web-{E3741C91-D5B1-9103-AA07-EBED9C147EB4}" dt="2020-12-16T18:23:52.246" v="127" actId="14100"/>
          <ac:spMkLst>
            <pc:docMk/>
            <pc:sldMk cId="996175257" sldId="277"/>
            <ac:spMk id="4" creationId="{29A49199-F0E8-5748-981D-71821FA57E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A81D6-AC97-4CA0-8E9A-54F0858F0C2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DB3E7D8-2244-4864-97B0-EF175EA24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3720505-8859-47E7-AE81-934523F80D9A}"/>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7D0E9024-7EB4-41D9-8D8E-BA2BDA6A9A4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155E0D-5C21-4EC9-898C-1609646185FA}"/>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1971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285D2-703A-4D7B-87EA-49D8F452630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8B52C15-7640-4D1E-BE16-05FC3819C32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0FA758-85C4-4FFD-81A7-B61F22D54826}"/>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B7B96C1C-DF37-41C5-9FEC-DBF88FDBEC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DDAB47D-EBDD-46E4-BFE9-C99DBA576289}"/>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402386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5DEA80-1CE3-4577-8138-97E46D660C1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CFF41FB-C4D6-4921-974D-F9ABDBBDD78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1149CF-ABA1-4EED-B721-498DC88D5952}"/>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372C4DFC-64ED-4816-B10F-37A3FECA2D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89DBF0-913A-49CF-B25D-A2F93747A08B}"/>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296066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1B6DC-5B81-4D86-BC0F-84ED4E5391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277240E-93E2-4B6E-813C-5920C7E8E6C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185400-7216-410A-ABDD-01819D09E56F}"/>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DBD3A5C5-C39A-4B39-AD66-BC8DC6EFB0F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E05527-70AC-4029-8045-F1C7D106D084}"/>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411583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5F1F9-35DB-4D0E-AAC7-2D0C070EE0F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93D22CC-5EF6-41BB-8863-2ED5C5D3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A1C43D9-557E-469C-9236-22BD4685B639}"/>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FD7FF444-AB84-4DC7-B541-4E68D9DB0E3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418F01-752D-4B2C-8FCA-BEDE0C57441D}"/>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3560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B1813-D39D-4ED1-BEBC-496C3393C99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02AA26C-AF88-4B6E-A33B-9386ED825BB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B920A95-D2FE-4E8A-8CAC-C6B143FAEA8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ACCC876-8692-4747-B76D-9BE01104A529}"/>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6" name="Espaço Reservado para Rodapé 5">
            <a:extLst>
              <a:ext uri="{FF2B5EF4-FFF2-40B4-BE49-F238E27FC236}">
                <a16:creationId xmlns:a16="http://schemas.microsoft.com/office/drawing/2014/main" id="{36ACCADE-E656-4B1B-A14E-D3D5713296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09495DF-E5E2-4954-9A56-D08D6EC0D898}"/>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32240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2B8C8-6ED2-4647-9FB3-2B816216A18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9CFA3C9-757C-410F-BE1B-BF40AF104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CC42E8C-FF19-4384-BBF5-BAE489F63C8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465F321-558A-49BC-AF01-C9F9AFBBC1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A7244BB-502F-44BE-8725-6BFD5A1E6E7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60D4BB4-4ABE-449B-A36D-2D11AF88EE7E}"/>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8" name="Espaço Reservado para Rodapé 7">
            <a:extLst>
              <a:ext uri="{FF2B5EF4-FFF2-40B4-BE49-F238E27FC236}">
                <a16:creationId xmlns:a16="http://schemas.microsoft.com/office/drawing/2014/main" id="{438B2E1F-878C-4E2D-BA6F-85CE7C91618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AF02654-5D20-48E9-B601-0542E3848D45}"/>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3794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001EA1-DE1C-44C7-AD8C-63330150BF5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D2E4BFF-6A77-470A-A916-02E47611397A}"/>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4" name="Espaço Reservado para Rodapé 3">
            <a:extLst>
              <a:ext uri="{FF2B5EF4-FFF2-40B4-BE49-F238E27FC236}">
                <a16:creationId xmlns:a16="http://schemas.microsoft.com/office/drawing/2014/main" id="{ECD2C4F3-F852-45A7-846D-A82D35D56D5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D4F5B00-794E-440A-B5BB-8D848843F35A}"/>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301737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E10BD89-579F-476D-985D-0F43E081B638}"/>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3" name="Espaço Reservado para Rodapé 2">
            <a:extLst>
              <a:ext uri="{FF2B5EF4-FFF2-40B4-BE49-F238E27FC236}">
                <a16:creationId xmlns:a16="http://schemas.microsoft.com/office/drawing/2014/main" id="{18D4AC05-9274-44B8-9F2D-A7B873D2030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223F14F-F746-45A6-A92F-6D14C292D116}"/>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55406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4B983-EEA7-4B05-8F40-2B322A65163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BFB356F-86B9-4CCE-89DB-C674805A4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E013F12-8AEE-4B22-8449-5EA5E2EF9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21C0CBE-1F43-4235-8AD1-1B7CF0BF0FFB}"/>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6" name="Espaço Reservado para Rodapé 5">
            <a:extLst>
              <a:ext uri="{FF2B5EF4-FFF2-40B4-BE49-F238E27FC236}">
                <a16:creationId xmlns:a16="http://schemas.microsoft.com/office/drawing/2014/main" id="{192BEA16-73DA-4B0F-B91F-A831AEC508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92054D-2B85-437F-9659-D077BD0ED87A}"/>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1842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6FC83-4EF4-4471-9037-118489B60B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D8C0552-F12E-413C-A630-093127178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CE8C4D1-DDB7-472B-B228-1CC621925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E539F09-71A9-402E-BEE1-D856644B6308}"/>
              </a:ext>
            </a:extLst>
          </p:cNvPr>
          <p:cNvSpPr>
            <a:spLocks noGrp="1"/>
          </p:cNvSpPr>
          <p:nvPr>
            <p:ph type="dt" sz="half" idx="10"/>
          </p:nvPr>
        </p:nvSpPr>
        <p:spPr/>
        <p:txBody>
          <a:bodyPr/>
          <a:lstStyle/>
          <a:p>
            <a:fld id="{83E5D946-13AE-429D-99A7-1F404C47F74A}" type="datetimeFigureOut">
              <a:rPr lang="pt-BR" smtClean="0"/>
              <a:t>28/12/2020</a:t>
            </a:fld>
            <a:endParaRPr lang="pt-BR"/>
          </a:p>
        </p:txBody>
      </p:sp>
      <p:sp>
        <p:nvSpPr>
          <p:cNvPr id="6" name="Espaço Reservado para Rodapé 5">
            <a:extLst>
              <a:ext uri="{FF2B5EF4-FFF2-40B4-BE49-F238E27FC236}">
                <a16:creationId xmlns:a16="http://schemas.microsoft.com/office/drawing/2014/main" id="{D44FAC86-9504-498A-84F4-AAC111A5DFA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3ECB686-7B6E-4FEB-8138-6A0062435540}"/>
              </a:ext>
            </a:extLst>
          </p:cNvPr>
          <p:cNvSpPr>
            <a:spLocks noGrp="1"/>
          </p:cNvSpPr>
          <p:nvPr>
            <p:ph type="sldNum" sz="quarter" idx="12"/>
          </p:nvPr>
        </p:nvSpPr>
        <p:spPr/>
        <p:txBody>
          <a:bodyPr/>
          <a:lstStyle/>
          <a:p>
            <a:fld id="{727BD7BD-CEE7-4C81-8ED0-7B31883EBED4}" type="slidenum">
              <a:rPr lang="pt-BR" smtClean="0"/>
              <a:t>‹#›</a:t>
            </a:fld>
            <a:endParaRPr lang="pt-BR"/>
          </a:p>
        </p:txBody>
      </p:sp>
    </p:spTree>
    <p:extLst>
      <p:ext uri="{BB962C8B-B14F-4D97-AF65-F5344CB8AC3E}">
        <p14:creationId xmlns:p14="http://schemas.microsoft.com/office/powerpoint/2010/main" val="1223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A91BC8D-FF77-480B-9E81-72DB4728A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A857074-9D66-4B2B-9DEE-C3A26F3F0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1F3795-BF09-4D66-A0BF-6F30E24DC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5D946-13AE-429D-99A7-1F404C47F74A}" type="datetimeFigureOut">
              <a:rPr lang="pt-BR" smtClean="0"/>
              <a:t>28/12/2020</a:t>
            </a:fld>
            <a:endParaRPr lang="pt-BR"/>
          </a:p>
        </p:txBody>
      </p:sp>
      <p:sp>
        <p:nvSpPr>
          <p:cNvPr id="5" name="Espaço Reservado para Rodapé 4">
            <a:extLst>
              <a:ext uri="{FF2B5EF4-FFF2-40B4-BE49-F238E27FC236}">
                <a16:creationId xmlns:a16="http://schemas.microsoft.com/office/drawing/2014/main" id="{7B877395-617F-4231-BB08-43C920D3C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E3B69F7-955D-47A8-8CA4-C5DB6DD54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BD7BD-CEE7-4C81-8ED0-7B31883EBED4}" type="slidenum">
              <a:rPr lang="pt-BR" smtClean="0"/>
              <a:t>‹#›</a:t>
            </a:fld>
            <a:endParaRPr lang="pt-BR"/>
          </a:p>
        </p:txBody>
      </p:sp>
    </p:spTree>
    <p:extLst>
      <p:ext uri="{BB962C8B-B14F-4D97-AF65-F5344CB8AC3E}">
        <p14:creationId xmlns:p14="http://schemas.microsoft.com/office/powerpoint/2010/main" val="3638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 timeline&#10;&#10;Description automatically generated">
            <a:extLst>
              <a:ext uri="{FF2B5EF4-FFF2-40B4-BE49-F238E27FC236}">
                <a16:creationId xmlns:a16="http://schemas.microsoft.com/office/drawing/2014/main" id="{7454C629-5406-BF44-B447-56A02ADB3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332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552918" y="1725673"/>
            <a:ext cx="9605512" cy="4076886"/>
          </a:xfrm>
        </p:spPr>
        <p:txBody>
          <a:bodyPr anchor="ctr">
            <a:normAutofit/>
          </a:bodyPr>
          <a:lstStyle/>
          <a:p>
            <a:pPr algn="l"/>
            <a:r>
              <a:rPr lang="pt-BR" sz="2800" dirty="0">
                <a:solidFill>
                  <a:srgbClr val="735095"/>
                </a:solidFill>
                <a:effectLst/>
                <a:latin typeface="Barlow Medium"/>
                <a:ea typeface="Times New Roman" panose="02020603050405020304" pitchFamily="18" charset="0"/>
              </a:rPr>
              <a:t>“A mãe é a rainha do lar, e os filhos são seus súditos. Deve governar a casa sabiamente na dignidade de sua maternidade. </a:t>
            </a:r>
            <a:br>
              <a:rPr lang="pt-BR" sz="2800" dirty="0">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Sua influência no lar deve ser excelsa; sua palavra, lei. Os filhos devem ser ensinados a considerar sua mãe, não como uma escrava cujo trabalho seja servi-los, mas como uma rainha que deve guiá-los e dirigi-los, ensinando-os linha a linha, preceito a preceito</a:t>
            </a:r>
            <a:r>
              <a:rPr lang="pt-BR" sz="2800" dirty="0">
                <a:solidFill>
                  <a:srgbClr val="735095"/>
                </a:solidFill>
                <a:latin typeface="Barlow Medium"/>
                <a:ea typeface="Times New Roman" panose="02020603050405020304" pitchFamily="18" charset="0"/>
              </a:rPr>
              <a:t>.” </a:t>
            </a:r>
            <a:r>
              <a:rPr lang="pt-BR" sz="2800" i="1" dirty="0">
                <a:solidFill>
                  <a:srgbClr val="735095"/>
                </a:solidFill>
                <a:effectLst/>
                <a:latin typeface="Barlow"/>
                <a:ea typeface="Times New Roman" panose="02020603050405020304" pitchFamily="18" charset="0"/>
              </a:rPr>
              <a:t>(O Lar Adventista, p.</a:t>
            </a:r>
            <a:r>
              <a:rPr lang="pt-BR" sz="2800" i="1" dirty="0">
                <a:solidFill>
                  <a:srgbClr val="735095"/>
                </a:solidFill>
                <a:latin typeface="Barlow"/>
                <a:ea typeface="Times New Roman" panose="02020603050405020304" pitchFamily="18" charset="0"/>
              </a:rPr>
              <a:t> </a:t>
            </a:r>
            <a:r>
              <a:rPr lang="pt-BR" sz="2800" i="1" dirty="0">
                <a:solidFill>
                  <a:srgbClr val="735095"/>
                </a:solidFill>
                <a:effectLst/>
                <a:latin typeface="Barlow"/>
                <a:ea typeface="Times New Roman" panose="02020603050405020304" pitchFamily="18" charset="0"/>
              </a:rPr>
              <a:t>232</a:t>
            </a:r>
            <a:r>
              <a:rPr lang="pt-BR" sz="2800" i="1" dirty="0">
                <a:solidFill>
                  <a:srgbClr val="735095"/>
                </a:solidFill>
                <a:latin typeface="Barlow"/>
                <a:ea typeface="Times New Roman" panose="02020603050405020304" pitchFamily="18" charset="0"/>
              </a:rPr>
              <a:t>)</a:t>
            </a:r>
            <a:endParaRPr lang="pt-BR" i="1" dirty="0">
              <a:solidFill>
                <a:srgbClr val="735095"/>
              </a:solidFill>
              <a:latin typeface="Barlow"/>
            </a:endParaRPr>
          </a:p>
        </p:txBody>
      </p:sp>
    </p:spTree>
    <p:extLst>
      <p:ext uri="{BB962C8B-B14F-4D97-AF65-F5344CB8AC3E}">
        <p14:creationId xmlns:p14="http://schemas.microsoft.com/office/powerpoint/2010/main" val="72055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081363" y="1919232"/>
            <a:ext cx="8740184" cy="3022844"/>
          </a:xfrm>
        </p:spPr>
        <p:txBody>
          <a:bodyPr anchor="ctr">
            <a:normAutofit/>
          </a:bodyPr>
          <a:lstStyle/>
          <a:p>
            <a:pPr algn="l"/>
            <a:r>
              <a:rPr lang="pt-BR" sz="3200" i="1" dirty="0">
                <a:solidFill>
                  <a:srgbClr val="735095"/>
                </a:solidFill>
                <a:effectLst/>
                <a:latin typeface="Barlow Medium" pitchFamily="2" charset="77"/>
                <a:ea typeface="Times New Roman" panose="02020603050405020304" pitchFamily="18" charset="0"/>
              </a:rPr>
              <a:t>Pais e cônjuges prudentes se preocupam com o desenvolvimento físico, moral e espiritual de sua família, enquanto pais e cônjuges insensatos terceirizam essa responsabilidade.</a:t>
            </a:r>
            <a:endParaRPr lang="pt-BR" sz="8800" i="1" dirty="0">
              <a:solidFill>
                <a:srgbClr val="735095"/>
              </a:solidFill>
              <a:latin typeface="Barlow Medium" pitchFamily="2" charset="77"/>
            </a:endParaRPr>
          </a:p>
        </p:txBody>
      </p:sp>
    </p:spTree>
    <p:extLst>
      <p:ext uri="{BB962C8B-B14F-4D97-AF65-F5344CB8AC3E}">
        <p14:creationId xmlns:p14="http://schemas.microsoft.com/office/powerpoint/2010/main" val="377816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191364" y="2360010"/>
            <a:ext cx="7372022" cy="578504"/>
          </a:xfrm>
        </p:spPr>
        <p:txBody>
          <a:bodyPr anchor="ctr">
            <a:noAutofit/>
          </a:bodyPr>
          <a:lstStyle/>
          <a:p>
            <a:pPr algn="l"/>
            <a:r>
              <a:rPr lang="pt-BR" sz="3200" b="1" i="1" dirty="0">
                <a:solidFill>
                  <a:srgbClr val="AE6270"/>
                </a:solidFill>
                <a:effectLst/>
                <a:latin typeface="Barlow SemiBold"/>
                <a:ea typeface="Calibri" panose="020F0502020204030204" pitchFamily="34" charset="0"/>
                <a:cs typeface="Times New Roman"/>
              </a:rPr>
              <a:t>DEPENDE DO FUNDAMENTO SOBRE O QUAL ESTAMOS EDIFICANDO A FAMÍLIA</a:t>
            </a:r>
            <a:r>
              <a:rPr lang="pt-BR" sz="3200" b="1" i="1" dirty="0">
                <a:solidFill>
                  <a:srgbClr val="AE6270"/>
                </a:solidFill>
                <a:latin typeface="Barlow SemiBold"/>
                <a:ea typeface="Calibri" panose="020F0502020204030204" pitchFamily="34" charset="0"/>
                <a:cs typeface="Times New Roman"/>
              </a:rPr>
              <a:t>.</a:t>
            </a:r>
            <a:endParaRPr lang="pt-BR" sz="8800" b="1" i="1" dirty="0">
              <a:solidFill>
                <a:srgbClr val="AE6270"/>
              </a:solidFill>
              <a:latin typeface="Barlow SemiBold" pitchFamily="2" charset="77"/>
            </a:endParaRPr>
          </a:p>
        </p:txBody>
      </p:sp>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2191364" y="3369450"/>
            <a:ext cx="5391967" cy="1655762"/>
          </a:xfrm>
        </p:spPr>
        <p:txBody>
          <a:bodyPr anchor="ctr">
            <a:normAutofit/>
          </a:bodyPr>
          <a:lstStyle/>
          <a:p>
            <a:pPr algn="l"/>
            <a:r>
              <a:rPr lang="pt-BR" sz="2800" i="1" dirty="0">
                <a:solidFill>
                  <a:srgbClr val="735095"/>
                </a:solidFill>
                <a:effectLst/>
                <a:latin typeface="Barlow Medium"/>
                <a:ea typeface="Times New Roman" panose="02020603050405020304" pitchFamily="18" charset="0"/>
              </a:rPr>
              <a:t>Pais e cônjuges prudentes edificam sobre a </a:t>
            </a:r>
            <a:r>
              <a:rPr lang="pt-BR" sz="2800" b="1" i="1" dirty="0">
                <a:solidFill>
                  <a:srgbClr val="735095"/>
                </a:solidFill>
                <a:latin typeface="Barlow SemiBold"/>
                <a:ea typeface="Times New Roman" panose="02020603050405020304" pitchFamily="18" charset="0"/>
              </a:rPr>
              <a:t>rocha</a:t>
            </a:r>
            <a:r>
              <a:rPr lang="pt-BR" sz="2800" i="1" dirty="0">
                <a:solidFill>
                  <a:srgbClr val="735095"/>
                </a:solidFill>
                <a:effectLst/>
                <a:latin typeface="Barlow Medium"/>
                <a:ea typeface="Times New Roman" panose="02020603050405020304" pitchFamily="18" charset="0"/>
              </a:rPr>
              <a:t>. Porém, pais e cônjuges insensatos edificam sobre a </a:t>
            </a:r>
            <a:r>
              <a:rPr lang="pt-BR" sz="2800" b="1" i="1" dirty="0">
                <a:solidFill>
                  <a:srgbClr val="735095"/>
                </a:solidFill>
                <a:effectLst/>
                <a:latin typeface="Barlow SemiBold"/>
                <a:ea typeface="Times New Roman" panose="02020603050405020304" pitchFamily="18" charset="0"/>
              </a:rPr>
              <a:t>areia</a:t>
            </a:r>
            <a:r>
              <a:rPr lang="pt-BR" sz="2800" i="1" dirty="0">
                <a:solidFill>
                  <a:srgbClr val="735095"/>
                </a:solidFill>
                <a:effectLst/>
                <a:latin typeface="Barlow Medium"/>
                <a:ea typeface="Times New Roman" panose="02020603050405020304" pitchFamily="18" charset="0"/>
              </a:rPr>
              <a:t>.</a:t>
            </a:r>
            <a:r>
              <a:rPr lang="pt-BR" sz="2800" i="1" dirty="0">
                <a:solidFill>
                  <a:srgbClr val="735095"/>
                </a:solidFill>
                <a:latin typeface="Barlow Medium"/>
                <a:ea typeface="Times New Roman" panose="02020603050405020304" pitchFamily="18" charset="0"/>
              </a:rPr>
              <a:t> </a:t>
            </a:r>
            <a:endParaRPr lang="pt-BR" sz="2800" i="1" dirty="0">
              <a:solidFill>
                <a:srgbClr val="735095"/>
              </a:solidFill>
              <a:effectLst/>
              <a:latin typeface="Barlow Medium" pitchFamily="2" charset="77"/>
              <a:ea typeface="Times New Roman" panose="02020603050405020304" pitchFamily="18" charset="0"/>
            </a:endParaRPr>
          </a:p>
        </p:txBody>
      </p:sp>
    </p:spTree>
    <p:extLst>
      <p:ext uri="{BB962C8B-B14F-4D97-AF65-F5344CB8AC3E}">
        <p14:creationId xmlns:p14="http://schemas.microsoft.com/office/powerpoint/2010/main" val="14625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BE7AE-5B70-2E47-9EB6-53EF7BFA68A8}"/>
              </a:ext>
            </a:extLst>
          </p:cNvPr>
          <p:cNvSpPr txBox="1">
            <a:spLocks/>
          </p:cNvSpPr>
          <p:nvPr/>
        </p:nvSpPr>
        <p:spPr>
          <a:xfrm>
            <a:off x="2680715" y="2445903"/>
            <a:ext cx="7054552" cy="2254017"/>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i="1" dirty="0">
                <a:solidFill>
                  <a:srgbClr val="AE6270"/>
                </a:solidFill>
                <a:latin typeface="Barlow Medium"/>
                <a:ea typeface="Times New Roman" panose="02020603050405020304" pitchFamily="18" charset="0"/>
              </a:rPr>
              <a:t>Como podemos edificar nossa família sobre a rocha?</a:t>
            </a:r>
            <a:endParaRPr lang="pt-BR" sz="5400" b="1" i="1" dirty="0">
              <a:solidFill>
                <a:srgbClr val="AE6270"/>
              </a:solidFill>
              <a:latin typeface="Barlow Medium"/>
            </a:endParaRPr>
          </a:p>
        </p:txBody>
      </p:sp>
      <p:sp>
        <p:nvSpPr>
          <p:cNvPr id="4" name="Título 1">
            <a:extLst>
              <a:ext uri="{FF2B5EF4-FFF2-40B4-BE49-F238E27FC236}">
                <a16:creationId xmlns:a16="http://schemas.microsoft.com/office/drawing/2014/main" id="{29A49199-F0E8-5748-981D-71821FA57EE6}"/>
              </a:ext>
            </a:extLst>
          </p:cNvPr>
          <p:cNvSpPr txBox="1">
            <a:spLocks/>
          </p:cNvSpPr>
          <p:nvPr/>
        </p:nvSpPr>
        <p:spPr>
          <a:xfrm>
            <a:off x="2679444" y="2369915"/>
            <a:ext cx="7900186" cy="2411991"/>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5400" b="1" i="1" dirty="0">
                <a:ln>
                  <a:solidFill>
                    <a:schemeClr val="bg1"/>
                  </a:solidFill>
                </a:ln>
                <a:noFill/>
                <a:latin typeface="Barlow Medium"/>
                <a:ea typeface="Times New Roman" panose="02020603050405020304" pitchFamily="18" charset="0"/>
              </a:rPr>
              <a:t>Como podemos edificar nossa família sobre a rocha?</a:t>
            </a:r>
            <a:endParaRPr lang="pt-BR" sz="5400" b="1" i="1" dirty="0">
              <a:ln>
                <a:solidFill>
                  <a:schemeClr val="bg1"/>
                </a:solidFill>
              </a:ln>
              <a:noFill/>
              <a:latin typeface="Barlow Medium"/>
            </a:endParaRPr>
          </a:p>
        </p:txBody>
      </p:sp>
    </p:spTree>
    <p:extLst>
      <p:ext uri="{BB962C8B-B14F-4D97-AF65-F5344CB8AC3E}">
        <p14:creationId xmlns:p14="http://schemas.microsoft.com/office/powerpoint/2010/main" val="99617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1446148" y="2358189"/>
            <a:ext cx="10310423" cy="3713916"/>
          </a:xfrm>
        </p:spPr>
        <p:txBody>
          <a:bodyPr anchor="ctr">
            <a:noAutofit/>
          </a:bodyPr>
          <a:lstStyle/>
          <a:p>
            <a:pPr algn="l">
              <a:lnSpc>
                <a:spcPct val="100000"/>
              </a:lnSpc>
              <a:spcAft>
                <a:spcPts val="800"/>
              </a:spcAft>
            </a:pPr>
            <a:r>
              <a:rPr lang="pt-BR" dirty="0">
                <a:solidFill>
                  <a:srgbClr val="735095"/>
                </a:solidFill>
                <a:effectLst/>
                <a:latin typeface="Barlow Medium"/>
                <a:ea typeface="Calibri" panose="020F0502020204030204" pitchFamily="34" charset="0"/>
                <a:cs typeface="Times New Roman"/>
              </a:rPr>
              <a:t>“Em todo lar cristão, Deus deve ser honrado pelo sacrifício de oração e louvor, de manhã e à noite. Cada manhã e cada noite, devem ascender a Deus fervorosas orações pedindo Sua bênção e orientação. O Senhor do Céu passará por alto tais lares, sem deixar ali alguma bênção? Não, em absoluto! Anjos ouvem as manifestações de louvor e a oração de fé. Eles levam as petições Àquele que ministra no santuário em prol de Seu povo e apresenta Seus méritos em favor dele. A oração genuína se apega à Onipotência e concede a vitória aos seres humanos. Ajoelhado, o cristão obtém forças para resistir à tentação</a:t>
            </a:r>
            <a:r>
              <a:rPr lang="pt-BR" dirty="0">
                <a:solidFill>
                  <a:srgbClr val="735095"/>
                </a:solidFill>
                <a:latin typeface="Barlow Medium"/>
                <a:ea typeface="Calibri" panose="020F0502020204030204" pitchFamily="34" charset="0"/>
                <a:cs typeface="Times New Roman"/>
              </a:rPr>
              <a:t>.”</a:t>
            </a:r>
            <a:r>
              <a:rPr lang="pt-BR" dirty="0">
                <a:solidFill>
                  <a:srgbClr val="735095"/>
                </a:solidFill>
                <a:effectLst/>
                <a:latin typeface="Barlow Medium"/>
                <a:ea typeface="Calibri" panose="020F0502020204030204" pitchFamily="34" charset="0"/>
                <a:cs typeface="Times New Roman"/>
              </a:rPr>
              <a:t> </a:t>
            </a:r>
            <a:r>
              <a:rPr lang="pt-BR" dirty="0">
                <a:solidFill>
                  <a:srgbClr val="735095"/>
                </a:solidFill>
                <a:effectLst/>
                <a:latin typeface="Barlow"/>
                <a:ea typeface="Calibri" panose="020F0502020204030204" pitchFamily="34" charset="0"/>
                <a:cs typeface="Times New Roman"/>
              </a:rPr>
              <a:t>(</a:t>
            </a:r>
            <a:r>
              <a:rPr lang="pt-BR" i="1" dirty="0">
                <a:solidFill>
                  <a:srgbClr val="735095"/>
                </a:solidFill>
                <a:effectLst/>
                <a:latin typeface="Barlow"/>
                <a:ea typeface="Calibri" panose="020F0502020204030204" pitchFamily="34" charset="0"/>
                <a:cs typeface="Times New Roman"/>
              </a:rPr>
              <a:t>E Recebereis Poder, </a:t>
            </a:r>
            <a:r>
              <a:rPr lang="pt-BR" dirty="0">
                <a:solidFill>
                  <a:srgbClr val="735095"/>
                </a:solidFill>
                <a:effectLst/>
                <a:latin typeface="Barlow"/>
                <a:ea typeface="Calibri" panose="020F0502020204030204" pitchFamily="34" charset="0"/>
                <a:cs typeface="Times New Roman"/>
              </a:rPr>
              <a:t>p. 140</a:t>
            </a:r>
            <a:r>
              <a:rPr lang="pt-BR" dirty="0">
                <a:solidFill>
                  <a:srgbClr val="735095"/>
                </a:solidFill>
                <a:latin typeface="Barlow"/>
                <a:ea typeface="Calibri" panose="020F0502020204030204" pitchFamily="34" charset="0"/>
                <a:cs typeface="Times New Roman"/>
              </a:rPr>
              <a:t>)</a:t>
            </a:r>
            <a:endParaRPr lang="pt-BR" dirty="0">
              <a:solidFill>
                <a:srgbClr val="735095"/>
              </a:solidFill>
              <a:effectLst/>
              <a:latin typeface="Barlow"/>
              <a:ea typeface="Calibri" panose="020F0502020204030204" pitchFamily="34" charset="0"/>
              <a:cs typeface="Times New Roman"/>
            </a:endParaRPr>
          </a:p>
        </p:txBody>
      </p:sp>
      <p:sp>
        <p:nvSpPr>
          <p:cNvPr id="6" name="Título 1">
            <a:extLst>
              <a:ext uri="{FF2B5EF4-FFF2-40B4-BE49-F238E27FC236}">
                <a16:creationId xmlns:a16="http://schemas.microsoft.com/office/drawing/2014/main" id="{327A72BC-25BC-154C-BAE6-3393E47BD0B1}"/>
              </a:ext>
            </a:extLst>
          </p:cNvPr>
          <p:cNvSpPr>
            <a:spLocks noGrp="1"/>
          </p:cNvSpPr>
          <p:nvPr>
            <p:ph type="ctrTitle"/>
          </p:nvPr>
        </p:nvSpPr>
        <p:spPr>
          <a:xfrm>
            <a:off x="1446148" y="1452483"/>
            <a:ext cx="5075709" cy="1015708"/>
          </a:xfrm>
        </p:spPr>
        <p:txBody>
          <a:bodyPr anchor="ctr">
            <a:noAutofit/>
          </a:body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PRIORIZANDO A COMUNHÃO EM FAMÍLIA</a:t>
            </a:r>
          </a:p>
        </p:txBody>
      </p:sp>
    </p:spTree>
    <p:extLst>
      <p:ext uri="{BB962C8B-B14F-4D97-AF65-F5344CB8AC3E}">
        <p14:creationId xmlns:p14="http://schemas.microsoft.com/office/powerpoint/2010/main" val="174537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212391" y="2206934"/>
            <a:ext cx="10424790" cy="3739577"/>
          </a:xfrm>
        </p:spPr>
        <p:txBody>
          <a:bodyPr anchor="ctr">
            <a:no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“Cada família é uma igreja sobre a qual presidem os pais. Deve ser a primeira consideração destes trabalhar para a salvação de seus filhos. Quando o pai e a mãe, como sacerdotes e professores da família, assumem sua inteira posição ao lado de Cristo, exercer-se-á no lar boa influência. E essa influência santificada será sentida na igreja e reconhecida por todo crente. Devido à grande falta de piedade e santificação no lar, a obra de Deus é grandemente impedida. Nenhum homem pode levar para a igreja uma influência que não exerce na vida doméstica e em suas relações comerciais” </a:t>
            </a:r>
            <a:r>
              <a:rPr lang="pt-BR" sz="2400" dirty="0">
                <a:solidFill>
                  <a:srgbClr val="735095"/>
                </a:solidFill>
                <a:effectLst/>
                <a:latin typeface="Barlow"/>
                <a:ea typeface="Calibri" panose="020F0502020204030204" pitchFamily="34" charset="0"/>
                <a:cs typeface="Times New Roman"/>
              </a:rPr>
              <a:t>(</a:t>
            </a:r>
            <a:r>
              <a:rPr lang="pt-BR" sz="2400" i="1" dirty="0">
                <a:solidFill>
                  <a:srgbClr val="735095"/>
                </a:solidFill>
                <a:effectLst/>
                <a:latin typeface="Barlow"/>
                <a:ea typeface="Calibri" panose="020F0502020204030204" pitchFamily="34" charset="0"/>
                <a:cs typeface="Times New Roman"/>
              </a:rPr>
              <a:t>Orientação da Criança, </a:t>
            </a:r>
            <a:r>
              <a:rPr lang="pt-BR" sz="2400" dirty="0">
                <a:solidFill>
                  <a:srgbClr val="735095"/>
                </a:solidFill>
                <a:effectLst/>
                <a:latin typeface="Barlow"/>
                <a:ea typeface="Calibri" panose="020F0502020204030204" pitchFamily="34" charset="0"/>
                <a:cs typeface="Times New Roman"/>
              </a:rPr>
              <a:t>p. 549).</a:t>
            </a:r>
            <a:endParaRPr lang="pt-BR" sz="3200" dirty="0">
              <a:solidFill>
                <a:srgbClr val="735095"/>
              </a:solidFill>
              <a:latin typeface="Barlow"/>
              <a:cs typeface="Times New Roman"/>
            </a:endParaRPr>
          </a:p>
        </p:txBody>
      </p:sp>
      <p:sp>
        <p:nvSpPr>
          <p:cNvPr id="3" name="Título 1">
            <a:extLst>
              <a:ext uri="{FF2B5EF4-FFF2-40B4-BE49-F238E27FC236}">
                <a16:creationId xmlns:a16="http://schemas.microsoft.com/office/drawing/2014/main" id="{21D3D0CA-07AE-ED4F-958D-C7D4CCE26AC5}"/>
              </a:ext>
            </a:extLst>
          </p:cNvPr>
          <p:cNvSpPr txBox="1">
            <a:spLocks/>
          </p:cNvSpPr>
          <p:nvPr/>
        </p:nvSpPr>
        <p:spPr>
          <a:xfrm>
            <a:off x="1212391" y="1624363"/>
            <a:ext cx="7340343" cy="85070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TORNANDO O LAR UMA PEQUENA IGREJA</a:t>
            </a:r>
            <a:b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br>
            <a:endParaRPr lang="pt-BR" sz="3200" b="1" i="1" dirty="0">
              <a:solidFill>
                <a:srgbClr val="AE6270"/>
              </a:solidFill>
              <a:latin typeface="Barlow SemiBold"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001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440757" y="2674449"/>
            <a:ext cx="9092031" cy="2953465"/>
          </a:xfrm>
        </p:spPr>
        <p:txBody>
          <a:bodyPr anchor="ctr">
            <a:norm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“Os pais e mães devem tornar uma regra que seus filhos assistam ao culto no sábado. E devem pôr em vigor essa regra pelo seu próprio exemplo. [...] Todos os que fizeram o voto batismal têm-se consagrado solenemente ao serviço de Deus; estão sob a obrigação da aliança e de colocar a si mesmos e a seus filhos onde possam obter todos os incentivos e encorajamentos possíveis na vida cristã” </a:t>
            </a:r>
            <a:r>
              <a:rPr lang="pt-BR" sz="2400" dirty="0">
                <a:solidFill>
                  <a:srgbClr val="735095"/>
                </a:solidFill>
                <a:effectLst/>
                <a:latin typeface="Barlow"/>
                <a:ea typeface="Calibri" panose="020F0502020204030204" pitchFamily="34" charset="0"/>
                <a:cs typeface="Times New Roman"/>
              </a:rPr>
              <a:t>(</a:t>
            </a:r>
            <a:r>
              <a:rPr lang="pt-BR" sz="2400" i="1" dirty="0">
                <a:solidFill>
                  <a:srgbClr val="735095"/>
                </a:solidFill>
                <a:effectLst/>
                <a:latin typeface="Barlow"/>
                <a:ea typeface="Calibri" panose="020F0502020204030204" pitchFamily="34" charset="0"/>
                <a:cs typeface="Times New Roman"/>
              </a:rPr>
              <a:t>Orientação da Criança, </a:t>
            </a:r>
            <a:r>
              <a:rPr lang="pt-BR" sz="2400" dirty="0">
                <a:solidFill>
                  <a:srgbClr val="735095"/>
                </a:solidFill>
                <a:effectLst/>
                <a:latin typeface="Barlow"/>
                <a:ea typeface="Calibri" panose="020F0502020204030204" pitchFamily="34" charset="0"/>
                <a:cs typeface="Times New Roman"/>
              </a:rPr>
              <a:t>p. 530, 531).</a:t>
            </a:r>
            <a:endParaRPr lang="pt-BR">
              <a:solidFill>
                <a:srgbClr val="735095"/>
              </a:solidFill>
              <a:latin typeface="Barlow"/>
              <a:cs typeface="Times New Roman"/>
            </a:endParaRPr>
          </a:p>
        </p:txBody>
      </p:sp>
      <p:sp>
        <p:nvSpPr>
          <p:cNvPr id="4" name="Título 1">
            <a:extLst>
              <a:ext uri="{FF2B5EF4-FFF2-40B4-BE49-F238E27FC236}">
                <a16:creationId xmlns:a16="http://schemas.microsoft.com/office/drawing/2014/main" id="{897DE384-BFB4-B049-BFB4-4A054035483D}"/>
              </a:ext>
            </a:extLst>
          </p:cNvPr>
          <p:cNvSpPr txBox="1">
            <a:spLocks/>
          </p:cNvSpPr>
          <p:nvPr/>
        </p:nvSpPr>
        <p:spPr>
          <a:xfrm>
            <a:off x="1485107" y="1679367"/>
            <a:ext cx="4610893" cy="85070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ASSISTINDO AOS CULTOS NA IGREJA</a:t>
            </a:r>
          </a:p>
        </p:txBody>
      </p:sp>
    </p:spTree>
    <p:extLst>
      <p:ext uri="{BB962C8B-B14F-4D97-AF65-F5344CB8AC3E}">
        <p14:creationId xmlns:p14="http://schemas.microsoft.com/office/powerpoint/2010/main" val="92169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367707" y="2475068"/>
            <a:ext cx="10010729" cy="3250394"/>
          </a:xfrm>
        </p:spPr>
        <p:txBody>
          <a:bodyPr anchor="ctr">
            <a:norm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“De fato, as crianças são as pessoas mais susceptíveis aos ensinos do evangelho; seu coração acha-se aberto às influências divinas, e forte para reter as lições recebidas. Os pequeninos podem ser cristãos, tendo uma experiência em harmonia com seus anos. Precisam ser educados nas coisas espirituais, e os pais devem proporcionar-lhes todas as vantagens para que formem um caráter segundo a semelhança do caráter de Cristo</a:t>
            </a:r>
            <a:r>
              <a:rPr lang="pt-BR" sz="2400" dirty="0">
                <a:solidFill>
                  <a:srgbClr val="735095"/>
                </a:solidFill>
                <a:latin typeface="Barlow Medium"/>
                <a:ea typeface="Calibri" panose="020F0502020204030204" pitchFamily="34" charset="0"/>
                <a:cs typeface="Times New Roman"/>
              </a:rPr>
              <a:t>.”</a:t>
            </a:r>
            <a:r>
              <a:rPr lang="pt-BR" sz="2400" dirty="0">
                <a:solidFill>
                  <a:srgbClr val="735095"/>
                </a:solidFill>
                <a:effectLst/>
                <a:latin typeface="Barlow Medium"/>
                <a:ea typeface="Calibri" panose="020F0502020204030204" pitchFamily="34" charset="0"/>
                <a:cs typeface="Times New Roman"/>
              </a:rPr>
              <a:t> </a:t>
            </a:r>
            <a:r>
              <a:rPr lang="pt-BR" sz="2400" dirty="0">
                <a:solidFill>
                  <a:srgbClr val="735095"/>
                </a:solidFill>
                <a:effectLst/>
                <a:latin typeface="Barlow"/>
                <a:ea typeface="Calibri" panose="020F0502020204030204" pitchFamily="34" charset="0"/>
                <a:cs typeface="Times New Roman"/>
              </a:rPr>
              <a:t>(</a:t>
            </a:r>
            <a:r>
              <a:rPr lang="pt-BR" sz="2400" i="1" dirty="0">
                <a:solidFill>
                  <a:srgbClr val="735095"/>
                </a:solidFill>
                <a:effectLst/>
                <a:latin typeface="Barlow"/>
                <a:ea typeface="Calibri" panose="020F0502020204030204" pitchFamily="34" charset="0"/>
                <a:cs typeface="Times New Roman"/>
              </a:rPr>
              <a:t>O Desejado de Todas as Nações, </a:t>
            </a:r>
            <a:r>
              <a:rPr lang="pt-BR" sz="2400" dirty="0">
                <a:solidFill>
                  <a:srgbClr val="735095"/>
                </a:solidFill>
                <a:effectLst/>
                <a:latin typeface="Barlow"/>
                <a:ea typeface="Calibri" panose="020F0502020204030204" pitchFamily="34" charset="0"/>
                <a:cs typeface="Times New Roman"/>
              </a:rPr>
              <a:t>p. 515</a:t>
            </a:r>
            <a:r>
              <a:rPr lang="pt-BR" sz="2400" dirty="0">
                <a:solidFill>
                  <a:srgbClr val="735095"/>
                </a:solidFill>
                <a:latin typeface="Barlow"/>
                <a:ea typeface="Calibri" panose="020F0502020204030204" pitchFamily="34" charset="0"/>
                <a:cs typeface="Times New Roman"/>
              </a:rPr>
              <a:t>)</a:t>
            </a:r>
            <a:endParaRPr lang="pt-BR" sz="6600" dirty="0">
              <a:solidFill>
                <a:srgbClr val="735095"/>
              </a:solidFill>
              <a:latin typeface="Barlow"/>
              <a:cs typeface="Times New Roman"/>
            </a:endParaRPr>
          </a:p>
        </p:txBody>
      </p:sp>
      <p:sp>
        <p:nvSpPr>
          <p:cNvPr id="3" name="Título 1">
            <a:extLst>
              <a:ext uri="{FF2B5EF4-FFF2-40B4-BE49-F238E27FC236}">
                <a16:creationId xmlns:a16="http://schemas.microsoft.com/office/drawing/2014/main" id="{AD048D9C-3BBA-3848-AA35-FEE5AB93F128}"/>
              </a:ext>
            </a:extLst>
          </p:cNvPr>
          <p:cNvSpPr txBox="1">
            <a:spLocks/>
          </p:cNvSpPr>
          <p:nvPr/>
        </p:nvSpPr>
        <p:spPr>
          <a:xfrm>
            <a:off x="1367707" y="1553794"/>
            <a:ext cx="8270785" cy="10450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SENDO EXEMPLOS PARA OS FILHOS NA CONDUTA MORAL E ESPIRITUAL</a:t>
            </a:r>
          </a:p>
        </p:txBody>
      </p:sp>
    </p:spTree>
    <p:extLst>
      <p:ext uri="{BB962C8B-B14F-4D97-AF65-F5344CB8AC3E}">
        <p14:creationId xmlns:p14="http://schemas.microsoft.com/office/powerpoint/2010/main" val="269612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961464" y="1835675"/>
            <a:ext cx="10269071" cy="4417953"/>
          </a:xfrm>
        </p:spPr>
        <p:txBody>
          <a:bodyPr anchor="ctr">
            <a:normAutofit fontScale="90000"/>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“Ao começar o sábado, devemos vigiar nós mesmos, nossos atos e palavras, para que não roubemos a Deus, aproveitando para nosso próprio uso aquele tempo que pertence estritamente ao Senhor. Não devemos fazer nem permitir que nossos filhos façam qualquer espécie de trabalho pessoal que constitua nosso meio de vida, ou qualquer coisa que poderia ter sido feita durante os seis dias de trabalho. A sexta-feira é o dia de preparação. O tempo pode ser então dedicado a fazer os necessários preparativos para o sábado, a pensar e falar sobre isso. Coisa alguma que possa, aos olhos do Céu, ser considerada transgressão do santo sábado, deve ser deixada por dizer ou fazer no sábado. Deus requer não somente que nos abstenhamos do trabalho físico no sábado, mas que a mente seja disciplinada de modo a pensar em temas santos</a:t>
            </a:r>
            <a:r>
              <a:rPr lang="pt-BR" sz="2400" dirty="0">
                <a:solidFill>
                  <a:srgbClr val="735095"/>
                </a:solidFill>
                <a:latin typeface="Barlow Medium"/>
                <a:ea typeface="Calibri" panose="020F0502020204030204" pitchFamily="34" charset="0"/>
                <a:cs typeface="Times New Roman"/>
              </a:rPr>
              <a:t>.”</a:t>
            </a:r>
            <a:r>
              <a:rPr lang="pt-BR" sz="2400" dirty="0">
                <a:solidFill>
                  <a:srgbClr val="735095"/>
                </a:solidFill>
                <a:effectLst/>
                <a:latin typeface="Barlow Medium"/>
                <a:ea typeface="Calibri" panose="020F0502020204030204" pitchFamily="34" charset="0"/>
                <a:cs typeface="Times New Roman"/>
              </a:rPr>
              <a:t> </a:t>
            </a:r>
            <a:r>
              <a:rPr lang="pt-BR" sz="2400" i="1" dirty="0">
                <a:solidFill>
                  <a:srgbClr val="735095"/>
                </a:solidFill>
                <a:effectLst/>
                <a:latin typeface="Barlow"/>
                <a:ea typeface="Calibri" panose="020F0502020204030204" pitchFamily="34" charset="0"/>
                <a:cs typeface="Times New Roman"/>
              </a:rPr>
              <a:t>(Testemunhos Seletos, v. 1, p. 290</a:t>
            </a:r>
            <a:r>
              <a:rPr lang="pt-BR" sz="2400" i="1" dirty="0">
                <a:solidFill>
                  <a:srgbClr val="735095"/>
                </a:solidFill>
                <a:latin typeface="Barlow"/>
                <a:ea typeface="Calibri" panose="020F0502020204030204" pitchFamily="34" charset="0"/>
                <a:cs typeface="Times New Roman"/>
              </a:rPr>
              <a:t>)</a:t>
            </a:r>
            <a:endParaRPr lang="pt-BR" i="1" dirty="0">
              <a:solidFill>
                <a:srgbClr val="735095"/>
              </a:solidFill>
              <a:latin typeface="Barlow" pitchFamily="2" charset="77"/>
            </a:endParaRPr>
          </a:p>
        </p:txBody>
      </p:sp>
      <p:sp>
        <p:nvSpPr>
          <p:cNvPr id="3" name="Título 1">
            <a:extLst>
              <a:ext uri="{FF2B5EF4-FFF2-40B4-BE49-F238E27FC236}">
                <a16:creationId xmlns:a16="http://schemas.microsoft.com/office/drawing/2014/main" id="{AB76A5B5-BD58-6B44-BB6B-A16A84BCE4E6}"/>
              </a:ext>
            </a:extLst>
          </p:cNvPr>
          <p:cNvSpPr txBox="1">
            <a:spLocks/>
          </p:cNvSpPr>
          <p:nvPr/>
        </p:nvSpPr>
        <p:spPr>
          <a:xfrm>
            <a:off x="961464" y="1313161"/>
            <a:ext cx="6717514" cy="10450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3200" b="1" i="1" dirty="0">
                <a:solidFill>
                  <a:srgbClr val="AE6270"/>
                </a:solidFill>
                <a:latin typeface="Barlow SemiBold" pitchFamily="2" charset="77"/>
                <a:ea typeface="Calibri" panose="020F0502020204030204" pitchFamily="34" charset="0"/>
                <a:cs typeface="Times New Roman" panose="02020603050405020304" pitchFamily="18" charset="0"/>
              </a:rPr>
              <a:t>SENDO FIÉIS NA GUARDA DO SÁBADO</a:t>
            </a:r>
          </a:p>
        </p:txBody>
      </p:sp>
    </p:spTree>
    <p:extLst>
      <p:ext uri="{BB962C8B-B14F-4D97-AF65-F5344CB8AC3E}">
        <p14:creationId xmlns:p14="http://schemas.microsoft.com/office/powerpoint/2010/main" val="307739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1F96347-5CE1-B944-8F03-0C4509CE1A95}"/>
              </a:ext>
            </a:extLst>
          </p:cNvPr>
          <p:cNvSpPr txBox="1">
            <a:spLocks/>
          </p:cNvSpPr>
          <p:nvPr/>
        </p:nvSpPr>
        <p:spPr>
          <a:xfrm>
            <a:off x="1943859" y="2152988"/>
            <a:ext cx="8740184" cy="3022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pt-BR" sz="3200" i="1" dirty="0">
                <a:solidFill>
                  <a:srgbClr val="735095"/>
                </a:solidFill>
                <a:latin typeface="Barlow Medium"/>
                <a:ea typeface="Times New Roman" panose="02020603050405020304" pitchFamily="18" charset="0"/>
              </a:rPr>
              <a:t>Quem edifica sua família sobre a rocha tem como autoridade máxima no lar o Senhor Jesus, como manual de instruções a Bíblia Sagrada, e como arma mais poderosa a oração. </a:t>
            </a:r>
            <a:br>
              <a:rPr lang="pt-BR" sz="3200" i="1" dirty="0">
                <a:latin typeface="Barlow Medium" pitchFamily="2" charset="77"/>
                <a:ea typeface="Times New Roman" panose="02020603050405020304" pitchFamily="18" charset="0"/>
              </a:rPr>
            </a:br>
            <a:r>
              <a:rPr lang="pt-BR" sz="3200" i="1" dirty="0">
                <a:solidFill>
                  <a:srgbClr val="735095"/>
                </a:solidFill>
                <a:latin typeface="Barlow Medium"/>
                <a:ea typeface="Times New Roman" panose="02020603050405020304" pitchFamily="18" charset="0"/>
              </a:rPr>
              <a:t>Quem edifica sua família sobre a rocha gasta mais, mas a durabilidade dessa casa é eterna.</a:t>
            </a:r>
            <a:endParaRPr lang="pt-BR" sz="8800" i="1" dirty="0">
              <a:solidFill>
                <a:srgbClr val="735095"/>
              </a:solidFill>
              <a:latin typeface="Barlow Medium"/>
            </a:endParaRPr>
          </a:p>
        </p:txBody>
      </p:sp>
    </p:spTree>
    <p:extLst>
      <p:ext uri="{BB962C8B-B14F-4D97-AF65-F5344CB8AC3E}">
        <p14:creationId xmlns:p14="http://schemas.microsoft.com/office/powerpoint/2010/main" val="205557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795909" y="2516254"/>
            <a:ext cx="6279338" cy="1828800"/>
          </a:xfrm>
        </p:spPr>
        <p:txBody>
          <a:bodyPr anchor="ctr">
            <a:normAutofit fontScale="90000"/>
          </a:bodyPr>
          <a:lstStyle/>
          <a:p>
            <a:pPr algn="l"/>
            <a:r>
              <a:rPr lang="pt-BR" sz="6600" b="1" dirty="0">
                <a:solidFill>
                  <a:srgbClr val="735095"/>
                </a:solidFill>
                <a:effectLst/>
                <a:latin typeface="Barlow SemiBold" pitchFamily="2" charset="77"/>
                <a:ea typeface="Calibri" panose="020F0502020204030204" pitchFamily="34" charset="0"/>
                <a:cs typeface="Times New Roman" panose="02020603050405020304" pitchFamily="18" charset="0"/>
              </a:rPr>
              <a:t>ATIVIDADES ESPIRITUAIS </a:t>
            </a:r>
            <a:br>
              <a:rPr lang="pt-BR" sz="6600" b="1" dirty="0">
                <a:solidFill>
                  <a:srgbClr val="735095"/>
                </a:solidFill>
                <a:effectLst/>
                <a:latin typeface="Barlow SemiBold" pitchFamily="2" charset="77"/>
                <a:ea typeface="Calibri" panose="020F0502020204030204" pitchFamily="34" charset="0"/>
                <a:cs typeface="Times New Roman" panose="02020603050405020304" pitchFamily="18" charset="0"/>
              </a:rPr>
            </a:br>
            <a:r>
              <a:rPr lang="pt-BR" sz="6600" b="1" dirty="0">
                <a:solidFill>
                  <a:srgbClr val="735095"/>
                </a:solidFill>
                <a:effectLst/>
                <a:latin typeface="Barlow SemiBold" pitchFamily="2" charset="77"/>
                <a:ea typeface="Calibri" panose="020F0502020204030204" pitchFamily="34" charset="0"/>
                <a:cs typeface="Times New Roman" panose="02020603050405020304" pitchFamily="18" charset="0"/>
              </a:rPr>
              <a:t>EM FAMÍLIA</a:t>
            </a:r>
            <a:endParaRPr lang="pt-BR" sz="46800" b="1" dirty="0">
              <a:solidFill>
                <a:srgbClr val="735095"/>
              </a:solidFill>
              <a:latin typeface="Barlow SemiBold" pitchFamily="2" charset="77"/>
            </a:endParaRPr>
          </a:p>
        </p:txBody>
      </p:sp>
    </p:spTree>
    <p:extLst>
      <p:ext uri="{BB962C8B-B14F-4D97-AF65-F5344CB8AC3E}">
        <p14:creationId xmlns:p14="http://schemas.microsoft.com/office/powerpoint/2010/main" val="177133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4E6344-2471-DD46-9945-003254F0D2B0}"/>
              </a:ext>
            </a:extLst>
          </p:cNvPr>
          <p:cNvSpPr txBox="1">
            <a:spLocks/>
          </p:cNvSpPr>
          <p:nvPr/>
        </p:nvSpPr>
        <p:spPr>
          <a:xfrm>
            <a:off x="1634476" y="2070485"/>
            <a:ext cx="9345200" cy="3022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pt-BR" sz="3200" i="1" dirty="0">
                <a:solidFill>
                  <a:srgbClr val="AE6270"/>
                </a:solidFill>
                <a:latin typeface="Barlow Medium" pitchFamily="2" charset="77"/>
                <a:ea typeface="Times New Roman" panose="02020603050405020304" pitchFamily="18" charset="0"/>
              </a:rPr>
              <a:t>“Todo aquele, pois, que ouve estas minhas palavras e as pratica será comparado a um homem prudente que edificou a sua casa sobre a rocha; e caiu a chuva, transbordaram os rios, sopraram os ventos e deram com ímpeto contra aquela casa, que não caiu, porque fora edificada sobre a rocha” (</a:t>
            </a:r>
            <a:r>
              <a:rPr lang="pt-BR" sz="3200" i="1" dirty="0" err="1">
                <a:solidFill>
                  <a:srgbClr val="AE6270"/>
                </a:solidFill>
                <a:latin typeface="Barlow Medium" pitchFamily="2" charset="77"/>
                <a:ea typeface="Times New Roman" panose="02020603050405020304" pitchFamily="18" charset="0"/>
              </a:rPr>
              <a:t>Mt</a:t>
            </a:r>
            <a:r>
              <a:rPr lang="pt-BR" sz="3200" i="1" dirty="0">
                <a:solidFill>
                  <a:srgbClr val="AE6270"/>
                </a:solidFill>
                <a:latin typeface="Barlow Medium" pitchFamily="2" charset="77"/>
                <a:ea typeface="Times New Roman" panose="02020603050405020304" pitchFamily="18" charset="0"/>
              </a:rPr>
              <a:t> 7:24-25).</a:t>
            </a:r>
            <a:endParaRPr lang="pt-BR" sz="8800" i="1" dirty="0">
              <a:solidFill>
                <a:srgbClr val="AE6270"/>
              </a:solidFill>
              <a:latin typeface="Barlow Medium" pitchFamily="2" charset="77"/>
            </a:endParaRPr>
          </a:p>
        </p:txBody>
      </p:sp>
    </p:spTree>
    <p:extLst>
      <p:ext uri="{BB962C8B-B14F-4D97-AF65-F5344CB8AC3E}">
        <p14:creationId xmlns:p14="http://schemas.microsoft.com/office/powerpoint/2010/main" val="367077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2328397" y="3320717"/>
            <a:ext cx="7695627" cy="2200060"/>
          </a:xfrm>
        </p:spPr>
        <p:txBody>
          <a:bodyPr vert="horz" lIns="91440" tIns="45720" rIns="91440" bIns="45720" rtlCol="0" anchor="t">
            <a:normAutofit/>
          </a:bodyPr>
          <a:lstStyle/>
          <a:p>
            <a:pPr algn="l"/>
            <a:r>
              <a:rPr lang="pt-BR" i="1" dirty="0">
                <a:solidFill>
                  <a:srgbClr val="AE6270"/>
                </a:solidFill>
                <a:effectLst/>
                <a:latin typeface="Barlow"/>
                <a:ea typeface="Times New Roman" panose="02020603050405020304" pitchFamily="18" charset="0"/>
              </a:rPr>
              <a:t>“E todo aquele que ouve estas minhas palavras e não as pratica será comparado a um homem insensato que edificou a sua casa sobre a areia; e caiu a chuva, transbordaram os rios, sopraram os ventos e deram com ímpeto contra aquela casa, e ela desabou, sendo grande a sua </a:t>
            </a:r>
            <a:r>
              <a:rPr lang="pt-BR" i="1" dirty="0">
                <a:solidFill>
                  <a:srgbClr val="AE6270"/>
                </a:solidFill>
                <a:latin typeface="Barlow"/>
                <a:ea typeface="Times New Roman" panose="02020603050405020304" pitchFamily="18" charset="0"/>
              </a:rPr>
              <a:t>ruína.”</a:t>
            </a:r>
            <a:r>
              <a:rPr lang="pt-BR" i="1" dirty="0">
                <a:solidFill>
                  <a:srgbClr val="AE6270"/>
                </a:solidFill>
                <a:effectLst/>
                <a:latin typeface="Barlow"/>
                <a:ea typeface="Times New Roman" panose="02020603050405020304" pitchFamily="18" charset="0"/>
              </a:rPr>
              <a:t> (</a:t>
            </a:r>
            <a:r>
              <a:rPr lang="pt-BR" i="1" dirty="0" err="1">
                <a:solidFill>
                  <a:srgbClr val="AE6270"/>
                </a:solidFill>
                <a:effectLst/>
                <a:latin typeface="Barlow"/>
                <a:ea typeface="Times New Roman" panose="02020603050405020304" pitchFamily="18" charset="0"/>
              </a:rPr>
              <a:t>Mt</a:t>
            </a:r>
            <a:r>
              <a:rPr lang="pt-BR" i="1" dirty="0">
                <a:solidFill>
                  <a:srgbClr val="AE6270"/>
                </a:solidFill>
                <a:effectLst/>
                <a:latin typeface="Barlow"/>
                <a:ea typeface="Times New Roman" panose="02020603050405020304" pitchFamily="18" charset="0"/>
              </a:rPr>
              <a:t> 7:26-27</a:t>
            </a:r>
            <a:r>
              <a:rPr lang="pt-BR" i="1" dirty="0">
                <a:solidFill>
                  <a:srgbClr val="AE6270"/>
                </a:solidFill>
                <a:latin typeface="Barlow"/>
                <a:ea typeface="Times New Roman" panose="02020603050405020304" pitchFamily="18" charset="0"/>
              </a:rPr>
              <a:t>)</a:t>
            </a:r>
            <a:endParaRPr lang="pt-BR" sz="3600" dirty="0">
              <a:solidFill>
                <a:srgbClr val="AE6270"/>
              </a:solidFill>
              <a:latin typeface="Barlow"/>
            </a:endParaRPr>
          </a:p>
        </p:txBody>
      </p:sp>
      <p:sp>
        <p:nvSpPr>
          <p:cNvPr id="6" name="Retângulo 5">
            <a:extLst>
              <a:ext uri="{FF2B5EF4-FFF2-40B4-BE49-F238E27FC236}">
                <a16:creationId xmlns:a16="http://schemas.microsoft.com/office/drawing/2014/main" id="{9908CEA5-AAFB-C940-BE79-72DD4BFFE300}"/>
              </a:ext>
            </a:extLst>
          </p:cNvPr>
          <p:cNvSpPr/>
          <p:nvPr/>
        </p:nvSpPr>
        <p:spPr>
          <a:xfrm>
            <a:off x="2328397" y="1717047"/>
            <a:ext cx="5516193" cy="1384995"/>
          </a:xfrm>
          <a:prstGeom prst="rect">
            <a:avLst/>
          </a:prstGeom>
        </p:spPr>
        <p:txBody>
          <a:bodyPr wrap="square">
            <a:spAutoFit/>
          </a:bodyPr>
          <a:lstStyle/>
          <a:p>
            <a:r>
              <a:rPr lang="pt-BR" sz="2800" b="1" dirty="0">
                <a:solidFill>
                  <a:srgbClr val="735095"/>
                </a:solidFill>
                <a:latin typeface="Barlow Medium" pitchFamily="2" charset="77"/>
                <a:ea typeface="Times New Roman" panose="02020603050405020304" pitchFamily="18" charset="0"/>
              </a:rPr>
              <a:t>Quem edifica sobre a areia gasta menos, mas a durabilidade dessa casa é curta. </a:t>
            </a:r>
          </a:p>
        </p:txBody>
      </p:sp>
    </p:spTree>
    <p:extLst>
      <p:ext uri="{BB962C8B-B14F-4D97-AF65-F5344CB8AC3E}">
        <p14:creationId xmlns:p14="http://schemas.microsoft.com/office/powerpoint/2010/main" val="2071186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984637" y="2373647"/>
            <a:ext cx="8947523" cy="2387600"/>
          </a:xfrm>
        </p:spPr>
        <p:txBody>
          <a:bodyPr anchor="ctr">
            <a:normAutofit/>
          </a:bodyPr>
          <a:lstStyle/>
          <a:p>
            <a:pPr algn="l"/>
            <a:r>
              <a:rPr lang="pt-BR" sz="3600" i="1" dirty="0">
                <a:solidFill>
                  <a:srgbClr val="AE6270"/>
                </a:solidFill>
                <a:effectLst/>
                <a:latin typeface="Barlow Medium"/>
                <a:ea typeface="Calibri" panose="020F0502020204030204" pitchFamily="34" charset="0"/>
                <a:cs typeface="Times New Roman"/>
              </a:rPr>
              <a:t>Se você quer ver sua família ser edificada na </a:t>
            </a:r>
            <a:r>
              <a:rPr lang="pt-BR" sz="3600" i="1" dirty="0">
                <a:solidFill>
                  <a:srgbClr val="AE6270"/>
                </a:solidFill>
                <a:latin typeface="Barlow Medium"/>
                <a:ea typeface="Calibri" panose="020F0502020204030204" pitchFamily="34" charset="0"/>
                <a:cs typeface="Times New Roman"/>
              </a:rPr>
              <a:t>rocha</a:t>
            </a:r>
            <a:r>
              <a:rPr lang="pt-BR" sz="3600" i="1" dirty="0">
                <a:solidFill>
                  <a:srgbClr val="AE6270"/>
                </a:solidFill>
                <a:effectLst/>
                <a:latin typeface="Barlow Medium"/>
                <a:ea typeface="Calibri" panose="020F0502020204030204" pitchFamily="34" charset="0"/>
                <a:cs typeface="Times New Roman"/>
              </a:rPr>
              <a:t>, não tenha medo de entregar essa obra para o Espírito Santo realizar.</a:t>
            </a:r>
            <a:endParaRPr lang="pt-BR" i="1" dirty="0">
              <a:latin typeface="Barlow Medium"/>
              <a:cs typeface="Times New Roman"/>
            </a:endParaRPr>
          </a:p>
        </p:txBody>
      </p:sp>
    </p:spTree>
    <p:extLst>
      <p:ext uri="{BB962C8B-B14F-4D97-AF65-F5344CB8AC3E}">
        <p14:creationId xmlns:p14="http://schemas.microsoft.com/office/powerpoint/2010/main" val="92455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080889" y="2236854"/>
            <a:ext cx="8341895" cy="2387600"/>
          </a:xfrm>
        </p:spPr>
        <p:txBody>
          <a:bodyPr anchor="ctr">
            <a:normAutofit/>
          </a:bodyPr>
          <a:lstStyle/>
          <a:p>
            <a:pPr algn="l">
              <a:lnSpc>
                <a:spcPct val="100000"/>
              </a:lnSpc>
              <a:spcAft>
                <a:spcPts val="800"/>
              </a:spcAft>
            </a:pPr>
            <a:r>
              <a:rPr lang="pt-BR" sz="2800" dirty="0">
                <a:solidFill>
                  <a:srgbClr val="735095"/>
                </a:solidFill>
                <a:effectLst/>
                <a:latin typeface="Barlow Medium"/>
                <a:ea typeface="Calibri" panose="020F0502020204030204" pitchFamily="34" charset="0"/>
                <a:cs typeface="Times New Roman"/>
              </a:rPr>
              <a:t>Nenhuma obra de construção ou de reconstrução é tarefa fácil, mas é compensadora.</a:t>
            </a:r>
            <a:br>
              <a:rPr lang="pt-BR" sz="2800" dirty="0">
                <a:effectLst/>
                <a:latin typeface="Barlow Medium" pitchFamily="2" charset="77"/>
                <a:ea typeface="Calibri" panose="020F0502020204030204" pitchFamily="34" charset="0"/>
                <a:cs typeface="Times New Roman" panose="02020603050405020304" pitchFamily="18" charset="0"/>
              </a:rPr>
            </a:br>
            <a:r>
              <a:rPr lang="pt-BR" sz="2800" dirty="0">
                <a:solidFill>
                  <a:srgbClr val="735095"/>
                </a:solidFill>
                <a:effectLst/>
                <a:latin typeface="Barlow Medium"/>
                <a:ea typeface="Calibri" panose="020F0502020204030204" pitchFamily="34" charset="0"/>
                <a:cs typeface="Times New Roman"/>
              </a:rPr>
              <a:t>Nunca se esqueça: NENHUM SUCESSO COMPENSA </a:t>
            </a:r>
            <a:br>
              <a:rPr lang="pt-BR" sz="2800" dirty="0">
                <a:latin typeface="Barlow Medium"/>
                <a:ea typeface="Calibri" panose="020F0502020204030204" pitchFamily="34" charset="0"/>
                <a:cs typeface="Times New Roman"/>
              </a:rPr>
            </a:br>
            <a:r>
              <a:rPr lang="pt-BR" sz="2800" dirty="0">
                <a:solidFill>
                  <a:srgbClr val="735095"/>
                </a:solidFill>
                <a:effectLst/>
                <a:latin typeface="Barlow Medium"/>
                <a:ea typeface="Calibri" panose="020F0502020204030204" pitchFamily="34" charset="0"/>
                <a:cs typeface="Times New Roman"/>
              </a:rPr>
              <a:t>O FRACASSO DA FAMÍLIA.</a:t>
            </a:r>
            <a:endParaRPr lang="pt-BR" sz="8000" dirty="0">
              <a:solidFill>
                <a:srgbClr val="735095"/>
              </a:solidFill>
              <a:latin typeface="Barlow Medium"/>
              <a:cs typeface="Times New Roman"/>
            </a:endParaRPr>
          </a:p>
        </p:txBody>
      </p:sp>
    </p:spTree>
    <p:extLst>
      <p:ext uri="{BB962C8B-B14F-4D97-AF65-F5344CB8AC3E}">
        <p14:creationId xmlns:p14="http://schemas.microsoft.com/office/powerpoint/2010/main" val="30545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2321521" y="2214894"/>
            <a:ext cx="7179988" cy="2431519"/>
          </a:xfrm>
        </p:spPr>
        <p:txBody>
          <a:bodyPr anchor="ctr">
            <a:normAutofit lnSpcReduction="10000"/>
          </a:bodyPr>
          <a:lstStyle/>
          <a:p>
            <a:pPr algn="l"/>
            <a:r>
              <a:rPr lang="pt-BR" sz="3600" i="1" dirty="0">
                <a:solidFill>
                  <a:srgbClr val="735095"/>
                </a:solidFill>
                <a:effectLst/>
                <a:latin typeface="Barlow Medium"/>
                <a:ea typeface="Calibri" panose="020F0502020204030204" pitchFamily="34" charset="0"/>
                <a:cs typeface="Times New Roman"/>
              </a:rPr>
              <a:t>Há um pensamento que diz: </a:t>
            </a:r>
            <a:r>
              <a:rPr lang="pt-BR" sz="3600" i="1" dirty="0">
                <a:solidFill>
                  <a:srgbClr val="735095"/>
                </a:solidFill>
                <a:effectLst/>
                <a:latin typeface="Barlow"/>
                <a:ea typeface="Calibri" panose="020F0502020204030204" pitchFamily="34" charset="0"/>
                <a:cs typeface="Times New Roman"/>
              </a:rPr>
              <a:t>“A casa que construímos não é importante.</a:t>
            </a:r>
            <a:r>
              <a:rPr lang="pt-BR" sz="3600" i="1" dirty="0">
                <a:solidFill>
                  <a:srgbClr val="735095"/>
                </a:solidFill>
                <a:latin typeface="Barlow"/>
                <a:ea typeface="Calibri" panose="020F0502020204030204" pitchFamily="34" charset="0"/>
                <a:cs typeface="Times New Roman"/>
              </a:rPr>
              <a:t>   O importante</a:t>
            </a:r>
            <a:r>
              <a:rPr lang="pt-BR" sz="3600" i="1" dirty="0">
                <a:solidFill>
                  <a:srgbClr val="735095"/>
                </a:solidFill>
                <a:effectLst/>
                <a:latin typeface="Barlow"/>
                <a:ea typeface="Calibri" panose="020F0502020204030204" pitchFamily="34" charset="0"/>
                <a:cs typeface="Times New Roman"/>
              </a:rPr>
              <a:t> é a família que construímos dentro dela”.</a:t>
            </a:r>
            <a:endParaRPr lang="pt-BR">
              <a:latin typeface="Barlow"/>
              <a:cs typeface="Times New Roman"/>
            </a:endParaRPr>
          </a:p>
        </p:txBody>
      </p:sp>
    </p:spTree>
    <p:extLst>
      <p:ext uri="{BB962C8B-B14F-4D97-AF65-F5344CB8AC3E}">
        <p14:creationId xmlns:p14="http://schemas.microsoft.com/office/powerpoint/2010/main" val="146813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815353" y="2235200"/>
            <a:ext cx="8208671" cy="2387600"/>
          </a:xfrm>
        </p:spPr>
        <p:txBody>
          <a:bodyPr anchor="ctr">
            <a:normAutofit/>
          </a:bodyPr>
          <a:lstStyle/>
          <a:p>
            <a:pPr algn="l"/>
            <a:r>
              <a:rPr lang="pt-BR" sz="3600" dirty="0">
                <a:solidFill>
                  <a:srgbClr val="AE6270"/>
                </a:solidFill>
                <a:effectLst/>
                <a:latin typeface="Barlow Medium" pitchFamily="2" charset="77"/>
                <a:ea typeface="Calibri" panose="020F0502020204030204" pitchFamily="34" charset="0"/>
              </a:rPr>
              <a:t>A maior preocupação quando falamos em família deveria ser voltada para sua estrutura emocional e espiritual.</a:t>
            </a:r>
            <a:endParaRPr lang="pt-BR" sz="9600" dirty="0">
              <a:solidFill>
                <a:srgbClr val="AE6270"/>
              </a:solidFill>
              <a:latin typeface="Barlow Medium" pitchFamily="2" charset="77"/>
            </a:endParaRPr>
          </a:p>
        </p:txBody>
      </p:sp>
    </p:spTree>
    <p:extLst>
      <p:ext uri="{BB962C8B-B14F-4D97-AF65-F5344CB8AC3E}">
        <p14:creationId xmlns:p14="http://schemas.microsoft.com/office/powerpoint/2010/main" val="334583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988359" y="1828800"/>
            <a:ext cx="10401300" cy="3778623"/>
          </a:xfrm>
        </p:spPr>
        <p:txBody>
          <a:bodyPr anchor="ctr">
            <a:normAutofit/>
          </a:bodyPr>
          <a:lstStyle/>
          <a:p>
            <a:pPr algn="l">
              <a:lnSpc>
                <a:spcPct val="100000"/>
              </a:lnSpc>
            </a:pPr>
            <a:r>
              <a:rPr lang="pt-BR" i="1" dirty="0">
                <a:solidFill>
                  <a:srgbClr val="735095"/>
                </a:solidFill>
                <a:effectLst/>
                <a:latin typeface="Barlow"/>
                <a:ea typeface="Times New Roman" panose="02020603050405020304" pitchFamily="18" charset="0"/>
              </a:rPr>
              <a:t>“Todo aquele, pois, que ouve estas minhas palavras e as pratica será comparado a um homem prudente que edificou a sua casa sobre a rocha; e caiu a chuva, transbordaram os rios, sopraram os ventos e deram com ímpeto contra aquela casa, que não caiu, porque fora edificada sobre a rocha. E todo aquele que ouve estas minhas palavras e não as pratica será comparado a um homem insensato que edificou a sua casa sobre a areia; e caiu a chuva, transbordaram os rios, sopraram os ventos e deram com ímpeto contra aquela casa, e ela desabou, sendo grande a sua ruína</a:t>
            </a:r>
            <a:r>
              <a:rPr lang="pt-BR" i="1" dirty="0">
                <a:solidFill>
                  <a:srgbClr val="735095"/>
                </a:solidFill>
                <a:latin typeface="Barlow"/>
                <a:ea typeface="Times New Roman" panose="02020603050405020304" pitchFamily="18" charset="0"/>
              </a:rPr>
              <a:t>.”</a:t>
            </a:r>
            <a:r>
              <a:rPr lang="pt-BR" i="1" dirty="0">
                <a:solidFill>
                  <a:srgbClr val="735095"/>
                </a:solidFill>
                <a:effectLst/>
                <a:latin typeface="Barlow"/>
                <a:ea typeface="Times New Roman" panose="02020603050405020304" pitchFamily="18" charset="0"/>
              </a:rPr>
              <a:t> </a:t>
            </a:r>
            <a:r>
              <a:rPr lang="pt-BR" i="1" dirty="0">
                <a:solidFill>
                  <a:srgbClr val="735095"/>
                </a:solidFill>
                <a:latin typeface="Barlow"/>
                <a:ea typeface="Times New Roman" panose="02020603050405020304" pitchFamily="18" charset="0"/>
              </a:rPr>
              <a:t>(</a:t>
            </a:r>
            <a:r>
              <a:rPr lang="pt-BR" i="1" dirty="0">
                <a:solidFill>
                  <a:srgbClr val="735095"/>
                </a:solidFill>
                <a:latin typeface="Barlow Medium"/>
                <a:ea typeface="Times New Roman" panose="02020603050405020304" pitchFamily="18" charset="0"/>
              </a:rPr>
              <a:t>Mateus 7:24-27)</a:t>
            </a:r>
            <a:endParaRPr lang="pt-BR" i="1" dirty="0">
              <a:solidFill>
                <a:srgbClr val="735095"/>
              </a:solidFill>
              <a:effectLst/>
              <a:latin typeface="Barlow Medium"/>
              <a:ea typeface="Times New Roman" panose="02020603050405020304" pitchFamily="18" charset="0"/>
            </a:endParaRPr>
          </a:p>
        </p:txBody>
      </p:sp>
    </p:spTree>
    <p:extLst>
      <p:ext uri="{BB962C8B-B14F-4D97-AF65-F5344CB8AC3E}">
        <p14:creationId xmlns:p14="http://schemas.microsoft.com/office/powerpoint/2010/main" val="135778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516668" y="1355713"/>
            <a:ext cx="5675333" cy="1799997"/>
          </a:xfrm>
        </p:spPr>
        <p:txBody>
          <a:bodyPr anchor="ctr">
            <a:normAutofit/>
          </a:bodyPr>
          <a:lstStyle/>
          <a:p>
            <a:pPr algn="l"/>
            <a:r>
              <a:rPr lang="pt-BR" sz="3200" b="1" i="1" dirty="0">
                <a:solidFill>
                  <a:srgbClr val="AE6270"/>
                </a:solidFill>
                <a:effectLst/>
                <a:latin typeface="Barlow SemiBold"/>
                <a:ea typeface="Times New Roman" panose="02020603050405020304" pitchFamily="18" charset="0"/>
              </a:rPr>
              <a:t>DEPENDE DO TIPO DE PAIS OU CÔNJUGES QUE SOMOS</a:t>
            </a:r>
            <a:r>
              <a:rPr lang="pt-BR" sz="3200" b="1" i="1" dirty="0">
                <a:solidFill>
                  <a:srgbClr val="AE6270"/>
                </a:solidFill>
                <a:latin typeface="Barlow SemiBold"/>
                <a:ea typeface="Times New Roman" panose="02020603050405020304" pitchFamily="18" charset="0"/>
              </a:rPr>
              <a:t>.</a:t>
            </a:r>
            <a:endParaRPr lang="pt-BR" sz="8000" b="1" i="1" dirty="0">
              <a:solidFill>
                <a:srgbClr val="AE6270"/>
              </a:solidFill>
              <a:latin typeface="Barlow SemiBold" pitchFamily="2" charset="77"/>
            </a:endParaRPr>
          </a:p>
        </p:txBody>
      </p:sp>
      <p:sp>
        <p:nvSpPr>
          <p:cNvPr id="3" name="Subtítulo 2">
            <a:extLst>
              <a:ext uri="{FF2B5EF4-FFF2-40B4-BE49-F238E27FC236}">
                <a16:creationId xmlns:a16="http://schemas.microsoft.com/office/drawing/2014/main" id="{E78C154E-F9CA-42C7-BE09-37A33F6ADE5B}"/>
              </a:ext>
            </a:extLst>
          </p:cNvPr>
          <p:cNvSpPr>
            <a:spLocks noGrp="1"/>
          </p:cNvSpPr>
          <p:nvPr>
            <p:ph type="subTitle" idx="1"/>
          </p:nvPr>
        </p:nvSpPr>
        <p:spPr>
          <a:xfrm>
            <a:off x="1516668" y="2803067"/>
            <a:ext cx="9411308" cy="2832579"/>
          </a:xfrm>
        </p:spPr>
        <p:txBody>
          <a:bodyPr anchor="ctr">
            <a:normAutofit/>
          </a:bodyPr>
          <a:lstStyle/>
          <a:p>
            <a:pPr algn="l"/>
            <a:r>
              <a:rPr lang="pt-BR" sz="2800" i="1" dirty="0">
                <a:solidFill>
                  <a:srgbClr val="735095"/>
                </a:solidFill>
                <a:effectLst/>
                <a:latin typeface="Barlow Medium" pitchFamily="2" charset="77"/>
                <a:ea typeface="Calibri" panose="020F0502020204030204" pitchFamily="34" charset="0"/>
                <a:cs typeface="Times New Roman" panose="02020603050405020304" pitchFamily="18" charset="0"/>
              </a:rPr>
              <a:t>Pais e cônjuges prudentes ordenam sua família de tal forma que Deus Se torna sua autoridade máxima, a Bíblia, seu manual de instruções, e a oração, sua arma mais poderosa. Porém, pais e cônjuges insensatos priorizam mais a formação intelectual do que a formação espiritual; priorizam mais a aparência do que a essência.</a:t>
            </a:r>
            <a:endParaRPr lang="pt-BR" sz="2800" i="1" dirty="0">
              <a:solidFill>
                <a:srgbClr val="735095"/>
              </a:solidFill>
              <a:latin typeface="Barlow Medium" pitchFamily="2" charset="77"/>
            </a:endParaRPr>
          </a:p>
        </p:txBody>
      </p:sp>
    </p:spTree>
    <p:extLst>
      <p:ext uri="{BB962C8B-B14F-4D97-AF65-F5344CB8AC3E}">
        <p14:creationId xmlns:p14="http://schemas.microsoft.com/office/powerpoint/2010/main" val="160778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408924" y="1801299"/>
            <a:ext cx="9653253" cy="3623033"/>
          </a:xfrm>
        </p:spPr>
        <p:txBody>
          <a:bodyPr anchor="ctr">
            <a:normAutofit/>
          </a:bodyPr>
          <a:lstStyle/>
          <a:p>
            <a:pPr algn="l">
              <a:lnSpc>
                <a:spcPct val="100000"/>
              </a:lnSpc>
              <a:spcAft>
                <a:spcPts val="800"/>
              </a:spcAft>
            </a:pPr>
            <a:r>
              <a:rPr lang="pt-BR" sz="2400" dirty="0">
                <a:solidFill>
                  <a:srgbClr val="735095"/>
                </a:solidFill>
                <a:effectLst/>
                <a:latin typeface="Barlow Medium"/>
                <a:ea typeface="Calibri" panose="020F0502020204030204" pitchFamily="34" charset="0"/>
                <a:cs typeface="Times New Roman"/>
              </a:rPr>
              <a:t>“Uma família bem ordenada, bem disciplinada, fala mais em favor do cristianismo do que todos os sermões que se possam pregar. Uma família assim dá prova de que os pais foram bem-sucedidos no seguir as instruções de Deus, e de que seus filhos O servirão na igreja. Sua influência aumenta; pois à medida que comunicam, recebem para tornar a comunicar. O pai e a mãe encontram auxiliares nos filhos, os quais transmitem a outros as instruções recebidas no lar. A vizinhança deles é beneficiada, pois com isto se enriqueceu para o tempo e a eternidade</a:t>
            </a:r>
            <a:r>
              <a:rPr lang="pt-BR" sz="2400" dirty="0">
                <a:solidFill>
                  <a:srgbClr val="735095"/>
                </a:solidFill>
                <a:latin typeface="Barlow Medium"/>
                <a:ea typeface="Calibri" panose="020F0502020204030204" pitchFamily="34" charset="0"/>
                <a:cs typeface="Times New Roman"/>
              </a:rPr>
              <a:t>.”</a:t>
            </a:r>
            <a:r>
              <a:rPr lang="pt-BR" sz="2400" dirty="0">
                <a:solidFill>
                  <a:srgbClr val="735095"/>
                </a:solidFill>
                <a:effectLst/>
                <a:latin typeface="Barlow Medium"/>
                <a:ea typeface="Calibri" panose="020F0502020204030204" pitchFamily="34" charset="0"/>
                <a:cs typeface="Times New Roman"/>
              </a:rPr>
              <a:t> </a:t>
            </a:r>
            <a:r>
              <a:rPr lang="pt-BR" sz="2400" i="1" dirty="0">
                <a:solidFill>
                  <a:srgbClr val="735095"/>
                </a:solidFill>
                <a:effectLst/>
                <a:latin typeface="Barlow"/>
                <a:ea typeface="Calibri" panose="020F0502020204030204" pitchFamily="34" charset="0"/>
                <a:cs typeface="Times New Roman"/>
              </a:rPr>
              <a:t>(O Lar Adventista, p. 32</a:t>
            </a:r>
            <a:r>
              <a:rPr lang="pt-BR" sz="2400" i="1" dirty="0">
                <a:solidFill>
                  <a:srgbClr val="735095"/>
                </a:solidFill>
                <a:latin typeface="Barlow"/>
                <a:ea typeface="Calibri" panose="020F0502020204030204" pitchFamily="34" charset="0"/>
                <a:cs typeface="Times New Roman"/>
              </a:rPr>
              <a:t>)</a:t>
            </a:r>
            <a:endParaRPr lang="pt-BR" sz="7200" i="1" dirty="0">
              <a:solidFill>
                <a:srgbClr val="735095"/>
              </a:solidFill>
              <a:latin typeface="Barlow"/>
              <a:cs typeface="Times New Roman"/>
            </a:endParaRPr>
          </a:p>
        </p:txBody>
      </p:sp>
    </p:spTree>
    <p:extLst>
      <p:ext uri="{BB962C8B-B14F-4D97-AF65-F5344CB8AC3E}">
        <p14:creationId xmlns:p14="http://schemas.microsoft.com/office/powerpoint/2010/main" val="311230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2053710" y="1904427"/>
            <a:ext cx="7544052" cy="3234925"/>
          </a:xfrm>
        </p:spPr>
        <p:txBody>
          <a:bodyPr anchor="ctr">
            <a:normAutofit/>
          </a:bodyPr>
          <a:lstStyle/>
          <a:p>
            <a:pPr algn="l"/>
            <a:r>
              <a:rPr lang="pt-BR" sz="3200" i="1" dirty="0">
                <a:solidFill>
                  <a:srgbClr val="735095"/>
                </a:solidFill>
                <a:effectLst/>
                <a:latin typeface="Barlow Medium" pitchFamily="2" charset="77"/>
                <a:ea typeface="Times New Roman" panose="02020603050405020304" pitchFamily="18" charset="0"/>
              </a:rPr>
              <a:t>Pais e cônjuges prudentes reconhecem sua família como uma oficina, onde cada um trabalha pelo bem de todos e todos trabalham pelo bem de cada um, enquanto pais e cônjuges insensatos transferem responsabilidades</a:t>
            </a:r>
            <a:r>
              <a:rPr lang="pt-BR" sz="3200" i="1" dirty="0">
                <a:solidFill>
                  <a:schemeClr val="bg2">
                    <a:lumMod val="25000"/>
                  </a:schemeClr>
                </a:solidFill>
                <a:effectLst/>
                <a:latin typeface="Barlow Medium" pitchFamily="2" charset="77"/>
                <a:ea typeface="Times New Roman" panose="02020603050405020304" pitchFamily="18" charset="0"/>
              </a:rPr>
              <a:t>. </a:t>
            </a:r>
            <a:endParaRPr lang="pt-BR" sz="8800" i="1" dirty="0">
              <a:solidFill>
                <a:schemeClr val="bg2">
                  <a:lumMod val="25000"/>
                </a:schemeClr>
              </a:solidFill>
              <a:latin typeface="Barlow Medium" pitchFamily="2" charset="77"/>
            </a:endParaRPr>
          </a:p>
        </p:txBody>
      </p:sp>
    </p:spTree>
    <p:extLst>
      <p:ext uri="{BB962C8B-B14F-4D97-AF65-F5344CB8AC3E}">
        <p14:creationId xmlns:p14="http://schemas.microsoft.com/office/powerpoint/2010/main" val="112905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5D21D-03E8-409F-9D86-56DC9D150DC4}"/>
              </a:ext>
            </a:extLst>
          </p:cNvPr>
          <p:cNvSpPr>
            <a:spLocks noGrp="1"/>
          </p:cNvSpPr>
          <p:nvPr>
            <p:ph type="ctrTitle"/>
          </p:nvPr>
        </p:nvSpPr>
        <p:spPr>
          <a:xfrm>
            <a:off x="1598278" y="1876927"/>
            <a:ext cx="10062041" cy="3451779"/>
          </a:xfrm>
        </p:spPr>
        <p:txBody>
          <a:bodyPr anchor="ctr">
            <a:normAutofit/>
          </a:bodyPr>
          <a:lstStyle/>
          <a:p>
            <a:pPr algn="l"/>
            <a:r>
              <a:rPr lang="pt-BR" sz="2800" dirty="0">
                <a:solidFill>
                  <a:srgbClr val="735095"/>
                </a:solidFill>
                <a:effectLst/>
                <a:latin typeface="Barlow Medium"/>
                <a:ea typeface="Times New Roman" panose="02020603050405020304" pitchFamily="18" charset="0"/>
              </a:rPr>
              <a:t>“O pai representa o Legislador divino em sua família. É o colaborador de Deus, promovendo os graciosos desígnios </a:t>
            </a:r>
            <a:br>
              <a:rPr lang="pt-BR" sz="2800" dirty="0">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de Deus e estabelecendo em seus filhos elevados princípios. </a:t>
            </a:r>
            <a:br>
              <a:rPr lang="pt-BR" sz="2800" dirty="0">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O pai é o sacerdote da família, apresentando ante o altar de Deus </a:t>
            </a:r>
            <a:br>
              <a:rPr lang="pt-BR" sz="2800" dirty="0">
                <a:solidFill>
                  <a:srgbClr val="735095"/>
                </a:solidFill>
                <a:latin typeface="Barlow Medium"/>
                <a:ea typeface="Times New Roman" panose="02020603050405020304" pitchFamily="18" charset="0"/>
              </a:rPr>
            </a:br>
            <a:r>
              <a:rPr lang="pt-BR" sz="2800" dirty="0">
                <a:solidFill>
                  <a:srgbClr val="735095"/>
                </a:solidFill>
                <a:effectLst/>
                <a:latin typeface="Barlow Medium"/>
                <a:ea typeface="Times New Roman" panose="02020603050405020304" pitchFamily="18" charset="0"/>
              </a:rPr>
              <a:t>o sacrifício da manhã e da tarde, confessando os pecados cometidos por si e pelos seus durante o dia</a:t>
            </a:r>
            <a:r>
              <a:rPr lang="pt-BR" sz="2800" dirty="0">
                <a:solidFill>
                  <a:srgbClr val="735095"/>
                </a:solidFill>
                <a:latin typeface="Barlow Medium"/>
                <a:ea typeface="Times New Roman" panose="02020603050405020304" pitchFamily="18" charset="0"/>
              </a:rPr>
              <a:t>.”</a:t>
            </a:r>
            <a:r>
              <a:rPr lang="pt-BR" sz="2800" dirty="0">
                <a:solidFill>
                  <a:srgbClr val="735095"/>
                </a:solidFill>
                <a:effectLst/>
                <a:latin typeface="Barlow Medium"/>
                <a:ea typeface="Times New Roman" panose="02020603050405020304" pitchFamily="18" charset="0"/>
              </a:rPr>
              <a:t> </a:t>
            </a:r>
            <a:r>
              <a:rPr lang="pt-BR" sz="2800" i="1" dirty="0">
                <a:solidFill>
                  <a:srgbClr val="735095"/>
                </a:solidFill>
                <a:effectLst/>
                <a:latin typeface="Barlow"/>
                <a:ea typeface="Times New Roman" panose="02020603050405020304" pitchFamily="18" charset="0"/>
              </a:rPr>
              <a:t>(O Lar Adventista, p. 212</a:t>
            </a:r>
            <a:r>
              <a:rPr lang="pt-BR" sz="2800" i="1" dirty="0">
                <a:solidFill>
                  <a:srgbClr val="735095"/>
                </a:solidFill>
                <a:latin typeface="Barlow"/>
                <a:ea typeface="Times New Roman" panose="02020603050405020304" pitchFamily="18" charset="0"/>
              </a:rPr>
              <a:t>)</a:t>
            </a:r>
            <a:endParaRPr lang="pt-BR" sz="8000" i="1" dirty="0">
              <a:solidFill>
                <a:srgbClr val="735095"/>
              </a:solidFill>
              <a:latin typeface="Barlow"/>
            </a:endParaRPr>
          </a:p>
        </p:txBody>
      </p:sp>
    </p:spTree>
    <p:extLst>
      <p:ext uri="{BB962C8B-B14F-4D97-AF65-F5344CB8AC3E}">
        <p14:creationId xmlns:p14="http://schemas.microsoft.com/office/powerpoint/2010/main" val="41445459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1505</Words>
  <Application>Microsoft Macintosh PowerPoint</Application>
  <PresentationFormat>Widescreen</PresentationFormat>
  <Paragraphs>31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Barlow</vt:lpstr>
      <vt:lpstr>Barlow Medium</vt:lpstr>
      <vt:lpstr>Barlow SemiBold</vt:lpstr>
      <vt:lpstr>Calibri</vt:lpstr>
      <vt:lpstr>Calibri Light</vt:lpstr>
      <vt:lpstr>Tema do Office</vt:lpstr>
      <vt:lpstr>PowerPoint Presentation</vt:lpstr>
      <vt:lpstr>ATIVIDADES ESPIRITUAIS  EM FAMÍLIA</vt:lpstr>
      <vt:lpstr>PowerPoint Presentation</vt:lpstr>
      <vt:lpstr>A maior preocupação quando falamos em família deveria ser voltada para sua estrutura emocional e espiritual.</vt:lpstr>
      <vt:lpstr>PowerPoint Presentation</vt:lpstr>
      <vt:lpstr>DEPENDE DO TIPO DE PAIS OU CÔNJUGES QUE SOMOS.</vt:lpstr>
      <vt:lpstr>“Uma família bem ordenada, bem disciplinada, fala mais em favor do cristianismo do que todos os sermões que se possam pregar. Uma família assim dá prova de que os pais foram bem-sucedidos no seguir as instruções de Deus, e de que seus filhos O servirão na igreja. Sua influência aumenta; pois à medida que comunicam, recebem para tornar a comunicar. O pai e a mãe encontram auxiliares nos filhos, os quais transmitem a outros as instruções recebidas no lar. A vizinhança deles é beneficiada, pois com isto se enriqueceu para o tempo e a eternidade.” (O Lar Adventista, p. 32)</vt:lpstr>
      <vt:lpstr>Pais e cônjuges prudentes reconhecem sua família como uma oficina, onde cada um trabalha pelo bem de todos e todos trabalham pelo bem de cada um, enquanto pais e cônjuges insensatos transferem responsabilidades. </vt:lpstr>
      <vt:lpstr>“O pai representa o Legislador divino em sua família. É o colaborador de Deus, promovendo os graciosos desígnios  de Deus e estabelecendo em seus filhos elevados princípios.  O pai é o sacerdote da família, apresentando ante o altar de Deus  o sacrifício da manhã e da tarde, confessando os pecados cometidos por si e pelos seus durante o dia.” (O Lar Adventista, p. 212)</vt:lpstr>
      <vt:lpstr>“A mãe é a rainha do lar, e os filhos são seus súditos. Deve governar a casa sabiamente na dignidade de sua maternidade.  Sua influência no lar deve ser excelsa; sua palavra, lei. Os filhos devem ser ensinados a considerar sua mãe, não como uma escrava cujo trabalho seja servi-los, mas como uma rainha que deve guiá-los e dirigi-los, ensinando-os linha a linha, preceito a preceito.” (O Lar Adventista, p. 232)</vt:lpstr>
      <vt:lpstr>Pais e cônjuges prudentes se preocupam com o desenvolvimento físico, moral e espiritual de sua família, enquanto pais e cônjuges insensatos terceirizam essa responsabilidade.</vt:lpstr>
      <vt:lpstr>DEPENDE DO FUNDAMENTO SOBRE O QUAL ESTAMOS EDIFICANDO A FAMÍLIA.</vt:lpstr>
      <vt:lpstr>PowerPoint Presentation</vt:lpstr>
      <vt:lpstr>PRIORIZANDO A COMUNHÃO EM FAMÍLIA</vt:lpstr>
      <vt:lpstr>“Cada família é uma igreja sobre a qual presidem os pais. Deve ser a primeira consideração destes trabalhar para a salvação de seus filhos. Quando o pai e a mãe, como sacerdotes e professores da família, assumem sua inteira posição ao lado de Cristo, exercer-se-á no lar boa influência. E essa influência santificada será sentida na igreja e reconhecida por todo crente. Devido à grande falta de piedade e santificação no lar, a obra de Deus é grandemente impedida. Nenhum homem pode levar para a igreja uma influência que não exerce na vida doméstica e em suas relações comerciais” (Orientação da Criança, p. 549).</vt:lpstr>
      <vt:lpstr>“Os pais e mães devem tornar uma regra que seus filhos assistam ao culto no sábado. E devem pôr em vigor essa regra pelo seu próprio exemplo. [...] Todos os que fizeram o voto batismal têm-se consagrado solenemente ao serviço de Deus; estão sob a obrigação da aliança e de colocar a si mesmos e a seus filhos onde possam obter todos os incentivos e encorajamentos possíveis na vida cristã” (Orientação da Criança, p. 530, 531).</vt:lpstr>
      <vt:lpstr>“De fato, as crianças são as pessoas mais susceptíveis aos ensinos do evangelho; seu coração acha-se aberto às influências divinas, e forte para reter as lições recebidas. Os pequeninos podem ser cristãos, tendo uma experiência em harmonia com seus anos. Precisam ser educados nas coisas espirituais, e os pais devem proporcionar-lhes todas as vantagens para que formem um caráter segundo a semelhança do caráter de Cristo.” (O Desejado de Todas as Nações, p. 515)</vt:lpstr>
      <vt:lpstr>“Ao começar o sábado, devemos vigiar nós mesmos, nossos atos e palavras, para que não roubemos a Deus, aproveitando para nosso próprio uso aquele tempo que pertence estritamente ao Senhor. Não devemos fazer nem permitir que nossos filhos façam qualquer espécie de trabalho pessoal que constitua nosso meio de vida, ou qualquer coisa que poderia ter sido feita durante os seis dias de trabalho. A sexta-feira é o dia de preparação. O tempo pode ser então dedicado a fazer os necessários preparativos para o sábado, a pensar e falar sobre isso. Coisa alguma que possa, aos olhos do Céu, ser considerada transgressão do santo sábado, deve ser deixada por dizer ou fazer no sábado. Deus requer não somente que nos abstenhamos do trabalho físico no sábado, mas que a mente seja disciplinada de modo a pensar em temas santos.” (Testemunhos Seletos, v. 1, p. 290)</vt:lpstr>
      <vt:lpstr>PowerPoint Presentation</vt:lpstr>
      <vt:lpstr>PowerPoint Presentation</vt:lpstr>
      <vt:lpstr>PowerPoint Presentation</vt:lpstr>
      <vt:lpstr>Se você quer ver sua família ser edificada na rocha, não tenha medo de entregar essa obra para o Espírito Santo realizar.</vt:lpstr>
      <vt:lpstr>Nenhuma obra de construção ou de reconstrução é tarefa fácil, mas é compensadora. Nunca se esqueça: NENHUM SUCESSO COMPENSA  O FRACASSO DA FAMÍLIA.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ATIVIDADES ESPIRITUAIS EM FAMÍLIA </dc:title>
  <dc:subject>FIÉIS ATÉ O FIM</dc:subject>
  <dc:creator>4TONS - Pr. Marcelo Augusto de Carvalho</dc:creator>
  <cp:keywords>www.4tons.com.br</cp:keywords>
  <dc:description>COMÉRCIO PROIBIDO. USO PESSOAL</dc:description>
  <cp:lastModifiedBy>DSA - Gustavo Leighton</cp:lastModifiedBy>
  <cp:revision>75</cp:revision>
  <dcterms:created xsi:type="dcterms:W3CDTF">2020-12-01T19:14:29Z</dcterms:created>
  <dcterms:modified xsi:type="dcterms:W3CDTF">2020-12-28T20:18:34Z</dcterms:modified>
  <cp:category>2021-10 DIAS DE ORAÇÃO</cp:category>
</cp:coreProperties>
</file>