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8" r:id="rId3"/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9F0BD-8D12-6583-DA82-20EEAA3A4AB2}" v="19" dt="2020-12-16T19:08:30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67E9F0BD-8D12-6583-DA82-20EEAA3A4AB2}"/>
    <pc:docChg chg="modSld">
      <pc:chgData name="Usuário Convidado" userId="S::urn:spo:anon#db460a41ec6eab1d2b048bcfe83fad3a0bd528ff1ac43757844ad8b178912312::" providerId="AD" clId="Web-{67E9F0BD-8D12-6583-DA82-20EEAA3A4AB2}" dt="2020-12-16T19:08:27.468" v="16" actId="20577"/>
      <pc:docMkLst>
        <pc:docMk/>
      </pc:docMkLst>
      <pc:sldChg chg="modSp">
        <pc:chgData name="Usuário Convidado" userId="S::urn:spo:anon#db460a41ec6eab1d2b048bcfe83fad3a0bd528ff1ac43757844ad8b178912312::" providerId="AD" clId="Web-{67E9F0BD-8D12-6583-DA82-20EEAA3A4AB2}" dt="2020-12-16T19:05:08.151" v="6" actId="20577"/>
        <pc:sldMkLst>
          <pc:docMk/>
          <pc:sldMk cId="669833880" sldId="269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5:08.151" v="6" actId="20577"/>
          <ac:spMkLst>
            <pc:docMk/>
            <pc:sldMk cId="669833880" sldId="269"/>
            <ac:spMk id="3" creationId="{9A321587-A665-054F-B99D-F692FD882D5A}"/>
          </ac:spMkLst>
        </pc:spChg>
      </pc:sldChg>
      <pc:sldChg chg="modSp">
        <pc:chgData name="Usuário Convidado" userId="S::urn:spo:anon#db460a41ec6eab1d2b048bcfe83fad3a0bd528ff1ac43757844ad8b178912312::" providerId="AD" clId="Web-{67E9F0BD-8D12-6583-DA82-20EEAA3A4AB2}" dt="2020-12-16T19:06:22.465" v="8" actId="20577"/>
        <pc:sldMkLst>
          <pc:docMk/>
          <pc:sldMk cId="4110141670" sldId="270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6:22.465" v="8" actId="20577"/>
          <ac:spMkLst>
            <pc:docMk/>
            <pc:sldMk cId="4110141670" sldId="270"/>
            <ac:spMk id="3" creationId="{9A321587-A665-054F-B99D-F692FD882D5A}"/>
          </ac:spMkLst>
        </pc:spChg>
      </pc:sldChg>
      <pc:sldChg chg="modSp">
        <pc:chgData name="Usuário Convidado" userId="S::urn:spo:anon#db460a41ec6eab1d2b048bcfe83fad3a0bd528ff1ac43757844ad8b178912312::" providerId="AD" clId="Web-{67E9F0BD-8D12-6583-DA82-20EEAA3A4AB2}" dt="2020-12-16T19:07:48.139" v="12" actId="20577"/>
        <pc:sldMkLst>
          <pc:docMk/>
          <pc:sldMk cId="3895811759" sldId="272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7:48.139" v="12" actId="20577"/>
          <ac:spMkLst>
            <pc:docMk/>
            <pc:sldMk cId="3895811759" sldId="272"/>
            <ac:spMk id="3" creationId="{9A321587-A665-054F-B99D-F692FD882D5A}"/>
          </ac:spMkLst>
        </pc:spChg>
      </pc:sldChg>
      <pc:sldChg chg="modSp">
        <pc:chgData name="Usuário Convidado" userId="S::urn:spo:anon#db460a41ec6eab1d2b048bcfe83fad3a0bd528ff1ac43757844ad8b178912312::" providerId="AD" clId="Web-{67E9F0BD-8D12-6583-DA82-20EEAA3A4AB2}" dt="2020-12-16T19:08:27.468" v="16" actId="20577"/>
        <pc:sldMkLst>
          <pc:docMk/>
          <pc:sldMk cId="2241100715" sldId="274"/>
        </pc:sldMkLst>
        <pc:spChg chg="mod">
          <ac:chgData name="Usuário Convidado" userId="S::urn:spo:anon#db460a41ec6eab1d2b048bcfe83fad3a0bd528ff1ac43757844ad8b178912312::" providerId="AD" clId="Web-{67E9F0BD-8D12-6583-DA82-20EEAA3A4AB2}" dt="2020-12-16T19:08:27.468" v="16" actId="20577"/>
          <ac:spMkLst>
            <pc:docMk/>
            <pc:sldMk cId="2241100715" sldId="274"/>
            <ac:spMk id="3" creationId="{9A321587-A665-054F-B99D-F692FD882D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C0E82-CBEE-464B-98BB-AFC9E2D0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A9657E-291A-4E35-9B10-092A73058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CD63B-6C0A-46CE-8529-0D629FDC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873EF-967E-4557-BEAC-0AED1FDD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2A3E04-3D50-4F1E-9671-5C945C7C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4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09719-08C3-4E7D-BCD6-0007326A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303126-C8BF-462A-8D14-78F72023B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1EE065-CD6C-4A80-8606-340A645C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F8FA5B-059B-4C0F-918C-50E31F9F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0B8D29-2AC8-4C2A-99FD-248CFEF7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8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E42B33-2247-415F-8A91-0484C3495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43D53C-D527-418B-AA9D-0086F3A9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A48AC-BF9F-401B-AFCA-AA0E053E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DEF2F-D50A-4C7B-8BC4-FED6502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8C54C-95D9-4494-8DEB-CF630CEB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8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42947-C7F4-4541-83A6-89172350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FD5E26-2F99-4719-B69B-4EB36562B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EF5A7B-9647-4B9D-B08F-2EE27D08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9489FE-F67E-4C49-B6FA-D3A76005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4A9E3F-7235-4EC2-8F42-597DE6B4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31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96DBD-8402-4F11-A258-8531463F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2991B5-FE68-4FB2-AE61-9E33B2BD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8F05B-DC87-4A51-B3AD-9FBB92D1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76456-789E-4647-BEAE-751D3705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E06747-E6C7-4CF7-8D87-9FD36764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5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F9B56-5D75-4D6A-ADCE-DFEC0C29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260C6-392A-400B-9162-0AAF56A22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033DEC-20FC-42EA-8934-F14F5FE46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68013C-187F-4277-8C38-9B85B295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C4968F-ABC4-481A-88AA-97BB0EC7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A84513-D66A-41DC-A05A-3F4D71C0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A1197-C45D-4624-831F-259F0775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211AB1-02AA-46CD-BDC3-3D6369650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9C8B6B-43FF-429F-8E60-6272ED4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5DFA22-AE96-495A-BB71-6C3810728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E449D-0E60-4279-BBC0-E1AFCCFDB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6F7287-0D5E-4E73-85A6-D2BCA60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47353E-5DDA-435C-81F5-E8DC9A81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4BB63-957A-47F9-99FB-735DECF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95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6185-411E-4697-A927-7E590F71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5654C7-0F73-416C-8877-F1E5C01F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4B292F-17EF-4080-8EF3-081B97A3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7E30B4-C56D-4143-992E-B8CC9C96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7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0F17FD-EE1C-4CBE-85F1-76B0D9DF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E831BC-1556-4679-862B-F134ED6C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E75BEB-9800-433C-BEFC-A2D86F40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2B56D-8FB3-44D9-AC15-DF2C98D1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1B313-6537-4451-880B-B8A9B291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92498C-7585-4D96-9FE9-04B69093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1FA9C9-2FAC-473F-8CE9-E31C3CC7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2A9B81-3518-4E88-BDA6-7375C11B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96E099-4069-4891-A55F-BAC16EB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59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52514-2FE3-4F2C-BA9E-1CAF5888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DF8097-E8C7-480A-B5B1-A135620C3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878EBA-4874-44DB-AAF4-C1BC6C621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497F0C-9C68-43F3-8245-A48D7855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907F4D-287F-4AAE-838B-034498D3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ACBE26-B619-4B35-A2ED-15B0FBB8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10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0B6EDB-412C-44D7-8AED-92E732BB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F0E840-FF0F-43CD-9B8C-BA380935E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7AA1B2-C5D1-4183-9D40-91886AB46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9AE3-4208-4367-A1FC-603750244B5F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C88250-A769-4210-A29D-95330B17A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C3C71E-BA34-4A31-89E8-821A2CA6B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285B-800B-4844-99F7-763FC7FFC92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10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04FB8356-7775-9A44-A02A-36B24200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2744699" y="3325113"/>
            <a:ext cx="4640839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Ponto de convergência</a:t>
            </a:r>
          </a:p>
          <a:p>
            <a:endParaRPr lang="pt-BR" sz="5400" b="1" i="1" dirty="0">
              <a:solidFill>
                <a:srgbClr val="735095"/>
              </a:solidFill>
              <a:latin typeface="Barlow Medium" pitchFamily="2" charset="77"/>
              <a:ea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2759984" y="3358665"/>
            <a:ext cx="5141372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Ponto de convergência</a:t>
            </a:r>
          </a:p>
          <a:p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0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1556447" y="2766474"/>
            <a:ext cx="9932168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A paz é um estado advindo de uma experiência, a entrega do coração, que resulta em uma mudança de mente, seguida por uma mudança de atitude.</a:t>
            </a:r>
          </a:p>
          <a:p>
            <a:endParaRPr lang="pt-BR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1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3486254" y="2414782"/>
            <a:ext cx="5219491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Ao ser buscado no lar, Cristo traz o que falta.</a:t>
            </a:r>
          </a:p>
        </p:txBody>
      </p:sp>
    </p:spTree>
    <p:extLst>
      <p:ext uri="{BB962C8B-B14F-4D97-AF65-F5344CB8AC3E}">
        <p14:creationId xmlns:p14="http://schemas.microsoft.com/office/powerpoint/2010/main" val="56185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0998A9B-5047-3F45-A82B-36A8228CB205}"/>
              </a:ext>
            </a:extLst>
          </p:cNvPr>
          <p:cNvSpPr txBox="1">
            <a:spLocks/>
          </p:cNvSpPr>
          <p:nvPr/>
        </p:nvSpPr>
        <p:spPr>
          <a:xfrm>
            <a:off x="2175061" y="2709593"/>
            <a:ext cx="7108087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A RECEITA MÉDICA DA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510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3221438" y="2989052"/>
            <a:ext cx="3139021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receita da Paz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3248331" y="3025201"/>
            <a:ext cx="3132297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receita da Paz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109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2799094" y="2188136"/>
            <a:ext cx="6358354" cy="23876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A família é uma das comparações da igreja de Deus.</a:t>
            </a:r>
          </a:p>
        </p:txBody>
      </p:sp>
    </p:spTree>
    <p:extLst>
      <p:ext uri="{BB962C8B-B14F-4D97-AF65-F5344CB8AC3E}">
        <p14:creationId xmlns:p14="http://schemas.microsoft.com/office/powerpoint/2010/main" val="66983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2799094" y="2188136"/>
            <a:ext cx="6055794" cy="23876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O amor verdadeiro é aquele que traz a misericórdia e a justiça.</a:t>
            </a:r>
            <a:endParaRPr lang="pt-BR" dirty="0">
              <a:solidFill>
                <a:srgbClr val="AE6270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3221438" y="2989052"/>
            <a:ext cx="3912227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A definição de Paz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3240740" y="3011749"/>
            <a:ext cx="3866029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A definição de Paz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758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1533001" y="2399151"/>
            <a:ext cx="9705521" cy="23876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Na visão bíblica, a paz não é uma ausência de guerra, sofrimento ou problemas, mas o recebimento de uma pessoa que revoluciona nosso ser.</a:t>
            </a:r>
            <a:endParaRPr lang="pt-BR" dirty="0">
              <a:solidFill>
                <a:srgbClr val="735095"/>
              </a:solidFill>
              <a:latin typeface="Barlow Medium" pitchFamily="2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1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661E27-3C39-DD44-B823-FD238A3F552B}"/>
              </a:ext>
            </a:extLst>
          </p:cNvPr>
          <p:cNvSpPr txBox="1">
            <a:spLocks/>
          </p:cNvSpPr>
          <p:nvPr/>
        </p:nvSpPr>
        <p:spPr>
          <a:xfrm>
            <a:off x="3221438" y="2989052"/>
            <a:ext cx="3912227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Times New Roman" panose="02020603050405020304" pitchFamily="18" charset="0"/>
              </a:rPr>
              <a:t>Buscai ao Senhor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AFDBA2-CE81-E84F-99AA-5AD88D6612D1}"/>
              </a:ext>
            </a:extLst>
          </p:cNvPr>
          <p:cNvSpPr txBox="1">
            <a:spLocks/>
          </p:cNvSpPr>
          <p:nvPr/>
        </p:nvSpPr>
        <p:spPr>
          <a:xfrm>
            <a:off x="3236721" y="3017946"/>
            <a:ext cx="3866029" cy="998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Times New Roman" panose="02020603050405020304" pitchFamily="18" charset="0"/>
              </a:rPr>
              <a:t>Buscai ao Senhor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836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A321587-A665-054F-B99D-F692FD882D5A}"/>
              </a:ext>
            </a:extLst>
          </p:cNvPr>
          <p:cNvSpPr txBox="1">
            <a:spLocks/>
          </p:cNvSpPr>
          <p:nvPr/>
        </p:nvSpPr>
        <p:spPr>
          <a:xfrm>
            <a:off x="1822171" y="2360074"/>
            <a:ext cx="9244414" cy="238760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</a:rPr>
              <a:t>Invocar – este é o grito de Deus para Seu povo para buscá-Lo e invocá-Lo enquanto Ele está perto.</a:t>
            </a:r>
          </a:p>
        </p:txBody>
      </p:sp>
    </p:spTree>
    <p:extLst>
      <p:ext uri="{BB962C8B-B14F-4D97-AF65-F5344CB8AC3E}">
        <p14:creationId xmlns:p14="http://schemas.microsoft.com/office/powerpoint/2010/main" val="2241100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147</Words>
  <Application>Microsoft Macintosh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Acontece nas melhores famílias</dc:title>
  <dc:subject>FIÉIS ATÉ O FIM</dc:subject>
  <dc:creator>4TONS - Pr. Marcelo Augusto de Carvalho</dc:creator>
  <cp:keywords>www.4tons.com.br</cp:keywords>
  <dc:description>COMÉRCIO PROIBIDO. USO PESSOAL</dc:description>
  <cp:lastModifiedBy>DSA - Gustavo Leighton</cp:lastModifiedBy>
  <cp:revision>17</cp:revision>
  <dcterms:created xsi:type="dcterms:W3CDTF">2020-12-03T19:51:51Z</dcterms:created>
  <dcterms:modified xsi:type="dcterms:W3CDTF">2020-12-28T20:19:27Z</dcterms:modified>
  <cp:category>2021-10 DIAS DE ORAÇÃO</cp:category>
</cp:coreProperties>
</file>