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6" r:id="rId3"/>
    <p:sldId id="267" r:id="rId4"/>
    <p:sldId id="268" r:id="rId5"/>
    <p:sldId id="269" r:id="rId6"/>
    <p:sldId id="270" r:id="rId7"/>
    <p:sldId id="259" r:id="rId8"/>
    <p:sldId id="271" r:id="rId9"/>
    <p:sldId id="260" r:id="rId10"/>
    <p:sldId id="272" r:id="rId11"/>
    <p:sldId id="273" r:id="rId12"/>
    <p:sldId id="274" r:id="rId13"/>
    <p:sldId id="275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5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1E2E81-C840-AB97-5607-AAE35531BDA4}" v="143" dt="2020-12-16T19:21:57.3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uário Convidado" userId="S::urn:spo:anon#db460a41ec6eab1d2b048bcfe83fad3a0bd528ff1ac43757844ad8b178912312::" providerId="AD" clId="Web-{D31E2E81-C840-AB97-5607-AAE35531BDA4}"/>
    <pc:docChg chg="modSld">
      <pc:chgData name="Usuário Convidado" userId="S::urn:spo:anon#db460a41ec6eab1d2b048bcfe83fad3a0bd528ff1ac43757844ad8b178912312::" providerId="AD" clId="Web-{D31E2E81-C840-AB97-5607-AAE35531BDA4}" dt="2020-12-16T19:21:57.389" v="137" actId="20577"/>
      <pc:docMkLst>
        <pc:docMk/>
      </pc:docMkLst>
      <pc:sldChg chg="modSp">
        <pc:chgData name="Usuário Convidado" userId="S::urn:spo:anon#db460a41ec6eab1d2b048bcfe83fad3a0bd528ff1ac43757844ad8b178912312::" providerId="AD" clId="Web-{D31E2E81-C840-AB97-5607-AAE35531BDA4}" dt="2020-12-16T19:12:28.888" v="53" actId="20577"/>
        <pc:sldMkLst>
          <pc:docMk/>
          <pc:sldMk cId="1255220502" sldId="259"/>
        </pc:sldMkLst>
        <pc:spChg chg="mod">
          <ac:chgData name="Usuário Convidado" userId="S::urn:spo:anon#db460a41ec6eab1d2b048bcfe83fad3a0bd528ff1ac43757844ad8b178912312::" providerId="AD" clId="Web-{D31E2E81-C840-AB97-5607-AAE35531BDA4}" dt="2020-12-16T19:12:28.888" v="53" actId="20577"/>
          <ac:spMkLst>
            <pc:docMk/>
            <pc:sldMk cId="1255220502" sldId="259"/>
            <ac:spMk id="3" creationId="{1C25409F-0529-3A4B-AE68-0CA8ED23009F}"/>
          </ac:spMkLst>
        </pc:spChg>
      </pc:sldChg>
      <pc:sldChg chg="modSp">
        <pc:chgData name="Usuário Convidado" userId="S::urn:spo:anon#db460a41ec6eab1d2b048bcfe83fad3a0bd528ff1ac43757844ad8b178912312::" providerId="AD" clId="Web-{D31E2E81-C840-AB97-5607-AAE35531BDA4}" dt="2020-12-16T19:10:26.791" v="6" actId="20577"/>
        <pc:sldMkLst>
          <pc:docMk/>
          <pc:sldMk cId="980810248" sldId="267"/>
        </pc:sldMkLst>
        <pc:spChg chg="mod">
          <ac:chgData name="Usuário Convidado" userId="S::urn:spo:anon#db460a41ec6eab1d2b048bcfe83fad3a0bd528ff1ac43757844ad8b178912312::" providerId="AD" clId="Web-{D31E2E81-C840-AB97-5607-AAE35531BDA4}" dt="2020-12-16T19:10:26.791" v="6" actId="20577"/>
          <ac:spMkLst>
            <pc:docMk/>
            <pc:sldMk cId="980810248" sldId="267"/>
            <ac:spMk id="2" creationId="{42B7602D-63B7-2148-8E8E-44FA5835AB23}"/>
          </ac:spMkLst>
        </pc:spChg>
      </pc:sldChg>
      <pc:sldChg chg="modSp">
        <pc:chgData name="Usuário Convidado" userId="S::urn:spo:anon#db460a41ec6eab1d2b048bcfe83fad3a0bd528ff1ac43757844ad8b178912312::" providerId="AD" clId="Web-{D31E2E81-C840-AB97-5607-AAE35531BDA4}" dt="2020-12-16T19:10:52.588" v="13" actId="20577"/>
        <pc:sldMkLst>
          <pc:docMk/>
          <pc:sldMk cId="3214826852" sldId="269"/>
        </pc:sldMkLst>
        <pc:spChg chg="mod">
          <ac:chgData name="Usuário Convidado" userId="S::urn:spo:anon#db460a41ec6eab1d2b048bcfe83fad3a0bd528ff1ac43757844ad8b178912312::" providerId="AD" clId="Web-{D31E2E81-C840-AB97-5607-AAE35531BDA4}" dt="2020-12-16T19:10:52.588" v="13" actId="20577"/>
          <ac:spMkLst>
            <pc:docMk/>
            <pc:sldMk cId="3214826852" sldId="269"/>
            <ac:spMk id="2" creationId="{42B7602D-63B7-2148-8E8E-44FA5835AB23}"/>
          </ac:spMkLst>
        </pc:spChg>
      </pc:sldChg>
      <pc:sldChg chg="modSp">
        <pc:chgData name="Usuário Convidado" userId="S::urn:spo:anon#db460a41ec6eab1d2b048bcfe83fad3a0bd528ff1ac43757844ad8b178912312::" providerId="AD" clId="Web-{D31E2E81-C840-AB97-5607-AAE35531BDA4}" dt="2020-12-16T19:11:54.325" v="51" actId="20577"/>
        <pc:sldMkLst>
          <pc:docMk/>
          <pc:sldMk cId="3676373095" sldId="270"/>
        </pc:sldMkLst>
        <pc:spChg chg="mod">
          <ac:chgData name="Usuário Convidado" userId="S::urn:spo:anon#db460a41ec6eab1d2b048bcfe83fad3a0bd528ff1ac43757844ad8b178912312::" providerId="AD" clId="Web-{D31E2E81-C840-AB97-5607-AAE35531BDA4}" dt="2020-12-16T19:11:54.325" v="51" actId="20577"/>
          <ac:spMkLst>
            <pc:docMk/>
            <pc:sldMk cId="3676373095" sldId="270"/>
            <ac:spMk id="2" creationId="{7948592A-D54B-5A49-9825-AFE0729677CD}"/>
          </ac:spMkLst>
        </pc:spChg>
      </pc:sldChg>
      <pc:sldChg chg="modSp">
        <pc:chgData name="Usuário Convidado" userId="S::urn:spo:anon#db460a41ec6eab1d2b048bcfe83fad3a0bd528ff1ac43757844ad8b178912312::" providerId="AD" clId="Web-{D31E2E81-C840-AB97-5607-AAE35531BDA4}" dt="2020-12-16T19:12:56.905" v="61" actId="20577"/>
        <pc:sldMkLst>
          <pc:docMk/>
          <pc:sldMk cId="374077955" sldId="272"/>
        </pc:sldMkLst>
        <pc:spChg chg="mod">
          <ac:chgData name="Usuário Convidado" userId="S::urn:spo:anon#db460a41ec6eab1d2b048bcfe83fad3a0bd528ff1ac43757844ad8b178912312::" providerId="AD" clId="Web-{D31E2E81-C840-AB97-5607-AAE35531BDA4}" dt="2020-12-16T19:12:56.905" v="61" actId="20577"/>
          <ac:spMkLst>
            <pc:docMk/>
            <pc:sldMk cId="374077955" sldId="272"/>
            <ac:spMk id="4" creationId="{F35BE8EB-2D63-FA4D-8692-C2F3CEDBBD56}"/>
          </ac:spMkLst>
        </pc:spChg>
      </pc:sldChg>
      <pc:sldChg chg="modSp">
        <pc:chgData name="Usuário Convidado" userId="S::urn:spo:anon#db460a41ec6eab1d2b048bcfe83fad3a0bd528ff1ac43757844ad8b178912312::" providerId="AD" clId="Web-{D31E2E81-C840-AB97-5607-AAE35531BDA4}" dt="2020-12-16T19:16:47.880" v="117" actId="20577"/>
        <pc:sldMkLst>
          <pc:docMk/>
          <pc:sldMk cId="3174023097" sldId="273"/>
        </pc:sldMkLst>
        <pc:spChg chg="mod">
          <ac:chgData name="Usuário Convidado" userId="S::urn:spo:anon#db460a41ec6eab1d2b048bcfe83fad3a0bd528ff1ac43757844ad8b178912312::" providerId="AD" clId="Web-{D31E2E81-C840-AB97-5607-AAE35531BDA4}" dt="2020-12-16T19:16:47.880" v="117" actId="20577"/>
          <ac:spMkLst>
            <pc:docMk/>
            <pc:sldMk cId="3174023097" sldId="273"/>
            <ac:spMk id="4" creationId="{F35BE8EB-2D63-FA4D-8692-C2F3CEDBBD56}"/>
          </ac:spMkLst>
        </pc:spChg>
      </pc:sldChg>
      <pc:sldChg chg="modSp">
        <pc:chgData name="Usuário Convidado" userId="S::urn:spo:anon#db460a41ec6eab1d2b048bcfe83fad3a0bd528ff1ac43757844ad8b178912312::" providerId="AD" clId="Web-{D31E2E81-C840-AB97-5607-AAE35531BDA4}" dt="2020-12-16T19:17:09.334" v="120" actId="20577"/>
        <pc:sldMkLst>
          <pc:docMk/>
          <pc:sldMk cId="2486633110" sldId="274"/>
        </pc:sldMkLst>
        <pc:spChg chg="mod">
          <ac:chgData name="Usuário Convidado" userId="S::urn:spo:anon#db460a41ec6eab1d2b048bcfe83fad3a0bd528ff1ac43757844ad8b178912312::" providerId="AD" clId="Web-{D31E2E81-C840-AB97-5607-AAE35531BDA4}" dt="2020-12-16T19:17:09.334" v="120" actId="20577"/>
          <ac:spMkLst>
            <pc:docMk/>
            <pc:sldMk cId="2486633110" sldId="274"/>
            <ac:spMk id="4" creationId="{F35BE8EB-2D63-FA4D-8692-C2F3CEDBBD56}"/>
          </ac:spMkLst>
        </pc:spChg>
      </pc:sldChg>
      <pc:sldChg chg="modSp">
        <pc:chgData name="Usuário Convidado" userId="S::urn:spo:anon#db460a41ec6eab1d2b048bcfe83fad3a0bd528ff1ac43757844ad8b178912312::" providerId="AD" clId="Web-{D31E2E81-C840-AB97-5607-AAE35531BDA4}" dt="2020-12-16T19:21:57.389" v="137" actId="20577"/>
        <pc:sldMkLst>
          <pc:docMk/>
          <pc:sldMk cId="1849896440" sldId="275"/>
        </pc:sldMkLst>
        <pc:spChg chg="mod">
          <ac:chgData name="Usuário Convidado" userId="S::urn:spo:anon#db460a41ec6eab1d2b048bcfe83fad3a0bd528ff1ac43757844ad8b178912312::" providerId="AD" clId="Web-{D31E2E81-C840-AB97-5607-AAE35531BDA4}" dt="2020-12-16T19:21:57.389" v="137" actId="20577"/>
          <ac:spMkLst>
            <pc:docMk/>
            <pc:sldMk cId="1849896440" sldId="275"/>
            <ac:spMk id="6" creationId="{C09DB79E-181C-7F46-9BC1-9510BE55073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6CF33-3CA1-443C-B4FF-5F7DF2616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E1BCDC-46DF-4E0B-AE37-8995CBF0F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E31829-FE61-4E76-896D-80439978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EEDBB-4D81-46AA-9525-21CCBEED1D38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C324D8-AE3C-47F8-8730-A2AFF1D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87F145-9E03-401C-8594-7772C09EB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12A4-48A9-444A-BBFE-15480363DA0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8328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6A4562-928C-4D31-972B-BF64F29BB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072EFF4-40A5-43C9-9E30-93A75F0E2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DCE331-DA38-4F4B-A2E9-D02182C9D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EEDBB-4D81-46AA-9525-21CCBEED1D38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F6D698-DF20-445C-88D6-41817E56C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1A03F4-2A72-4323-A957-B1C0E5B66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12A4-48A9-444A-BBFE-15480363DA0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54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BD505AF-303B-46B2-AF9A-4F042EAD37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41C8281-F600-4221-B0A0-76422912D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931263-439F-404A-94F0-ED36076DE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EEDBB-4D81-46AA-9525-21CCBEED1D38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C3EFED-7633-4447-8C48-E1734FE61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773A2D-B6E8-46C4-8078-1B5A6FD32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12A4-48A9-444A-BBFE-15480363DA0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16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B47BE1-031F-419B-A4FF-200090E85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4DE366-1537-4B96-8922-D2FFE4F8E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631642-62FD-466F-8D11-96CD947E4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EEDBB-4D81-46AA-9525-21CCBEED1D38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963AE2-DBE2-4493-9FF8-82365A521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EA48BA-DE7E-457E-900E-B166AD6D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12A4-48A9-444A-BBFE-15480363DA0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738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DB5C2F-5DA5-4B25-A17E-4087757F0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8A4133-B7ED-49EB-998D-390367363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B8CD80-337C-42D3-8A2B-BBE69C020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EEDBB-4D81-46AA-9525-21CCBEED1D38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BE15868-32EE-483F-A3E1-9A782D11B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BF6403-CAD4-4D42-A5BF-EBE676803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12A4-48A9-444A-BBFE-15480363DA0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463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1119F8-0C23-428C-A377-222FA5562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D76360-8D4D-4A49-91E4-09C5DB224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D8623E9-2F41-4E5E-A377-261C9BCFC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A38D6DD-803D-4723-84E2-C02DD29A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EEDBB-4D81-46AA-9525-21CCBEED1D38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B9E57EC-D194-4311-BE51-BF319A726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391AAE-4D7A-4966-8533-1B285CDB7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12A4-48A9-444A-BBFE-15480363DA0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4044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623A8-0DC8-4CC0-850C-97562985B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236C037-362C-44F9-86EE-CBF688C20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0C279DE-C55D-4E7A-A0A6-0D5B3E9C17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EC10493-FA56-41D0-B43C-2ABC8FEE8D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33CEE90-DC28-4621-99E2-139BF9D4F3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0B88679-17BC-487B-BFDD-590AA57AE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EEDBB-4D81-46AA-9525-21CCBEED1D38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2C7C3AC-A4DC-4358-A094-A350C1C0B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8E0DCA4-776C-4857-99AD-CB84933FD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12A4-48A9-444A-BBFE-15480363DA0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0027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E9583F-7A2A-4033-A39B-125DEC842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0283538-2D69-44B2-B597-708697A7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EEDBB-4D81-46AA-9525-21CCBEED1D38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AD57A8C-5219-405F-A6DC-124BA2B0A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E344EED-3D00-4B1F-8FED-2AB6A4360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12A4-48A9-444A-BBFE-15480363DA0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485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BBEA8E3-DC75-492F-81C5-3AA528B14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EEDBB-4D81-46AA-9525-21CCBEED1D38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ECD1D50-41FA-4616-A6C8-FF059E946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AFF62B0-B7A1-4CF2-B5EE-28FB4D237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12A4-48A9-444A-BBFE-15480363DA0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6928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CECD4-788D-4B2A-90C9-C14609914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5B7A1D-3844-4338-B1F4-2ED68A685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1986EAD-3663-4EEF-9707-6B071CBEB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D87D99D-E4DF-4775-8578-A431C2862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EEDBB-4D81-46AA-9525-21CCBEED1D38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14E3A96-5004-4F18-BC08-FAE3B8285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4E51BE7-94B1-473B-9D05-EA5EC445B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12A4-48A9-444A-BBFE-15480363DA0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92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EC4465-C891-4E9C-A032-7EBAACC48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A0DCF28-D227-4BB6-B71B-6C96090636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86070BD-91F6-4F3C-9900-E0F9F0026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41F83E3-D062-4FF9-A3A1-218D82538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EEDBB-4D81-46AA-9525-21CCBEED1D38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0BB28F1-6999-4296-8B08-D375F8ADF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E349F19-7876-41C1-ABAE-9735EC28A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12A4-48A9-444A-BBFE-15480363DA0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2321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A723020-3289-4666-9CA6-869623D06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8618C2D-77E1-457B-BC4A-7E874D698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1F27D3-3B35-40C5-967C-61F28A3E16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EEDBB-4D81-46AA-9525-21CCBEED1D38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9C8D0E-9604-45EC-B2B8-A0DC74C30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A1B256-3F91-4AE2-913D-85FA14DA5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D12A4-48A9-444A-BBFE-15480363DA0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910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, timeline&#10;&#10;Description automatically generated">
            <a:extLst>
              <a:ext uri="{FF2B5EF4-FFF2-40B4-BE49-F238E27FC236}">
                <a16:creationId xmlns:a16="http://schemas.microsoft.com/office/drawing/2014/main" id="{9AA1F84D-72C9-054B-82CA-6215AF731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88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8546A4B-299C-474B-867B-A872D499F6C4}"/>
              </a:ext>
            </a:extLst>
          </p:cNvPr>
          <p:cNvSpPr txBox="1">
            <a:spLocks/>
          </p:cNvSpPr>
          <p:nvPr/>
        </p:nvSpPr>
        <p:spPr>
          <a:xfrm>
            <a:off x="1516668" y="1355713"/>
            <a:ext cx="6999179" cy="179999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i="1" dirty="0">
                <a:solidFill>
                  <a:srgbClr val="AE6270"/>
                </a:solidFill>
                <a:latin typeface="Barlow SemiBold" pitchFamily="2" charset="77"/>
                <a:ea typeface="Times New Roman" panose="02020603050405020304" pitchFamily="18" charset="0"/>
              </a:rPr>
              <a:t>TIPOS DE ABORDAGENS MISSIONÁRIAS ENTRE OS VIZINHOS</a:t>
            </a:r>
            <a:endParaRPr lang="pt-BR" sz="8000" b="1" i="1" dirty="0">
              <a:solidFill>
                <a:srgbClr val="AE6270"/>
              </a:solidFill>
              <a:latin typeface="Barlow SemiBold" pitchFamily="2" charset="77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F35BE8EB-2D63-FA4D-8692-C2F3CEDBBD56}"/>
              </a:ext>
            </a:extLst>
          </p:cNvPr>
          <p:cNvSpPr txBox="1">
            <a:spLocks/>
          </p:cNvSpPr>
          <p:nvPr/>
        </p:nvSpPr>
        <p:spPr>
          <a:xfrm>
            <a:off x="1516668" y="2902226"/>
            <a:ext cx="9411308" cy="2216585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  <a:cs typeface="Times New Roman"/>
              </a:rPr>
              <a:t>“Bem-aventurado o que acode ao necessitado; Senhor o livra no dia do mal. O Senhor o protege, preserva-lhe a vida e o faz feliz na terra; não o entrega à discrição dos seus inimigos. O Senhor o assiste no leito da enfermidade; na doença, tu lhe afofas a cama.” (</a:t>
            </a:r>
            <a:r>
              <a:rPr lang="pt-BR" i="1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Salmo 41:1-3)</a:t>
            </a:r>
          </a:p>
        </p:txBody>
      </p:sp>
    </p:spTree>
    <p:extLst>
      <p:ext uri="{BB962C8B-B14F-4D97-AF65-F5344CB8AC3E}">
        <p14:creationId xmlns:p14="http://schemas.microsoft.com/office/powerpoint/2010/main" val="374077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8546A4B-299C-474B-867B-A872D499F6C4}"/>
              </a:ext>
            </a:extLst>
          </p:cNvPr>
          <p:cNvSpPr txBox="1">
            <a:spLocks/>
          </p:cNvSpPr>
          <p:nvPr/>
        </p:nvSpPr>
        <p:spPr>
          <a:xfrm>
            <a:off x="1389446" y="1591218"/>
            <a:ext cx="6999179" cy="714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i="1" dirty="0">
                <a:solidFill>
                  <a:srgbClr val="AE6270"/>
                </a:solidFill>
                <a:latin typeface="Barlow SemiBold" pitchFamily="2" charset="77"/>
                <a:ea typeface="Times New Roman" panose="02020603050405020304" pitchFamily="18" charset="0"/>
              </a:rPr>
              <a:t>ORAÇÃO INTERCESSORA</a:t>
            </a:r>
            <a:endParaRPr lang="pt-BR" sz="8000" b="1" i="1" dirty="0">
              <a:solidFill>
                <a:srgbClr val="AE6270"/>
              </a:solidFill>
              <a:latin typeface="Barlow SemiBold" pitchFamily="2" charset="77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F35BE8EB-2D63-FA4D-8692-C2F3CEDBBD56}"/>
              </a:ext>
            </a:extLst>
          </p:cNvPr>
          <p:cNvSpPr txBox="1">
            <a:spLocks/>
          </p:cNvSpPr>
          <p:nvPr/>
        </p:nvSpPr>
        <p:spPr>
          <a:xfrm>
            <a:off x="1389446" y="2377440"/>
            <a:ext cx="10068382" cy="3140765"/>
          </a:xfrm>
          <a:prstGeom prst="rect">
            <a:avLst/>
          </a:prstGeom>
        </p:spPr>
        <p:txBody>
          <a:bodyPr lIns="91440" tIns="45720" rIns="91440" bIns="4572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pt-BR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  <a:cs typeface="Times New Roman"/>
              </a:rPr>
              <a:t>"Devem os membros da igreja, fazer trabalho evangelístico nos lares de seus vizinhos que não tenham recebido ainda plena evidência da verdade para este tempo. A apresentação da verdade em amor e simpatia, de casa em casa, está em harmonia com a instrução que Cristo deu a Seus discípulos quando os enviou em sua primeira viagem missionária." </a:t>
            </a:r>
            <a:r>
              <a:rPr lang="pt-BR" i="1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(Review </a:t>
            </a:r>
            <a:r>
              <a:rPr lang="pt-BR" i="1" dirty="0" err="1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and</a:t>
            </a:r>
            <a:r>
              <a:rPr lang="pt-BR" i="1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 Herald, 21 de novembro de 1907, em Beneficência Social, p. 70)</a:t>
            </a:r>
            <a:endParaRPr lang="pt-BR" dirty="0">
              <a:solidFill>
                <a:srgbClr val="735095"/>
              </a:solidFill>
              <a:latin typeface="Barlow Medium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023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8546A4B-299C-474B-867B-A872D499F6C4}"/>
              </a:ext>
            </a:extLst>
          </p:cNvPr>
          <p:cNvSpPr txBox="1">
            <a:spLocks/>
          </p:cNvSpPr>
          <p:nvPr/>
        </p:nvSpPr>
        <p:spPr>
          <a:xfrm>
            <a:off x="978010" y="1710488"/>
            <a:ext cx="6999179" cy="714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i="1" dirty="0">
                <a:solidFill>
                  <a:srgbClr val="AE6270"/>
                </a:solidFill>
                <a:latin typeface="Barlow SemiBold" pitchFamily="2" charset="77"/>
                <a:ea typeface="Times New Roman" panose="02020603050405020304" pitchFamily="18" charset="0"/>
              </a:rPr>
              <a:t>SEMEANDO COM LITERATURA</a:t>
            </a:r>
            <a:endParaRPr lang="pt-BR" sz="8000" b="1" i="1" dirty="0">
              <a:solidFill>
                <a:srgbClr val="AE6270"/>
              </a:solidFill>
              <a:latin typeface="Barlow SemiBold" pitchFamily="2" charset="77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F35BE8EB-2D63-FA4D-8692-C2F3CEDBBD56}"/>
              </a:ext>
            </a:extLst>
          </p:cNvPr>
          <p:cNvSpPr txBox="1">
            <a:spLocks/>
          </p:cNvSpPr>
          <p:nvPr/>
        </p:nvSpPr>
        <p:spPr>
          <a:xfrm>
            <a:off x="978010" y="2631883"/>
            <a:ext cx="10559333" cy="2695492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2400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  <a:cs typeface="Times New Roman"/>
              </a:rPr>
              <a:t>“Deus reclama não apenas a vossa benevolência, mas vossa fisionomia alegre, vossas palavras de esperança, vosso aperto de mão. Aliviai alguns dos aflitos de Deus. Alguns estão enfermos, e a esperança os abandonou. Devolvei-lhes a alegria. Há almas que perderam a coragem; falai com elas; orai por elas. Há os que necessitam do pão da vida. Lede-lhes a Palavra de Deus. Há uma enfermidade da alma que nenhum bálsamo pode alcançar, nenhum remédio curar. Orai por esses e trazei-o a Jesus. Manuscrito p. 105, 1898."  </a:t>
            </a:r>
            <a:r>
              <a:rPr lang="pt-BR" sz="2400" i="1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(Beneficência Social, p. 71)</a:t>
            </a:r>
          </a:p>
        </p:txBody>
      </p:sp>
    </p:spTree>
    <p:extLst>
      <p:ext uri="{BB962C8B-B14F-4D97-AF65-F5344CB8AC3E}">
        <p14:creationId xmlns:p14="http://schemas.microsoft.com/office/powerpoint/2010/main" val="2486633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C09DB79E-181C-7F46-9BC1-9510BE550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1236" y="2250218"/>
            <a:ext cx="9621077" cy="3000734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2400" dirty="0">
                <a:solidFill>
                  <a:srgbClr val="AE6270"/>
                </a:solidFill>
                <a:latin typeface="Barlow Medium"/>
                <a:ea typeface="Calibri" panose="020F0502020204030204" pitchFamily="34" charset="0"/>
              </a:rPr>
              <a:t>A família salva sempre buscará uma oportunidade para falar de Cristo</a:t>
            </a:r>
            <a:br>
              <a:rPr lang="pt-BR" sz="2400" dirty="0">
                <a:latin typeface="Barlow Medium"/>
                <a:ea typeface="Calibri" panose="020F0502020204030204" pitchFamily="34" charset="0"/>
              </a:rPr>
            </a:br>
            <a:r>
              <a:rPr lang="pt-BR" sz="2400" dirty="0">
                <a:solidFill>
                  <a:srgbClr val="AE6270"/>
                </a:solidFill>
                <a:latin typeface="Barlow Medium"/>
                <a:ea typeface="Calibri" panose="020F0502020204030204" pitchFamily="34" charset="0"/>
              </a:rPr>
              <a:t>aos seus parentes e vizinhos. Não nos esqueçamos, igualmente, do fortalecimento espiritual de nossa família, através do culto doméstico, do ensino da Bíblia e da frequência regular aos cultos da igreja. E, dessa forma, ousemos afirmar como Josué: </a:t>
            </a:r>
            <a:r>
              <a:rPr lang="pt-BR" sz="2400" b="1" i="1" dirty="0">
                <a:solidFill>
                  <a:srgbClr val="AE6270"/>
                </a:solidFill>
                <a:latin typeface="Barlow Medium"/>
                <a:ea typeface="Calibri" panose="020F0502020204030204" pitchFamily="34" charset="0"/>
              </a:rPr>
              <a:t>“Eu e a minha casa serviremos ao Senhor”. Ou como Isaías 6:8: “Depois disto, ouvi a voz do Senhor, que dizia: A quem enviarei, e quem há de ir por nós? Disse eu: eis-me aqui, envia-me a mim”.</a:t>
            </a:r>
          </a:p>
        </p:txBody>
      </p:sp>
    </p:spTree>
    <p:extLst>
      <p:ext uri="{BB962C8B-B14F-4D97-AF65-F5344CB8AC3E}">
        <p14:creationId xmlns:p14="http://schemas.microsoft.com/office/powerpoint/2010/main" val="1849896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E87DCC2-8F1F-5148-9DC6-5C9D72677C0A}"/>
              </a:ext>
            </a:extLst>
          </p:cNvPr>
          <p:cNvSpPr txBox="1">
            <a:spLocks/>
          </p:cNvSpPr>
          <p:nvPr/>
        </p:nvSpPr>
        <p:spPr>
          <a:xfrm>
            <a:off x="2175061" y="2709593"/>
            <a:ext cx="8387604" cy="111608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600" b="1" dirty="0">
                <a:solidFill>
                  <a:srgbClr val="735095"/>
                </a:solidFill>
                <a:latin typeface="Barlow Semi Condensed" pitchFamily="2" charset="77"/>
                <a:cs typeface="Times New Roman" panose="02020603050405020304" pitchFamily="18" charset="0"/>
              </a:rPr>
              <a:t>A MISSÃO DA FAMÍLIA</a:t>
            </a:r>
            <a:endParaRPr lang="pt-BR" sz="6600" b="1" dirty="0">
              <a:solidFill>
                <a:srgbClr val="735095"/>
              </a:solidFill>
              <a:latin typeface="Barlow Semi Condens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72228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7602D-63B7-2148-8E8E-44FA5835AB23}"/>
              </a:ext>
            </a:extLst>
          </p:cNvPr>
          <p:cNvSpPr txBox="1">
            <a:spLocks/>
          </p:cNvSpPr>
          <p:nvPr/>
        </p:nvSpPr>
        <p:spPr>
          <a:xfrm>
            <a:off x="1408924" y="1801299"/>
            <a:ext cx="9653253" cy="3623033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t-BR" sz="2400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  <a:cs typeface="Times New Roman"/>
              </a:rPr>
              <a:t>"Porque todo aquele que invocar o nome do Senhor será salvo. Como, pois, invocarão aquele em quem não creram? E como crerão naquele de quem não ouviram? E como ouvirão, se não há quem pregue? E como pregarão, se não forem enviados? Como está escrito: Quão formosos os pés dos que anunciam a paz, dos que anunciam coisas boas!" </a:t>
            </a:r>
            <a:r>
              <a:rPr lang="pt-BR" sz="2400" i="1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(Romanos 10:13-15)</a:t>
            </a:r>
            <a:endParaRPr lang="pt-BR" sz="7200" i="1" dirty="0">
              <a:solidFill>
                <a:srgbClr val="735095"/>
              </a:solidFill>
              <a:latin typeface="Barlow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0810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C7210F2E-CF1C-1340-B146-E94A09776D39}"/>
              </a:ext>
            </a:extLst>
          </p:cNvPr>
          <p:cNvSpPr txBox="1">
            <a:spLocks/>
          </p:cNvSpPr>
          <p:nvPr/>
        </p:nvSpPr>
        <p:spPr>
          <a:xfrm>
            <a:off x="2688737" y="2434963"/>
            <a:ext cx="7054552" cy="234694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i="1" dirty="0">
                <a:solidFill>
                  <a:srgbClr val="735095"/>
                </a:solidFill>
                <a:latin typeface="Barlow Medium" pitchFamily="2" charset="77"/>
                <a:ea typeface="Times New Roman" panose="02020603050405020304" pitchFamily="18" charset="0"/>
              </a:rPr>
              <a:t>A família, primeiro campo missionário</a:t>
            </a:r>
            <a:endParaRPr lang="pt-BR" sz="5400" b="1" i="1" dirty="0">
              <a:solidFill>
                <a:srgbClr val="735095"/>
              </a:solidFill>
              <a:latin typeface="Barlow Medium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371116F-5236-DF48-BB0C-7920BE8AA157}"/>
              </a:ext>
            </a:extLst>
          </p:cNvPr>
          <p:cNvSpPr txBox="1">
            <a:spLocks/>
          </p:cNvSpPr>
          <p:nvPr/>
        </p:nvSpPr>
        <p:spPr>
          <a:xfrm>
            <a:off x="2705967" y="2458816"/>
            <a:ext cx="7054552" cy="234694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i="1" dirty="0">
                <a:ln>
                  <a:solidFill>
                    <a:schemeClr val="bg1"/>
                  </a:solidFill>
                </a:ln>
                <a:noFill/>
                <a:latin typeface="Barlow Medium" pitchFamily="2" charset="77"/>
                <a:ea typeface="Times New Roman" panose="02020603050405020304" pitchFamily="18" charset="0"/>
              </a:rPr>
              <a:t>A família, primeiro campo missionário</a:t>
            </a:r>
            <a:endParaRPr lang="pt-BR" sz="5400" b="1" i="1" dirty="0">
              <a:ln>
                <a:solidFill>
                  <a:schemeClr val="bg1"/>
                </a:solidFill>
              </a:ln>
              <a:noFill/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23818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7602D-63B7-2148-8E8E-44FA5835AB23}"/>
              </a:ext>
            </a:extLst>
          </p:cNvPr>
          <p:cNvSpPr txBox="1">
            <a:spLocks/>
          </p:cNvSpPr>
          <p:nvPr/>
        </p:nvSpPr>
        <p:spPr>
          <a:xfrm>
            <a:off x="1408924" y="1801299"/>
            <a:ext cx="9653253" cy="3623033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t-BR" sz="2400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  <a:cs typeface="Times New Roman"/>
              </a:rPr>
              <a:t>“A educação e instrução dos filhos para serem cristãos é o mais elevado serviço que os pais podem prestar a Deus. É uma tarefa que requer paciência, esforço de toda a vida, diligente e perseverante. Pela negligência desse trabalho a nós confiados provamo-nos mordomos infiéis, e Deus não a desculpará.” </a:t>
            </a:r>
            <a:r>
              <a:rPr lang="pt-BR" sz="2400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(</a:t>
            </a:r>
            <a:r>
              <a:rPr lang="pt-BR" sz="2400" i="1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Parábolas de Jesus, </a:t>
            </a:r>
            <a:r>
              <a:rPr lang="pt-BR" sz="2400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p. 195)</a:t>
            </a:r>
            <a:endParaRPr lang="pt-BR" sz="7200">
              <a:solidFill>
                <a:srgbClr val="735095"/>
              </a:solidFill>
              <a:latin typeface="Barlow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4826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id="{7948592A-D54B-5A49-9825-AFE0729677CD}"/>
              </a:ext>
            </a:extLst>
          </p:cNvPr>
          <p:cNvSpPr txBox="1">
            <a:spLocks/>
          </p:cNvSpPr>
          <p:nvPr/>
        </p:nvSpPr>
        <p:spPr>
          <a:xfrm>
            <a:off x="1510488" y="1296062"/>
            <a:ext cx="9915535" cy="4606656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pt-BR" sz="2000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  <a:cs typeface="Times New Roman"/>
              </a:rPr>
              <a:t>“A mãe não só é a pessoa mais importante, mas também o personagem central do desenvolvimento da criança.” (</a:t>
            </a:r>
            <a:r>
              <a:rPr lang="pt-BR" sz="2000" i="1" dirty="0" err="1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Papalia</a:t>
            </a:r>
            <a:r>
              <a:rPr lang="pt-BR" sz="2000" i="1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2000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  <a:cs typeface="Times New Roman"/>
              </a:rPr>
              <a:t>“Compreenda a mulher a santidade de sua obra.</a:t>
            </a:r>
            <a:r>
              <a:rPr lang="pt-BR" sz="2000" i="1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” </a:t>
            </a:r>
            <a:r>
              <a:rPr lang="pt-BR" sz="2000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(</a:t>
            </a:r>
            <a:r>
              <a:rPr lang="pt-BR" sz="2000" i="1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O Lar Adventista, </a:t>
            </a:r>
            <a:r>
              <a:rPr lang="pt-BR" sz="2000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p. 231)</a:t>
            </a:r>
            <a:br>
              <a:rPr lang="pt-BR" sz="2000" dirty="0"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000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  <a:cs typeface="Times New Roman"/>
              </a:rPr>
              <a:t>“Um anjo não desejaria missão mais elevada.” </a:t>
            </a:r>
            <a:r>
              <a:rPr lang="pt-BR" sz="2000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(</a:t>
            </a:r>
            <a:r>
              <a:rPr lang="pt-BR" sz="2000" i="1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O Lar Adventista, </a:t>
            </a:r>
            <a:r>
              <a:rPr lang="pt-BR" sz="2000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p. 232).</a:t>
            </a:r>
          </a:p>
          <a:p>
            <a:pPr>
              <a:lnSpc>
                <a:spcPct val="120000"/>
              </a:lnSpc>
            </a:pPr>
            <a:r>
              <a:rPr lang="pt-BR" sz="2000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  <a:cs typeface="Times New Roman"/>
              </a:rPr>
              <a:t>“O Senhor é servido mais, efetivamente mais, pelo fiel trabalho do lar do que por aquele que ensina a palavra. Tanto quanto os mestres na escola, devem os pais e mães sentir que são educadores dos seus filhos.” </a:t>
            </a:r>
            <a:r>
              <a:rPr lang="pt-BR" sz="2000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(</a:t>
            </a:r>
            <a:r>
              <a:rPr lang="pt-BR" sz="2000" i="1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O Lar Adventista, </a:t>
            </a:r>
            <a:r>
              <a:rPr lang="pt-BR" sz="2000" dirty="0">
                <a:solidFill>
                  <a:srgbClr val="735095"/>
                </a:solidFill>
                <a:latin typeface="Barlow"/>
                <a:ea typeface="Calibri" panose="020F0502020204030204" pitchFamily="34" charset="0"/>
                <a:cs typeface="Times New Roman"/>
              </a:rPr>
              <a:t>p. 236) </a:t>
            </a:r>
            <a:endParaRPr lang="pt-BR" sz="2000">
              <a:solidFill>
                <a:srgbClr val="735095"/>
              </a:solidFill>
              <a:latin typeface="Barlow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373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1C25409F-0529-3A4B-AE68-0CA8ED230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7020" y="1566408"/>
            <a:ext cx="9365291" cy="3991992"/>
          </a:xfrm>
        </p:spPr>
        <p:txBody>
          <a:bodyPr anchor="ctr">
            <a:normAutofit fontScale="85000" lnSpcReduction="20000"/>
          </a:bodyPr>
          <a:lstStyle/>
          <a:p>
            <a:pPr algn="l">
              <a:lnSpc>
                <a:spcPct val="120000"/>
              </a:lnSpc>
            </a:pPr>
            <a:r>
              <a:rPr lang="pt-BR" sz="3600" i="1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  <a:cs typeface="Times New Roman"/>
              </a:rPr>
              <a:t>O lar é o primeiro, o maior e o mais importante campo missionário. É também o lugar onde temos mais motivação, mais liberdade e mais oportunidade de pregar o evangelho.</a:t>
            </a:r>
            <a:br>
              <a:rPr lang="pt-BR" sz="3600" i="1" dirty="0"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3600" i="1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  <a:cs typeface="Times New Roman"/>
              </a:rPr>
              <a:t> </a:t>
            </a:r>
            <a:br>
              <a:rPr lang="pt-BR" sz="3600" i="1" dirty="0"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3600" i="1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  <a:cs typeface="Times New Roman"/>
              </a:rPr>
              <a:t>O lar é o primeiro campo missionário. Não é justo que você saia de casa para pregar aos outros sem antes ter anunciado o evangelho aos de sua própria família.</a:t>
            </a:r>
            <a:endParaRPr lang="pt-BR" sz="3600" i="1" dirty="0">
              <a:solidFill>
                <a:srgbClr val="735095"/>
              </a:solidFill>
              <a:effectLst/>
              <a:latin typeface="Barlow Medium"/>
              <a:ea typeface="Calibri" panose="020F05020202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5220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C7210F2E-CF1C-1340-B146-E94A09776D39}"/>
              </a:ext>
            </a:extLst>
          </p:cNvPr>
          <p:cNvSpPr txBox="1">
            <a:spLocks/>
          </p:cNvSpPr>
          <p:nvPr/>
        </p:nvSpPr>
        <p:spPr>
          <a:xfrm>
            <a:off x="2688737" y="2434963"/>
            <a:ext cx="6145162" cy="234694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i="1" dirty="0">
                <a:solidFill>
                  <a:srgbClr val="735095"/>
                </a:solidFill>
                <a:latin typeface="Barlow Medium" pitchFamily="2" charset="77"/>
                <a:ea typeface="Times New Roman" panose="02020603050405020304" pitchFamily="18" charset="0"/>
              </a:rPr>
              <a:t>A missão da família na comunidade</a:t>
            </a:r>
            <a:endParaRPr lang="pt-BR" sz="5400" b="1" i="1" dirty="0">
              <a:solidFill>
                <a:srgbClr val="735095"/>
              </a:solidFill>
              <a:latin typeface="Barlow Medium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371116F-5236-DF48-BB0C-7920BE8AA157}"/>
              </a:ext>
            </a:extLst>
          </p:cNvPr>
          <p:cNvSpPr txBox="1">
            <a:spLocks/>
          </p:cNvSpPr>
          <p:nvPr/>
        </p:nvSpPr>
        <p:spPr>
          <a:xfrm>
            <a:off x="2696688" y="2462368"/>
            <a:ext cx="6207445" cy="234694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i="1" dirty="0">
                <a:ln>
                  <a:solidFill>
                    <a:schemeClr val="bg1"/>
                  </a:solidFill>
                </a:ln>
                <a:noFill/>
                <a:latin typeface="Barlow Medium" pitchFamily="2" charset="77"/>
                <a:ea typeface="Times New Roman" panose="02020603050405020304" pitchFamily="18" charset="0"/>
              </a:rPr>
              <a:t>A missão da família na comunidade</a:t>
            </a:r>
            <a:endParaRPr lang="pt-BR" sz="5400" b="1" i="1" dirty="0">
              <a:ln>
                <a:solidFill>
                  <a:schemeClr val="bg1"/>
                </a:solidFill>
              </a:ln>
              <a:noFill/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99593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C09DB79E-181C-7F46-9BC1-9510BE550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0869" y="2235200"/>
            <a:ext cx="8208671" cy="2387600"/>
          </a:xfrm>
        </p:spPr>
        <p:txBody>
          <a:bodyPr anchor="ctr">
            <a:normAutofit/>
          </a:bodyPr>
          <a:lstStyle/>
          <a:p>
            <a:pPr algn="l"/>
            <a:r>
              <a:rPr lang="pt-BR" sz="3600" dirty="0">
                <a:solidFill>
                  <a:srgbClr val="AE6270"/>
                </a:solidFill>
                <a:latin typeface="Barlow Medium" pitchFamily="2" charset="77"/>
                <a:ea typeface="Calibri" panose="020F0502020204030204" pitchFamily="34" charset="0"/>
              </a:rPr>
              <a:t>Nossa comunidade é, na verdade, um bom campo missionário. Por isso, precisamos encontrar meios de levar pessoas a Cristo.</a:t>
            </a:r>
          </a:p>
        </p:txBody>
      </p:sp>
    </p:spTree>
    <p:extLst>
      <p:ext uri="{BB962C8B-B14F-4D97-AF65-F5344CB8AC3E}">
        <p14:creationId xmlns:p14="http://schemas.microsoft.com/office/powerpoint/2010/main" val="16412538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756</Words>
  <Application>Microsoft Macintosh PowerPoint</Application>
  <PresentationFormat>Widescreen</PresentationFormat>
  <Paragraphs>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Barlow</vt:lpstr>
      <vt:lpstr>Barlow Medium</vt:lpstr>
      <vt:lpstr>Barlow Semi Condensed</vt:lpstr>
      <vt:lpstr>Barlow SemiBold</vt:lpstr>
      <vt:lpstr>Calibri</vt:lpstr>
      <vt:lpstr>Calibri Light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Nossa comunidade é, na verdade, um bom campo missionário. Por isso, precisamos encontrar meios de levar pessoas a Cristo.</vt:lpstr>
      <vt:lpstr>PowerPoint Presentation</vt:lpstr>
      <vt:lpstr>PowerPoint Presentation</vt:lpstr>
      <vt:lpstr>PowerPoint Presentation</vt:lpstr>
      <vt:lpstr>A família salva sempre buscará uma oportunidade para falar de Cristo aos seus parentes e vizinhos. Não nos esqueçamos, igualmente, do fortalecimento espiritual de nossa família, através do culto doméstico, do ensino da Bíblia e da frequência regular aos cultos da igreja. E, dessa forma, ousemos afirmar como Josué: “Eu e a minha casa serviremos ao Senhor”. Ou como Isaías 6:8: “Depois disto, ouvi a voz do Senhor, que dizia: A quem enviarei, e quem há de ir por nós? Disse eu: eis-me aqui, envia-me a mim”.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MISSÃO DA FAMÍLIA Preparado por      Texto Bíblico: Romanos 10: 13-15   13 Porque todo aquele que invocar o nome do Senhor será salvo.  14 Como, pois, invocarão aquele em quem não creram? E como crerão naquele de quem não ouviram? E como ouvirão, se não há quem pregue?    15 E como pregarão, se não forem enviados? Como está escrito: Quão formosos os pés dos que anunciam a paz, dos que anunciam coisas boas! </dc:title>
  <dc:subject>FIÉIS ATÉ O FIM</dc:subject>
  <dc:creator>4TONS - Pr. Marcelo Augusto de Carvalho</dc:creator>
  <cp:keywords>www.4tons.com.br</cp:keywords>
  <dc:description>COMÉRCIO PROIBIDO. USO PESSOAL</dc:description>
  <cp:lastModifiedBy>DSA - Gustavo Leighton</cp:lastModifiedBy>
  <cp:revision>43</cp:revision>
  <dcterms:created xsi:type="dcterms:W3CDTF">2020-12-04T14:20:46Z</dcterms:created>
  <dcterms:modified xsi:type="dcterms:W3CDTF">2020-12-28T20:20:12Z</dcterms:modified>
  <cp:category>2021-10 DIAS DE ORAÇÃO</cp:category>
</cp:coreProperties>
</file>