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7" r:id="rId13"/>
    <p:sldId id="278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6270"/>
    <a:srgbClr val="735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9F5A97-C4D4-3D3D-EC4A-E796E2BC3CC4}" v="27" dt="2020-12-16T20:07:06.1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1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ário Convidado" userId="S::urn:spo:anon#db460a41ec6eab1d2b048bcfe83fad3a0bd528ff1ac43757844ad8b178912312::" providerId="AD" clId="Web-{E29F5A97-C4D4-3D3D-EC4A-E796E2BC3CC4}"/>
    <pc:docChg chg="modSld">
      <pc:chgData name="Usuário Convidado" userId="S::urn:spo:anon#db460a41ec6eab1d2b048bcfe83fad3a0bd528ff1ac43757844ad8b178912312::" providerId="AD" clId="Web-{E29F5A97-C4D4-3D3D-EC4A-E796E2BC3CC4}" dt="2020-12-16T20:07:06.147" v="23" actId="20577"/>
      <pc:docMkLst>
        <pc:docMk/>
      </pc:docMkLst>
      <pc:sldChg chg="modSp">
        <pc:chgData name="Usuário Convidado" userId="S::urn:spo:anon#db460a41ec6eab1d2b048bcfe83fad3a0bd528ff1ac43757844ad8b178912312::" providerId="AD" clId="Web-{E29F5A97-C4D4-3D3D-EC4A-E796E2BC3CC4}" dt="2020-12-16T19:57:39.130" v="4" actId="20577"/>
        <pc:sldMkLst>
          <pc:docMk/>
          <pc:sldMk cId="680358408" sldId="267"/>
        </pc:sldMkLst>
        <pc:spChg chg="mod">
          <ac:chgData name="Usuário Convidado" userId="S::urn:spo:anon#db460a41ec6eab1d2b048bcfe83fad3a0bd528ff1ac43757844ad8b178912312::" providerId="AD" clId="Web-{E29F5A97-C4D4-3D3D-EC4A-E796E2BC3CC4}" dt="2020-12-16T19:57:39.130" v="4" actId="20577"/>
          <ac:spMkLst>
            <pc:docMk/>
            <pc:sldMk cId="680358408" sldId="267"/>
            <ac:spMk id="3" creationId="{FC73D388-8BE8-D44F-A9B5-FD08DF7B011A}"/>
          </ac:spMkLst>
        </pc:spChg>
      </pc:sldChg>
      <pc:sldChg chg="modSp">
        <pc:chgData name="Usuário Convidado" userId="S::urn:spo:anon#db460a41ec6eab1d2b048bcfe83fad3a0bd528ff1ac43757844ad8b178912312::" providerId="AD" clId="Web-{E29F5A97-C4D4-3D3D-EC4A-E796E2BC3CC4}" dt="2020-12-16T19:58:33.694" v="5" actId="20577"/>
        <pc:sldMkLst>
          <pc:docMk/>
          <pc:sldMk cId="215405930" sldId="268"/>
        </pc:sldMkLst>
        <pc:spChg chg="mod">
          <ac:chgData name="Usuário Convidado" userId="S::urn:spo:anon#db460a41ec6eab1d2b048bcfe83fad3a0bd528ff1ac43757844ad8b178912312::" providerId="AD" clId="Web-{E29F5A97-C4D4-3D3D-EC4A-E796E2BC3CC4}" dt="2020-12-16T19:58:33.694" v="5" actId="20577"/>
          <ac:spMkLst>
            <pc:docMk/>
            <pc:sldMk cId="215405930" sldId="268"/>
            <ac:spMk id="4" creationId="{5D6B3367-4DE1-794C-8D0D-4B2F84079994}"/>
          </ac:spMkLst>
        </pc:spChg>
      </pc:sldChg>
      <pc:sldChg chg="modSp">
        <pc:chgData name="Usuário Convidado" userId="S::urn:spo:anon#db460a41ec6eab1d2b048bcfe83fad3a0bd528ff1ac43757844ad8b178912312::" providerId="AD" clId="Web-{E29F5A97-C4D4-3D3D-EC4A-E796E2BC3CC4}" dt="2020-12-16T20:01:52.810" v="8" actId="20577"/>
        <pc:sldMkLst>
          <pc:docMk/>
          <pc:sldMk cId="3482569600" sldId="273"/>
        </pc:sldMkLst>
        <pc:spChg chg="mod">
          <ac:chgData name="Usuário Convidado" userId="S::urn:spo:anon#db460a41ec6eab1d2b048bcfe83fad3a0bd528ff1ac43757844ad8b178912312::" providerId="AD" clId="Web-{E29F5A97-C4D4-3D3D-EC4A-E796E2BC3CC4}" dt="2020-12-16T20:01:52.810" v="8" actId="20577"/>
          <ac:spMkLst>
            <pc:docMk/>
            <pc:sldMk cId="3482569600" sldId="273"/>
            <ac:spMk id="4" creationId="{DB7BD3CF-505F-984F-B527-A33431C8DF94}"/>
          </ac:spMkLst>
        </pc:spChg>
      </pc:sldChg>
      <pc:sldChg chg="modSp">
        <pc:chgData name="Usuário Convidado" userId="S::urn:spo:anon#db460a41ec6eab1d2b048bcfe83fad3a0bd528ff1ac43757844ad8b178912312::" providerId="AD" clId="Web-{E29F5A97-C4D4-3D3D-EC4A-E796E2BC3CC4}" dt="2020-12-16T20:07:06.147" v="23" actId="20577"/>
        <pc:sldMkLst>
          <pc:docMk/>
          <pc:sldMk cId="4147829005" sldId="275"/>
        </pc:sldMkLst>
        <pc:spChg chg="mod">
          <ac:chgData name="Usuário Convidado" userId="S::urn:spo:anon#db460a41ec6eab1d2b048bcfe83fad3a0bd528ff1ac43757844ad8b178912312::" providerId="AD" clId="Web-{E29F5A97-C4D4-3D3D-EC4A-E796E2BC3CC4}" dt="2020-12-16T20:07:06.147" v="23" actId="20577"/>
          <ac:spMkLst>
            <pc:docMk/>
            <pc:sldMk cId="4147829005" sldId="275"/>
            <ac:spMk id="4" creationId="{DB7BD3CF-505F-984F-B527-A33431C8DF94}"/>
          </ac:spMkLst>
        </pc:spChg>
      </pc:sldChg>
      <pc:sldChg chg="modSp">
        <pc:chgData name="Usuário Convidado" userId="S::urn:spo:anon#db460a41ec6eab1d2b048bcfe83fad3a0bd528ff1ac43757844ad8b178912312::" providerId="AD" clId="Web-{E29F5A97-C4D4-3D3D-EC4A-E796E2BC3CC4}" dt="2020-12-16T20:06:40.271" v="18" actId="20577"/>
        <pc:sldMkLst>
          <pc:docMk/>
          <pc:sldMk cId="1713422750" sldId="277"/>
        </pc:sldMkLst>
        <pc:spChg chg="mod">
          <ac:chgData name="Usuário Convidado" userId="S::urn:spo:anon#db460a41ec6eab1d2b048bcfe83fad3a0bd528ff1ac43757844ad8b178912312::" providerId="AD" clId="Web-{E29F5A97-C4D4-3D3D-EC4A-E796E2BC3CC4}" dt="2020-12-16T20:06:40.271" v="18" actId="20577"/>
          <ac:spMkLst>
            <pc:docMk/>
            <pc:sldMk cId="1713422750" sldId="277"/>
            <ac:spMk id="4" creationId="{DB7BD3CF-505F-984F-B527-A33431C8DF9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3D9BC-56E9-46F0-AF0B-9B629EF12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6FC5F3-6DFB-4DA2-8E89-A7252D209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4A6D78-DCB2-4216-AE5D-7D785B4E8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65AC-E190-47C3-98D8-91A55C6C26B6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EA36AD-0177-40CB-A371-AB5531F13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F69C79-6C4C-4F58-85CC-6890E287F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758-E48F-473B-880A-9F403D9FFD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37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7C00E1-F9BB-4455-BB0E-DC7D71C82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772A6B-4658-4275-A4FD-F22C330C4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B23573-6495-4462-B0AA-9AFA82E7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65AC-E190-47C3-98D8-91A55C6C26B6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186F51-DC09-46F7-AE0C-716946850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EF863F-7DD9-43B9-AC79-D0D98D149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758-E48F-473B-880A-9F403D9FFD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79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4F5F44-772C-474C-BC5D-58B4A08F1C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DCCA423-3353-4834-B959-9CE05BDB8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75A41A-476B-492F-AD91-34D8FAA08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65AC-E190-47C3-98D8-91A55C6C26B6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A6C2BA-3D39-45D4-93D1-D57550C55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EFE130-B217-4E5D-A70F-FB79F99B3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758-E48F-473B-880A-9F403D9FFD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99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E791C-3491-4943-B85D-3909B90FB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F0012F-8C63-4F5D-A6A8-713E17EBA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F0AEC0-EB74-420F-B239-694A7132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65AC-E190-47C3-98D8-91A55C6C26B6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F34D44-E9A8-451B-8328-4D02CA823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AE857B-F364-41C8-8B18-7E31B2134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758-E48F-473B-880A-9F403D9FFD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63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E690DA-2A03-471A-A3CB-955BD32B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7E24515-6D17-447E-B95F-189850B2D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B22BBC-DB37-4A00-92BB-07337233F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65AC-E190-47C3-98D8-91A55C6C26B6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54ED6B-7387-4E5E-8191-6EAA112BE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C1A5B0-B65F-476F-94F3-701CC7B4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758-E48F-473B-880A-9F403D9FFD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02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AF7F6-55BC-4A23-98BB-EE520FD37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5CF266-705F-4629-B33D-525568ADD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7F3B42C-657D-4615-A90A-286BA83C4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955C83C-6BB9-49A9-9054-CF73F9AA8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65AC-E190-47C3-98D8-91A55C6C26B6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8306F70-8C5C-4F7A-B2F6-BF3423B81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74DE569-E9E0-4B73-B9D4-E025AA5B1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758-E48F-473B-880A-9F403D9FFD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56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65AE9-EA1B-45FD-98AF-549CC691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5036A3-EF2F-45E9-855F-EE6383554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AACEBF1-126C-48DC-8E08-C3337F018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CC43155-C542-4179-BE3D-6763AAFD32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B7F94B8-6729-4ED3-BFD5-9EC9B37E1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0153EB5-5EE4-4E80-A264-E37E0E5AA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65AC-E190-47C3-98D8-91A55C6C26B6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28BA2D6-3C52-4F0C-BDB8-88519A2A0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7E4B04B-F8DD-4E52-B53A-36563FBC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758-E48F-473B-880A-9F403D9FFD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90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4B023-50AD-4321-83DB-A053CD05B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A1AF7D5-23D0-42E4-8A6F-752DC71B8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65AC-E190-47C3-98D8-91A55C6C26B6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2BE32C8-2A2E-4103-8EF2-9936DF698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2BC32C8-1E11-4C99-B6FC-1288C948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758-E48F-473B-880A-9F403D9FFD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6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6525122-B417-4F55-86E5-34EE3ECAC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65AC-E190-47C3-98D8-91A55C6C26B6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C859B71-A092-4604-BFE4-475ABC86E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8032818-457B-4A7F-AB1B-98BDD9F79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758-E48F-473B-880A-9F403D9FFD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89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3BBE0F-F2E8-4926-B8A3-113188815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C24B23-9B6C-4333-96C4-1678731E8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19DB9B5-1A97-4342-BA6C-6ED26F577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3A21F0-1BB2-48B6-B367-B050A6064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65AC-E190-47C3-98D8-91A55C6C26B6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F3AAACB-D5F3-483F-A39F-E72CB32DB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FFA68CF-D962-4EAB-809E-CE28BCB8C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758-E48F-473B-880A-9F403D9FFD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60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D5043-D095-4A12-AE6E-74610DCBA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F3AF564-978E-426B-9A32-E4A053C50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D112D7D-3F8B-4EEC-B966-B24680BE4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9E712C4-1706-4154-A699-CB7F1E62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65AC-E190-47C3-98D8-91A55C6C26B6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A889263-BEEF-413E-BA55-8C56985D4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15F0470-96D4-452A-8635-92C151941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758-E48F-473B-880A-9F403D9FFD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91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3C36E75-16F1-4038-924B-DC0C698D6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7D4DD3-DD34-4222-BF63-A914D5B6F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DE0783-94F2-40BA-8811-3036B3DEA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C65AC-E190-47C3-98D8-91A55C6C26B6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08A442-D957-4E30-A3C1-025A3F42A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A4C4C7-D733-474E-B016-7A367CC31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B3758-E48F-473B-880A-9F403D9FFD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, timeline&#10;&#10;Description automatically generated">
            <a:extLst>
              <a:ext uri="{FF2B5EF4-FFF2-40B4-BE49-F238E27FC236}">
                <a16:creationId xmlns:a16="http://schemas.microsoft.com/office/drawing/2014/main" id="{F50D355E-C744-524B-B3ED-6511A9100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96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1E5BED9-70F4-024C-BD5B-B5BEEAF6DD9A}"/>
              </a:ext>
            </a:extLst>
          </p:cNvPr>
          <p:cNvSpPr txBox="1">
            <a:spLocks/>
          </p:cNvSpPr>
          <p:nvPr/>
        </p:nvSpPr>
        <p:spPr>
          <a:xfrm>
            <a:off x="1615758" y="1978957"/>
            <a:ext cx="8716179" cy="6118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i="1" dirty="0">
                <a:solidFill>
                  <a:srgbClr val="AE6270"/>
                </a:solidFill>
                <a:latin typeface="Barlow SemiBold" pitchFamily="2" charset="77"/>
                <a:ea typeface="Times New Roman" panose="02020603050405020304" pitchFamily="18" charset="0"/>
              </a:rPr>
              <a:t>ORAR DIARIAMENTE PELOS FILHOS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DB7BD3CF-505F-984F-B527-A33431C8DF94}"/>
              </a:ext>
            </a:extLst>
          </p:cNvPr>
          <p:cNvSpPr txBox="1">
            <a:spLocks/>
          </p:cNvSpPr>
          <p:nvPr/>
        </p:nvSpPr>
        <p:spPr>
          <a:xfrm>
            <a:off x="1615758" y="2792505"/>
            <a:ext cx="9458641" cy="24281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Os filhos devem fazer parte das orações dos pais, pois carecem do cuidado do Céu o tempo todo.</a:t>
            </a:r>
          </a:p>
          <a:p>
            <a:pPr marL="0" indent="0">
              <a:buNone/>
            </a:pPr>
            <a:r>
              <a:rPr lang="pt-BR" sz="3200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Os filhos precisam aprender a depender de Deus em todas as coisas e que o Senhor é o Provedor de tudo: da proteção e do cuidado diário.</a:t>
            </a:r>
          </a:p>
        </p:txBody>
      </p:sp>
    </p:spTree>
    <p:extLst>
      <p:ext uri="{BB962C8B-B14F-4D97-AF65-F5344CB8AC3E}">
        <p14:creationId xmlns:p14="http://schemas.microsoft.com/office/powerpoint/2010/main" val="3213278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DB7BD3CF-505F-984F-B527-A33431C8DF94}"/>
              </a:ext>
            </a:extLst>
          </p:cNvPr>
          <p:cNvSpPr txBox="1">
            <a:spLocks/>
          </p:cNvSpPr>
          <p:nvPr/>
        </p:nvSpPr>
        <p:spPr>
          <a:xfrm>
            <a:off x="1101970" y="1922585"/>
            <a:ext cx="10738338" cy="3587261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2600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As orações em favor dos filhos devem subir ao trono de graça mesmo antes do nascimento deles, como adverte a escritora Ellen White: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600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“Iguais instruções foram dadas no caso de João Batista. Antes do nascimento da criança, a mensagem enviada do Céu aos seus pais foi: ‘Terás prazer e alegria, e muitos se alegrarão no seu nascimento, porque será grande diante do Senhor, e não beberá vinho, nem bebida forte, e será cheio do Espírito Santo’” </a:t>
            </a:r>
            <a:r>
              <a:rPr lang="pt-BR" sz="2600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(</a:t>
            </a:r>
            <a:r>
              <a:rPr lang="pt-BR" sz="2600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A Ciência do Bom Viver</a:t>
            </a:r>
            <a:r>
              <a:rPr lang="pt-BR" sz="2600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, p. 379).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600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“Foi Cristo que ordenou que João Batista não bebesse vinho nem bebida forte” </a:t>
            </a:r>
            <a:r>
              <a:rPr lang="pt-BR" sz="2600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(</a:t>
            </a:r>
            <a:r>
              <a:rPr lang="pt-BR" sz="2600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A Ciência do Bom Viver</a:t>
            </a:r>
            <a:r>
              <a:rPr lang="pt-BR" sz="2600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, p. 333).</a:t>
            </a:r>
          </a:p>
        </p:txBody>
      </p:sp>
    </p:spTree>
    <p:extLst>
      <p:ext uri="{BB962C8B-B14F-4D97-AF65-F5344CB8AC3E}">
        <p14:creationId xmlns:p14="http://schemas.microsoft.com/office/powerpoint/2010/main" val="4147829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1E5BED9-70F4-024C-BD5B-B5BEEAF6DD9A}"/>
              </a:ext>
            </a:extLst>
          </p:cNvPr>
          <p:cNvSpPr txBox="1">
            <a:spLocks/>
          </p:cNvSpPr>
          <p:nvPr/>
        </p:nvSpPr>
        <p:spPr>
          <a:xfrm>
            <a:off x="1615758" y="1869540"/>
            <a:ext cx="5574395" cy="10377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i="1" dirty="0">
                <a:solidFill>
                  <a:srgbClr val="735095"/>
                </a:solidFill>
                <a:latin typeface="Barlow SemiBold" pitchFamily="2" charset="77"/>
                <a:ea typeface="Times New Roman" panose="02020603050405020304" pitchFamily="18" charset="0"/>
              </a:rPr>
              <a:t>RESULTADO NA VIDA DE JOÃO BATISTA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DB7BD3CF-505F-984F-B527-A33431C8DF94}"/>
              </a:ext>
            </a:extLst>
          </p:cNvPr>
          <p:cNvSpPr txBox="1">
            <a:spLocks/>
          </p:cNvSpPr>
          <p:nvPr/>
        </p:nvSpPr>
        <p:spPr>
          <a:xfrm>
            <a:off x="1615758" y="3243384"/>
            <a:ext cx="9458641" cy="1883507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dirty="0">
                <a:solidFill>
                  <a:srgbClr val="AE6270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As orações de Isabel e Zacarias em favor do filho foram muito além da concepção, pois moldaram a vida e o caráter do filho a ponto de torná-lo precursor do Salvador.</a:t>
            </a:r>
          </a:p>
        </p:txBody>
      </p:sp>
    </p:spTree>
    <p:extLst>
      <p:ext uri="{BB962C8B-B14F-4D97-AF65-F5344CB8AC3E}">
        <p14:creationId xmlns:p14="http://schemas.microsoft.com/office/powerpoint/2010/main" val="1713422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DB7BD3CF-505F-984F-B527-A33431C8DF94}"/>
              </a:ext>
            </a:extLst>
          </p:cNvPr>
          <p:cNvSpPr txBox="1">
            <a:spLocks/>
          </p:cNvSpPr>
          <p:nvPr/>
        </p:nvSpPr>
        <p:spPr>
          <a:xfrm>
            <a:off x="2053420" y="2761244"/>
            <a:ext cx="8614579" cy="15989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600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 fonte de poder na família está em orar a Deus pela manifestação do Espírito Santo, doador de todas as bênçãos.</a:t>
            </a:r>
          </a:p>
        </p:txBody>
      </p:sp>
    </p:spTree>
    <p:extLst>
      <p:ext uri="{BB962C8B-B14F-4D97-AF65-F5344CB8AC3E}">
        <p14:creationId xmlns:p14="http://schemas.microsoft.com/office/powerpoint/2010/main" val="300327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72408B6-9B55-7A4B-B077-C1A0D327B43E}"/>
              </a:ext>
            </a:extLst>
          </p:cNvPr>
          <p:cNvSpPr txBox="1">
            <a:spLocks/>
          </p:cNvSpPr>
          <p:nvPr/>
        </p:nvSpPr>
        <p:spPr>
          <a:xfrm>
            <a:off x="2383490" y="2823893"/>
            <a:ext cx="6555237" cy="111608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b="1" dirty="0">
                <a:solidFill>
                  <a:srgbClr val="735095"/>
                </a:solidFill>
                <a:latin typeface="Barlow Semi Condensed" pitchFamily="2" charset="77"/>
                <a:cs typeface="Times New Roman" panose="02020603050405020304" pitchFamily="18" charset="0"/>
              </a:rPr>
              <a:t>FONTE DE PODER NA FAMÍLIA</a:t>
            </a:r>
            <a:endParaRPr lang="pt-BR" sz="6600" b="1" dirty="0">
              <a:solidFill>
                <a:srgbClr val="735095"/>
              </a:solidFill>
              <a:latin typeface="Barlow Semi Condens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22941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FC73D388-8BE8-D44F-A9B5-FD08DF7B011A}"/>
              </a:ext>
            </a:extLst>
          </p:cNvPr>
          <p:cNvSpPr txBox="1">
            <a:spLocks/>
          </p:cNvSpPr>
          <p:nvPr/>
        </p:nvSpPr>
        <p:spPr>
          <a:xfrm>
            <a:off x="2484146" y="2770541"/>
            <a:ext cx="7917155" cy="2086707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i="1" dirty="0">
                <a:solidFill>
                  <a:srgbClr val="AE6270"/>
                </a:solidFill>
                <a:latin typeface="Barlow Medium"/>
                <a:ea typeface="Calibri" panose="020F0502020204030204" pitchFamily="34" charset="0"/>
              </a:rPr>
              <a:t>“Disse-lhe, porém, o anjo: Zacarias, não temas, porque a tua oração foi ouvida; e Isabel, tua mulher, te dará à luz um filho, a quem darás o nome de João.” </a:t>
            </a:r>
            <a:r>
              <a:rPr lang="pt-BR" sz="3200" dirty="0">
                <a:solidFill>
                  <a:srgbClr val="AE6270"/>
                </a:solidFill>
                <a:latin typeface="Barlow"/>
                <a:ea typeface="Calibri" panose="020F0502020204030204" pitchFamily="34" charset="0"/>
              </a:rPr>
              <a:t>(Lucas 1:13)</a:t>
            </a:r>
          </a:p>
          <a:p>
            <a:endParaRPr lang="pt-BR" sz="3200" dirty="0">
              <a:solidFill>
                <a:srgbClr val="AE6270"/>
              </a:solidFill>
              <a:latin typeface="Barlow Medium" pitchFamily="2" charset="77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35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D6B3367-4DE1-794C-8D0D-4B2F84079994}"/>
              </a:ext>
            </a:extLst>
          </p:cNvPr>
          <p:cNvSpPr txBox="1">
            <a:spLocks/>
          </p:cNvSpPr>
          <p:nvPr/>
        </p:nvSpPr>
        <p:spPr>
          <a:xfrm>
            <a:off x="1257475" y="1901149"/>
            <a:ext cx="9887264" cy="3669091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</a:rPr>
              <a:t>A oração sempre será o meio para acessar o poder do Espírito Santo em favor de uma família que O reconhece como Consolador. </a:t>
            </a:r>
          </a:p>
          <a:p>
            <a:endParaRPr lang="pt-BR" sz="3200" i="1" dirty="0">
              <a:solidFill>
                <a:srgbClr val="735095"/>
              </a:solidFill>
              <a:latin typeface="Barlow Medium" pitchFamily="2" charset="77"/>
              <a:ea typeface="Calibri" panose="020F0502020204030204" pitchFamily="34" charset="0"/>
            </a:endParaRPr>
          </a:p>
          <a:p>
            <a:r>
              <a:rPr lang="pt-BR" sz="3200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</a:rPr>
              <a:t>“Em tristezas e aflições, quando as perspectivas se afiguram escuras e o futuro aterrador, e nos sentimos desamparados e sós – é tempo de o Espírito Santo, em resposta à oração da fé, conceder conforto ao coração”</a:t>
            </a:r>
            <a:r>
              <a:rPr lang="pt-BR" sz="3200" i="1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</a:rPr>
              <a:t> </a:t>
            </a:r>
            <a:r>
              <a:rPr lang="pt-BR" sz="3200" dirty="0">
                <a:solidFill>
                  <a:srgbClr val="735095"/>
                </a:solidFill>
                <a:latin typeface="Barlow"/>
                <a:ea typeface="Calibri" panose="020F0502020204030204" pitchFamily="34" charset="0"/>
              </a:rPr>
              <a:t>(</a:t>
            </a:r>
            <a:r>
              <a:rPr lang="pt-BR" sz="3200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</a:rPr>
              <a:t>Atos dos Apóstolos</a:t>
            </a:r>
            <a:r>
              <a:rPr lang="pt-BR" sz="3200" dirty="0">
                <a:solidFill>
                  <a:srgbClr val="735095"/>
                </a:solidFill>
                <a:latin typeface="Barlow"/>
                <a:ea typeface="Calibri" panose="020F0502020204030204" pitchFamily="34" charset="0"/>
              </a:rPr>
              <a:t>, p. 28).</a:t>
            </a:r>
          </a:p>
        </p:txBody>
      </p:sp>
    </p:spTree>
    <p:extLst>
      <p:ext uri="{BB962C8B-B14F-4D97-AF65-F5344CB8AC3E}">
        <p14:creationId xmlns:p14="http://schemas.microsoft.com/office/powerpoint/2010/main" val="215405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3668CFF3-1907-0F49-85C0-9E03863E69F2}"/>
              </a:ext>
            </a:extLst>
          </p:cNvPr>
          <p:cNvSpPr txBox="1">
            <a:spLocks/>
          </p:cNvSpPr>
          <p:nvPr/>
        </p:nvSpPr>
        <p:spPr>
          <a:xfrm>
            <a:off x="2730372" y="2529816"/>
            <a:ext cx="6810316" cy="23469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b="1" i="1" dirty="0">
                <a:solidFill>
                  <a:srgbClr val="735095"/>
                </a:solidFill>
                <a:latin typeface="Barlow Medium" pitchFamily="2" charset="77"/>
                <a:ea typeface="Times New Roman" panose="02020603050405020304" pitchFamily="18" charset="0"/>
              </a:rPr>
              <a:t>Fonte de poder na família</a:t>
            </a:r>
            <a:endParaRPr lang="pt-BR" sz="7200" b="1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1649D2F-CB53-D44C-8725-8DDF14F7A3A4}"/>
              </a:ext>
            </a:extLst>
          </p:cNvPr>
          <p:cNvSpPr txBox="1">
            <a:spLocks/>
          </p:cNvSpPr>
          <p:nvPr/>
        </p:nvSpPr>
        <p:spPr>
          <a:xfrm>
            <a:off x="2750544" y="2568387"/>
            <a:ext cx="6810316" cy="23469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b="1" i="1" dirty="0">
                <a:ln>
                  <a:solidFill>
                    <a:schemeClr val="bg1"/>
                  </a:solidFill>
                </a:ln>
                <a:noFill/>
                <a:latin typeface="Barlow Medium" pitchFamily="2" charset="77"/>
                <a:ea typeface="Times New Roman" panose="02020603050405020304" pitchFamily="18" charset="0"/>
              </a:rPr>
              <a:t>Fonte de poder na família</a:t>
            </a:r>
            <a:endParaRPr lang="pt-BR" sz="7200" b="1" i="1" dirty="0">
              <a:ln>
                <a:solidFill>
                  <a:schemeClr val="bg1"/>
                </a:solidFill>
              </a:ln>
              <a:noFill/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80432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1E5BED9-70F4-024C-BD5B-B5BEEAF6DD9A}"/>
              </a:ext>
            </a:extLst>
          </p:cNvPr>
          <p:cNvSpPr txBox="1">
            <a:spLocks/>
          </p:cNvSpPr>
          <p:nvPr/>
        </p:nvSpPr>
        <p:spPr>
          <a:xfrm>
            <a:off x="1693913" y="2252496"/>
            <a:ext cx="6027686" cy="6118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i="1" dirty="0">
                <a:solidFill>
                  <a:srgbClr val="AE6270"/>
                </a:solidFill>
                <a:latin typeface="Barlow SemiBold" pitchFamily="2" charset="77"/>
                <a:ea typeface="Times New Roman" panose="02020603050405020304" pitchFamily="18" charset="0"/>
              </a:rPr>
              <a:t>AS ORAÇÕES DOS PAIS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DB7BD3CF-505F-984F-B527-A33431C8DF94}"/>
              </a:ext>
            </a:extLst>
          </p:cNvPr>
          <p:cNvSpPr txBox="1">
            <a:spLocks/>
          </p:cNvSpPr>
          <p:nvPr/>
        </p:nvSpPr>
        <p:spPr>
          <a:xfrm>
            <a:off x="1693912" y="3066044"/>
            <a:ext cx="9458641" cy="15989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 prática da oração está intimamente ligada ao trabalho do Espírito Santo. Não é possível ser usado ou abençoado pelo Espírito Santo se não for por meio da oração.</a:t>
            </a:r>
          </a:p>
        </p:txBody>
      </p:sp>
    </p:spTree>
    <p:extLst>
      <p:ext uri="{BB962C8B-B14F-4D97-AF65-F5344CB8AC3E}">
        <p14:creationId xmlns:p14="http://schemas.microsoft.com/office/powerpoint/2010/main" val="2342492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DB7BD3CF-505F-984F-B527-A33431C8DF94}"/>
              </a:ext>
            </a:extLst>
          </p:cNvPr>
          <p:cNvSpPr txBox="1">
            <a:spLocks/>
          </p:cNvSpPr>
          <p:nvPr/>
        </p:nvSpPr>
        <p:spPr>
          <a:xfrm>
            <a:off x="2506713" y="2823767"/>
            <a:ext cx="8090950" cy="15989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As muitas orações do casal contribuíram para que João fosse dotado do Espírito de Deus. Essa é uma garantia de que, quando oramos, Deus abençoa nossos filhos.</a:t>
            </a:r>
          </a:p>
        </p:txBody>
      </p:sp>
    </p:spTree>
    <p:extLst>
      <p:ext uri="{BB962C8B-B14F-4D97-AF65-F5344CB8AC3E}">
        <p14:creationId xmlns:p14="http://schemas.microsoft.com/office/powerpoint/2010/main" val="2006211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3668CFF3-1907-0F49-85C0-9E03863E69F2}"/>
              </a:ext>
            </a:extLst>
          </p:cNvPr>
          <p:cNvSpPr txBox="1">
            <a:spLocks/>
          </p:cNvSpPr>
          <p:nvPr/>
        </p:nvSpPr>
        <p:spPr>
          <a:xfrm>
            <a:off x="3535357" y="2346137"/>
            <a:ext cx="4162797" cy="23469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b="1" i="1" dirty="0">
                <a:solidFill>
                  <a:srgbClr val="735095"/>
                </a:solidFill>
                <a:latin typeface="Barlow Medium" pitchFamily="2" charset="77"/>
                <a:ea typeface="Times New Roman" panose="02020603050405020304" pitchFamily="18" charset="0"/>
              </a:rPr>
              <a:t>Religião no lar</a:t>
            </a:r>
            <a:endParaRPr lang="pt-BR" sz="7200" b="1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1649D2F-CB53-D44C-8725-8DDF14F7A3A4}"/>
              </a:ext>
            </a:extLst>
          </p:cNvPr>
          <p:cNvSpPr txBox="1">
            <a:spLocks/>
          </p:cNvSpPr>
          <p:nvPr/>
        </p:nvSpPr>
        <p:spPr>
          <a:xfrm>
            <a:off x="3558802" y="2393027"/>
            <a:ext cx="3884718" cy="23469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b="1" i="1" dirty="0">
                <a:ln>
                  <a:solidFill>
                    <a:schemeClr val="bg1"/>
                  </a:solidFill>
                </a:ln>
                <a:noFill/>
                <a:latin typeface="Barlow Medium" pitchFamily="2" charset="77"/>
                <a:ea typeface="Times New Roman" panose="02020603050405020304" pitchFamily="18" charset="0"/>
              </a:rPr>
              <a:t>Religião no lar</a:t>
            </a:r>
            <a:endParaRPr lang="pt-BR" sz="7200" b="1" i="1" dirty="0">
              <a:ln>
                <a:solidFill>
                  <a:schemeClr val="bg1"/>
                </a:solidFill>
              </a:ln>
              <a:noFill/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79125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DB7BD3CF-505F-984F-B527-A33431C8DF94}"/>
              </a:ext>
            </a:extLst>
          </p:cNvPr>
          <p:cNvSpPr txBox="1">
            <a:spLocks/>
          </p:cNvSpPr>
          <p:nvPr/>
        </p:nvSpPr>
        <p:spPr>
          <a:xfrm>
            <a:off x="1242647" y="1539630"/>
            <a:ext cx="10050583" cy="4275015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O Senhor deve ser diariamente convidado para visitar o lar por meio da oração e cânticos de louvor.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“Antes de sair de casa para o trabalho, toda a família deve ser reunida, e o pai ou a mãe na ausência dele, deve rogar fervorosamente a Deus que os guarde durante o dia. Vão com humildade, coração cheio de ternura, e com o senso das tentações e perigos que se acham diante de vocês e de seus filhos; pela fé, atem-nos ao altar, suplicando para eles o cuidado do Senhor.”</a:t>
            </a:r>
            <a:r>
              <a:rPr lang="pt-BR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 </a:t>
            </a:r>
            <a:r>
              <a:rPr lang="pt-BR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(</a:t>
            </a:r>
            <a:r>
              <a:rPr lang="pt-BR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Conselhos para a Igreja</a:t>
            </a:r>
            <a:r>
              <a:rPr lang="pt-BR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, p. 204)</a:t>
            </a:r>
          </a:p>
        </p:txBody>
      </p:sp>
    </p:spTree>
    <p:extLst>
      <p:ext uri="{BB962C8B-B14F-4D97-AF65-F5344CB8AC3E}">
        <p14:creationId xmlns:p14="http://schemas.microsoft.com/office/powerpoint/2010/main" val="3482569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560</Words>
  <Application>Microsoft Macintosh PowerPoint</Application>
  <PresentationFormat>Widescreen</PresentationFormat>
  <Paragraphs>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Barlow</vt:lpstr>
      <vt:lpstr>Barlow Medium</vt:lpstr>
      <vt:lpstr>Barlow Semi Condensed</vt:lpstr>
      <vt:lpstr>Barlow SemiBold</vt:lpstr>
      <vt:lpstr>Calibri</vt:lpstr>
      <vt:lpstr>Calibri Light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FONTE DE PODER NA FAMÍLIA </dc:title>
  <dc:subject>FIÉIS ATÉ O FIM</dc:subject>
  <dc:creator>4TONS - Pr. Marcelo Augusto de Carvalho</dc:creator>
  <cp:keywords>www.4tons.com.br</cp:keywords>
  <dc:description>COMÉRCIO PROIBIDO. USO PESSOAL</dc:description>
  <cp:lastModifiedBy>DSA - Gustavo Leighton</cp:lastModifiedBy>
  <cp:revision>24</cp:revision>
  <dcterms:created xsi:type="dcterms:W3CDTF">2020-12-03T13:27:05Z</dcterms:created>
  <dcterms:modified xsi:type="dcterms:W3CDTF">2020-12-28T20:21:27Z</dcterms:modified>
  <cp:category>2021-10 DIAS DE ORAÇÃO</cp:category>
</cp:coreProperties>
</file>