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69" r:id="rId2"/>
    <p:sldId id="315" r:id="rId3"/>
    <p:sldId id="256" r:id="rId4"/>
    <p:sldId id="282" r:id="rId5"/>
    <p:sldId id="292" r:id="rId6"/>
    <p:sldId id="293" r:id="rId7"/>
    <p:sldId id="259" r:id="rId8"/>
    <p:sldId id="260" r:id="rId9"/>
    <p:sldId id="314" r:id="rId10"/>
    <p:sldId id="294" r:id="rId11"/>
    <p:sldId id="283" r:id="rId12"/>
    <p:sldId id="263" r:id="rId13"/>
    <p:sldId id="264" r:id="rId14"/>
    <p:sldId id="295" r:id="rId15"/>
    <p:sldId id="296" r:id="rId16"/>
    <p:sldId id="265" r:id="rId17"/>
    <p:sldId id="297" r:id="rId18"/>
    <p:sldId id="266" r:id="rId19"/>
    <p:sldId id="298" r:id="rId20"/>
    <p:sldId id="267" r:id="rId21"/>
    <p:sldId id="299" r:id="rId22"/>
    <p:sldId id="273" r:id="rId23"/>
    <p:sldId id="300" r:id="rId24"/>
    <p:sldId id="274" r:id="rId25"/>
    <p:sldId id="290" r:id="rId26"/>
    <p:sldId id="309" r:id="rId27"/>
    <p:sldId id="291" r:id="rId28"/>
    <p:sldId id="275" r:id="rId29"/>
    <p:sldId id="289" r:id="rId30"/>
    <p:sldId id="276" r:id="rId31"/>
    <p:sldId id="288" r:id="rId32"/>
    <p:sldId id="277" r:id="rId33"/>
    <p:sldId id="287" r:id="rId34"/>
    <p:sldId id="301" r:id="rId35"/>
    <p:sldId id="278" r:id="rId36"/>
    <p:sldId id="302" r:id="rId37"/>
    <p:sldId id="279" r:id="rId38"/>
    <p:sldId id="303" r:id="rId39"/>
    <p:sldId id="304" r:id="rId40"/>
    <p:sldId id="310" r:id="rId41"/>
    <p:sldId id="280" r:id="rId42"/>
    <p:sldId id="305" r:id="rId43"/>
    <p:sldId id="307" r:id="rId44"/>
    <p:sldId id="286" r:id="rId45"/>
    <p:sldId id="311" r:id="rId46"/>
    <p:sldId id="308" r:id="rId47"/>
    <p:sldId id="312" r:id="rId48"/>
    <p:sldId id="31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9C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68" autoAdjust="0"/>
    <p:restoredTop sz="72385" autoAdjust="0"/>
  </p:normalViewPr>
  <p:slideViewPr>
    <p:cSldViewPr snapToGrid="0" snapToObjects="1">
      <p:cViewPr varScale="1">
        <p:scale>
          <a:sx n="59" d="100"/>
          <a:sy n="59" d="100"/>
        </p:scale>
        <p:origin x="72"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B311B-2858-4FFD-A9D5-E202BC88B4B3}" type="datetimeFigureOut">
              <a:rPr lang="pt-BR" smtClean="0"/>
              <a:t>28/07/2021</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A38DC5-F539-420E-94D5-8CD5895924E9}" type="slidenum">
              <a:rPr lang="pt-BR" smtClean="0"/>
              <a:t>‹nº›</a:t>
            </a:fld>
            <a:endParaRPr lang="pt-BR"/>
          </a:p>
        </p:txBody>
      </p:sp>
    </p:spTree>
    <p:extLst>
      <p:ext uri="{BB962C8B-B14F-4D97-AF65-F5344CB8AC3E}">
        <p14:creationId xmlns:p14="http://schemas.microsoft.com/office/powerpoint/2010/main" val="3808356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graça me trouxe a salvo até agora, e a graça me levará de volta ao lar." John Newton</a:t>
            </a:r>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3</a:t>
            </a:fld>
            <a:endParaRPr lang="pt-BR"/>
          </a:p>
        </p:txBody>
      </p:sp>
    </p:spTree>
    <p:extLst>
      <p:ext uri="{BB962C8B-B14F-4D97-AF65-F5344CB8AC3E}">
        <p14:creationId xmlns:p14="http://schemas.microsoft.com/office/powerpoint/2010/main" val="2846300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12</a:t>
            </a:fld>
            <a:endParaRPr lang="pt-BR"/>
          </a:p>
        </p:txBody>
      </p:sp>
    </p:spTree>
    <p:extLst>
      <p:ext uri="{BB962C8B-B14F-4D97-AF65-F5344CB8AC3E}">
        <p14:creationId xmlns:p14="http://schemas.microsoft.com/office/powerpoint/2010/main" val="1341119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13</a:t>
            </a:fld>
            <a:endParaRPr lang="pt-BR"/>
          </a:p>
        </p:txBody>
      </p:sp>
    </p:spTree>
    <p:extLst>
      <p:ext uri="{BB962C8B-B14F-4D97-AF65-F5344CB8AC3E}">
        <p14:creationId xmlns:p14="http://schemas.microsoft.com/office/powerpoint/2010/main" val="2175605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14</a:t>
            </a:fld>
            <a:endParaRPr lang="pt-BR"/>
          </a:p>
        </p:txBody>
      </p:sp>
    </p:spTree>
    <p:extLst>
      <p:ext uri="{BB962C8B-B14F-4D97-AF65-F5344CB8AC3E}">
        <p14:creationId xmlns:p14="http://schemas.microsoft.com/office/powerpoint/2010/main" val="3985901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15</a:t>
            </a:fld>
            <a:endParaRPr lang="pt-BR"/>
          </a:p>
        </p:txBody>
      </p:sp>
    </p:spTree>
    <p:extLst>
      <p:ext uri="{BB962C8B-B14F-4D97-AF65-F5344CB8AC3E}">
        <p14:creationId xmlns:p14="http://schemas.microsoft.com/office/powerpoint/2010/main" val="1127183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16</a:t>
            </a:fld>
            <a:endParaRPr lang="pt-BR"/>
          </a:p>
        </p:txBody>
      </p:sp>
    </p:spTree>
    <p:extLst>
      <p:ext uri="{BB962C8B-B14F-4D97-AF65-F5344CB8AC3E}">
        <p14:creationId xmlns:p14="http://schemas.microsoft.com/office/powerpoint/2010/main" val="2754818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17</a:t>
            </a:fld>
            <a:endParaRPr lang="pt-BR"/>
          </a:p>
        </p:txBody>
      </p:sp>
    </p:spTree>
    <p:extLst>
      <p:ext uri="{BB962C8B-B14F-4D97-AF65-F5344CB8AC3E}">
        <p14:creationId xmlns:p14="http://schemas.microsoft.com/office/powerpoint/2010/main" val="1430593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18</a:t>
            </a:fld>
            <a:endParaRPr lang="pt-BR"/>
          </a:p>
        </p:txBody>
      </p:sp>
    </p:spTree>
    <p:extLst>
      <p:ext uri="{BB962C8B-B14F-4D97-AF65-F5344CB8AC3E}">
        <p14:creationId xmlns:p14="http://schemas.microsoft.com/office/powerpoint/2010/main" val="554268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19</a:t>
            </a:fld>
            <a:endParaRPr lang="pt-BR"/>
          </a:p>
        </p:txBody>
      </p:sp>
    </p:spTree>
    <p:extLst>
      <p:ext uri="{BB962C8B-B14F-4D97-AF65-F5344CB8AC3E}">
        <p14:creationId xmlns:p14="http://schemas.microsoft.com/office/powerpoint/2010/main" val="614360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20</a:t>
            </a:fld>
            <a:endParaRPr lang="pt-BR"/>
          </a:p>
        </p:txBody>
      </p:sp>
    </p:spTree>
    <p:extLst>
      <p:ext uri="{BB962C8B-B14F-4D97-AF65-F5344CB8AC3E}">
        <p14:creationId xmlns:p14="http://schemas.microsoft.com/office/powerpoint/2010/main" val="2637569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21</a:t>
            </a:fld>
            <a:endParaRPr lang="pt-BR"/>
          </a:p>
        </p:txBody>
      </p:sp>
    </p:spTree>
    <p:extLst>
      <p:ext uri="{BB962C8B-B14F-4D97-AF65-F5344CB8AC3E}">
        <p14:creationId xmlns:p14="http://schemas.microsoft.com/office/powerpoint/2010/main" val="2972447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4</a:t>
            </a:fld>
            <a:endParaRPr lang="pt-BR"/>
          </a:p>
        </p:txBody>
      </p:sp>
    </p:spTree>
    <p:extLst>
      <p:ext uri="{BB962C8B-B14F-4D97-AF65-F5344CB8AC3E}">
        <p14:creationId xmlns:p14="http://schemas.microsoft.com/office/powerpoint/2010/main" val="4165271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22</a:t>
            </a:fld>
            <a:endParaRPr lang="pt-BR"/>
          </a:p>
        </p:txBody>
      </p:sp>
    </p:spTree>
    <p:extLst>
      <p:ext uri="{BB962C8B-B14F-4D97-AF65-F5344CB8AC3E}">
        <p14:creationId xmlns:p14="http://schemas.microsoft.com/office/powerpoint/2010/main" val="2327804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23</a:t>
            </a:fld>
            <a:endParaRPr lang="pt-BR"/>
          </a:p>
        </p:txBody>
      </p:sp>
    </p:spTree>
    <p:extLst>
      <p:ext uri="{BB962C8B-B14F-4D97-AF65-F5344CB8AC3E}">
        <p14:creationId xmlns:p14="http://schemas.microsoft.com/office/powerpoint/2010/main" val="3445906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24</a:t>
            </a:fld>
            <a:endParaRPr lang="pt-BR"/>
          </a:p>
        </p:txBody>
      </p:sp>
    </p:spTree>
    <p:extLst>
      <p:ext uri="{BB962C8B-B14F-4D97-AF65-F5344CB8AC3E}">
        <p14:creationId xmlns:p14="http://schemas.microsoft.com/office/powerpoint/2010/main" val="1566234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25</a:t>
            </a:fld>
            <a:endParaRPr lang="pt-BR"/>
          </a:p>
        </p:txBody>
      </p:sp>
    </p:spTree>
    <p:extLst>
      <p:ext uri="{BB962C8B-B14F-4D97-AF65-F5344CB8AC3E}">
        <p14:creationId xmlns:p14="http://schemas.microsoft.com/office/powerpoint/2010/main" val="211632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26</a:t>
            </a:fld>
            <a:endParaRPr lang="pt-BR"/>
          </a:p>
        </p:txBody>
      </p:sp>
    </p:spTree>
    <p:extLst>
      <p:ext uri="{BB962C8B-B14F-4D97-AF65-F5344CB8AC3E}">
        <p14:creationId xmlns:p14="http://schemas.microsoft.com/office/powerpoint/2010/main" val="447845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27</a:t>
            </a:fld>
            <a:endParaRPr lang="pt-BR"/>
          </a:p>
        </p:txBody>
      </p:sp>
    </p:spTree>
    <p:extLst>
      <p:ext uri="{BB962C8B-B14F-4D97-AF65-F5344CB8AC3E}">
        <p14:creationId xmlns:p14="http://schemas.microsoft.com/office/powerpoint/2010/main" val="605350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28</a:t>
            </a:fld>
            <a:endParaRPr lang="pt-BR"/>
          </a:p>
        </p:txBody>
      </p:sp>
    </p:spTree>
    <p:extLst>
      <p:ext uri="{BB962C8B-B14F-4D97-AF65-F5344CB8AC3E}">
        <p14:creationId xmlns:p14="http://schemas.microsoft.com/office/powerpoint/2010/main" val="1570541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29</a:t>
            </a:fld>
            <a:endParaRPr lang="pt-BR"/>
          </a:p>
        </p:txBody>
      </p:sp>
    </p:spTree>
    <p:extLst>
      <p:ext uri="{BB962C8B-B14F-4D97-AF65-F5344CB8AC3E}">
        <p14:creationId xmlns:p14="http://schemas.microsoft.com/office/powerpoint/2010/main" val="1422030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30</a:t>
            </a:fld>
            <a:endParaRPr lang="pt-BR"/>
          </a:p>
        </p:txBody>
      </p:sp>
    </p:spTree>
    <p:extLst>
      <p:ext uri="{BB962C8B-B14F-4D97-AF65-F5344CB8AC3E}">
        <p14:creationId xmlns:p14="http://schemas.microsoft.com/office/powerpoint/2010/main" val="10354952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31</a:t>
            </a:fld>
            <a:endParaRPr lang="pt-BR"/>
          </a:p>
        </p:txBody>
      </p:sp>
    </p:spTree>
    <p:extLst>
      <p:ext uri="{BB962C8B-B14F-4D97-AF65-F5344CB8AC3E}">
        <p14:creationId xmlns:p14="http://schemas.microsoft.com/office/powerpoint/2010/main" val="1678543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5</a:t>
            </a:fld>
            <a:endParaRPr lang="pt-BR"/>
          </a:p>
        </p:txBody>
      </p:sp>
    </p:spTree>
    <p:extLst>
      <p:ext uri="{BB962C8B-B14F-4D97-AF65-F5344CB8AC3E}">
        <p14:creationId xmlns:p14="http://schemas.microsoft.com/office/powerpoint/2010/main" val="3973390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32</a:t>
            </a:fld>
            <a:endParaRPr lang="pt-BR"/>
          </a:p>
        </p:txBody>
      </p:sp>
    </p:spTree>
    <p:extLst>
      <p:ext uri="{BB962C8B-B14F-4D97-AF65-F5344CB8AC3E}">
        <p14:creationId xmlns:p14="http://schemas.microsoft.com/office/powerpoint/2010/main" val="1684289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33</a:t>
            </a:fld>
            <a:endParaRPr lang="pt-BR"/>
          </a:p>
        </p:txBody>
      </p:sp>
    </p:spTree>
    <p:extLst>
      <p:ext uri="{BB962C8B-B14F-4D97-AF65-F5344CB8AC3E}">
        <p14:creationId xmlns:p14="http://schemas.microsoft.com/office/powerpoint/2010/main" val="3977482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34</a:t>
            </a:fld>
            <a:endParaRPr lang="pt-BR"/>
          </a:p>
        </p:txBody>
      </p:sp>
    </p:spTree>
    <p:extLst>
      <p:ext uri="{BB962C8B-B14F-4D97-AF65-F5344CB8AC3E}">
        <p14:creationId xmlns:p14="http://schemas.microsoft.com/office/powerpoint/2010/main" val="12305152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35</a:t>
            </a:fld>
            <a:endParaRPr lang="pt-BR"/>
          </a:p>
        </p:txBody>
      </p:sp>
    </p:spTree>
    <p:extLst>
      <p:ext uri="{BB962C8B-B14F-4D97-AF65-F5344CB8AC3E}">
        <p14:creationId xmlns:p14="http://schemas.microsoft.com/office/powerpoint/2010/main" val="19084437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36</a:t>
            </a:fld>
            <a:endParaRPr lang="pt-BR"/>
          </a:p>
        </p:txBody>
      </p:sp>
    </p:spTree>
    <p:extLst>
      <p:ext uri="{BB962C8B-B14F-4D97-AF65-F5344CB8AC3E}">
        <p14:creationId xmlns:p14="http://schemas.microsoft.com/office/powerpoint/2010/main" val="3500165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37</a:t>
            </a:fld>
            <a:endParaRPr lang="pt-BR"/>
          </a:p>
        </p:txBody>
      </p:sp>
    </p:spTree>
    <p:extLst>
      <p:ext uri="{BB962C8B-B14F-4D97-AF65-F5344CB8AC3E}">
        <p14:creationId xmlns:p14="http://schemas.microsoft.com/office/powerpoint/2010/main" val="20283361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38</a:t>
            </a:fld>
            <a:endParaRPr lang="pt-BR"/>
          </a:p>
        </p:txBody>
      </p:sp>
    </p:spTree>
    <p:extLst>
      <p:ext uri="{BB962C8B-B14F-4D97-AF65-F5344CB8AC3E}">
        <p14:creationId xmlns:p14="http://schemas.microsoft.com/office/powerpoint/2010/main" val="13786231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39</a:t>
            </a:fld>
            <a:endParaRPr lang="pt-BR"/>
          </a:p>
        </p:txBody>
      </p:sp>
    </p:spTree>
    <p:extLst>
      <p:ext uri="{BB962C8B-B14F-4D97-AF65-F5344CB8AC3E}">
        <p14:creationId xmlns:p14="http://schemas.microsoft.com/office/powerpoint/2010/main" val="14261802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40</a:t>
            </a:fld>
            <a:endParaRPr lang="pt-BR"/>
          </a:p>
        </p:txBody>
      </p:sp>
    </p:spTree>
    <p:extLst>
      <p:ext uri="{BB962C8B-B14F-4D97-AF65-F5344CB8AC3E}">
        <p14:creationId xmlns:p14="http://schemas.microsoft.com/office/powerpoint/2010/main" val="14012315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41</a:t>
            </a:fld>
            <a:endParaRPr lang="pt-BR"/>
          </a:p>
        </p:txBody>
      </p:sp>
    </p:spTree>
    <p:extLst>
      <p:ext uri="{BB962C8B-B14F-4D97-AF65-F5344CB8AC3E}">
        <p14:creationId xmlns:p14="http://schemas.microsoft.com/office/powerpoint/2010/main" val="469462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6</a:t>
            </a:fld>
            <a:endParaRPr lang="pt-BR"/>
          </a:p>
        </p:txBody>
      </p:sp>
    </p:spTree>
    <p:extLst>
      <p:ext uri="{BB962C8B-B14F-4D97-AF65-F5344CB8AC3E}">
        <p14:creationId xmlns:p14="http://schemas.microsoft.com/office/powerpoint/2010/main" val="7320620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42</a:t>
            </a:fld>
            <a:endParaRPr lang="pt-BR"/>
          </a:p>
        </p:txBody>
      </p:sp>
    </p:spTree>
    <p:extLst>
      <p:ext uri="{BB962C8B-B14F-4D97-AF65-F5344CB8AC3E}">
        <p14:creationId xmlns:p14="http://schemas.microsoft.com/office/powerpoint/2010/main" val="9041199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43</a:t>
            </a:fld>
            <a:endParaRPr lang="pt-BR"/>
          </a:p>
        </p:txBody>
      </p:sp>
    </p:spTree>
    <p:extLst>
      <p:ext uri="{BB962C8B-B14F-4D97-AF65-F5344CB8AC3E}">
        <p14:creationId xmlns:p14="http://schemas.microsoft.com/office/powerpoint/2010/main" val="12342080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44</a:t>
            </a:fld>
            <a:endParaRPr lang="pt-BR"/>
          </a:p>
        </p:txBody>
      </p:sp>
    </p:spTree>
    <p:extLst>
      <p:ext uri="{BB962C8B-B14F-4D97-AF65-F5344CB8AC3E}">
        <p14:creationId xmlns:p14="http://schemas.microsoft.com/office/powerpoint/2010/main" val="3349404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45</a:t>
            </a:fld>
            <a:endParaRPr lang="pt-BR"/>
          </a:p>
        </p:txBody>
      </p:sp>
    </p:spTree>
    <p:extLst>
      <p:ext uri="{BB962C8B-B14F-4D97-AF65-F5344CB8AC3E}">
        <p14:creationId xmlns:p14="http://schemas.microsoft.com/office/powerpoint/2010/main" val="39453622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46</a:t>
            </a:fld>
            <a:endParaRPr lang="pt-BR"/>
          </a:p>
        </p:txBody>
      </p:sp>
    </p:spTree>
    <p:extLst>
      <p:ext uri="{BB962C8B-B14F-4D97-AF65-F5344CB8AC3E}">
        <p14:creationId xmlns:p14="http://schemas.microsoft.com/office/powerpoint/2010/main" val="30844155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47</a:t>
            </a:fld>
            <a:endParaRPr lang="pt-BR"/>
          </a:p>
        </p:txBody>
      </p:sp>
    </p:spTree>
    <p:extLst>
      <p:ext uri="{BB962C8B-B14F-4D97-AF65-F5344CB8AC3E}">
        <p14:creationId xmlns:p14="http://schemas.microsoft.com/office/powerpoint/2010/main" val="1571907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7</a:t>
            </a:fld>
            <a:endParaRPr lang="pt-BR"/>
          </a:p>
        </p:txBody>
      </p:sp>
    </p:spTree>
    <p:extLst>
      <p:ext uri="{BB962C8B-B14F-4D97-AF65-F5344CB8AC3E}">
        <p14:creationId xmlns:p14="http://schemas.microsoft.com/office/powerpoint/2010/main" val="1906443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8</a:t>
            </a:fld>
            <a:endParaRPr lang="pt-BR"/>
          </a:p>
        </p:txBody>
      </p:sp>
    </p:spTree>
    <p:extLst>
      <p:ext uri="{BB962C8B-B14F-4D97-AF65-F5344CB8AC3E}">
        <p14:creationId xmlns:p14="http://schemas.microsoft.com/office/powerpoint/2010/main" val="3347040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9</a:t>
            </a:fld>
            <a:endParaRPr lang="pt-BR"/>
          </a:p>
        </p:txBody>
      </p:sp>
    </p:spTree>
    <p:extLst>
      <p:ext uri="{BB962C8B-B14F-4D97-AF65-F5344CB8AC3E}">
        <p14:creationId xmlns:p14="http://schemas.microsoft.com/office/powerpoint/2010/main" val="2618511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10</a:t>
            </a:fld>
            <a:endParaRPr lang="pt-BR"/>
          </a:p>
        </p:txBody>
      </p:sp>
    </p:spTree>
    <p:extLst>
      <p:ext uri="{BB962C8B-B14F-4D97-AF65-F5344CB8AC3E}">
        <p14:creationId xmlns:p14="http://schemas.microsoft.com/office/powerpoint/2010/main" val="4146799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A38DC5-F539-420E-94D5-8CD5895924E9}" type="slidenum">
              <a:rPr lang="pt-BR" smtClean="0"/>
              <a:t>11</a:t>
            </a:fld>
            <a:endParaRPr lang="pt-BR"/>
          </a:p>
        </p:txBody>
      </p:sp>
    </p:spTree>
    <p:extLst>
      <p:ext uri="{BB962C8B-B14F-4D97-AF65-F5344CB8AC3E}">
        <p14:creationId xmlns:p14="http://schemas.microsoft.com/office/powerpoint/2010/main" val="2028924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97FA4-03C0-9349-B9BE-5794CA20CA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FF9F1E-2C81-4640-B006-1FA6EDC62E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02FA2C-7D67-BF4F-9555-CEF3F4521847}"/>
              </a:ext>
            </a:extLst>
          </p:cNvPr>
          <p:cNvSpPr>
            <a:spLocks noGrp="1"/>
          </p:cNvSpPr>
          <p:nvPr>
            <p:ph type="dt" sz="half" idx="10"/>
          </p:nvPr>
        </p:nvSpPr>
        <p:spPr/>
        <p:txBody>
          <a:bodyPr/>
          <a:lstStyle/>
          <a:p>
            <a:fld id="{1AA43618-BF79-DD4B-AA56-BFB1B24AABF5}" type="datetimeFigureOut">
              <a:rPr lang="en-US" smtClean="0"/>
              <a:t>7/28/2021</a:t>
            </a:fld>
            <a:endParaRPr lang="en-US"/>
          </a:p>
        </p:txBody>
      </p:sp>
      <p:sp>
        <p:nvSpPr>
          <p:cNvPr id="5" name="Footer Placeholder 4">
            <a:extLst>
              <a:ext uri="{FF2B5EF4-FFF2-40B4-BE49-F238E27FC236}">
                <a16:creationId xmlns:a16="http://schemas.microsoft.com/office/drawing/2014/main" id="{C38EF8BD-5F17-8F49-BD47-3FCBDC0CD2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02CE7F-F762-594C-9273-E09312033A88}"/>
              </a:ext>
            </a:extLst>
          </p:cNvPr>
          <p:cNvSpPr>
            <a:spLocks noGrp="1"/>
          </p:cNvSpPr>
          <p:nvPr>
            <p:ph type="sldNum" sz="quarter" idx="12"/>
          </p:nvPr>
        </p:nvSpPr>
        <p:spPr/>
        <p:txBody>
          <a:bodyPr/>
          <a:lstStyle/>
          <a:p>
            <a:fld id="{70E0DD0F-D34E-8540-BDA4-544D72744D7F}" type="slidenum">
              <a:rPr lang="en-US" smtClean="0"/>
              <a:t>‹nº›</a:t>
            </a:fld>
            <a:endParaRPr lang="en-US"/>
          </a:p>
        </p:txBody>
      </p:sp>
    </p:spTree>
    <p:extLst>
      <p:ext uri="{BB962C8B-B14F-4D97-AF65-F5344CB8AC3E}">
        <p14:creationId xmlns:p14="http://schemas.microsoft.com/office/powerpoint/2010/main" val="388339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169F3-6692-ED40-BAD7-B62985198B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58C481-650B-D641-A841-186D0C8AC52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FD36D5-0129-6C4F-AB1B-8D5DD80EB81F}"/>
              </a:ext>
            </a:extLst>
          </p:cNvPr>
          <p:cNvSpPr>
            <a:spLocks noGrp="1"/>
          </p:cNvSpPr>
          <p:nvPr>
            <p:ph type="dt" sz="half" idx="10"/>
          </p:nvPr>
        </p:nvSpPr>
        <p:spPr/>
        <p:txBody>
          <a:bodyPr/>
          <a:lstStyle/>
          <a:p>
            <a:fld id="{1AA43618-BF79-DD4B-AA56-BFB1B24AABF5}" type="datetimeFigureOut">
              <a:rPr lang="en-US" smtClean="0"/>
              <a:t>7/28/2021</a:t>
            </a:fld>
            <a:endParaRPr lang="en-US"/>
          </a:p>
        </p:txBody>
      </p:sp>
      <p:sp>
        <p:nvSpPr>
          <p:cNvPr id="5" name="Footer Placeholder 4">
            <a:extLst>
              <a:ext uri="{FF2B5EF4-FFF2-40B4-BE49-F238E27FC236}">
                <a16:creationId xmlns:a16="http://schemas.microsoft.com/office/drawing/2014/main" id="{1A133C1E-8791-354F-AAC2-6E6F5506A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EDDE6E-8C29-D549-93AD-1E608D364BD4}"/>
              </a:ext>
            </a:extLst>
          </p:cNvPr>
          <p:cNvSpPr>
            <a:spLocks noGrp="1"/>
          </p:cNvSpPr>
          <p:nvPr>
            <p:ph type="sldNum" sz="quarter" idx="12"/>
          </p:nvPr>
        </p:nvSpPr>
        <p:spPr/>
        <p:txBody>
          <a:bodyPr/>
          <a:lstStyle/>
          <a:p>
            <a:fld id="{70E0DD0F-D34E-8540-BDA4-544D72744D7F}" type="slidenum">
              <a:rPr lang="en-US" smtClean="0"/>
              <a:t>‹nº›</a:t>
            </a:fld>
            <a:endParaRPr lang="en-US"/>
          </a:p>
        </p:txBody>
      </p:sp>
    </p:spTree>
    <p:extLst>
      <p:ext uri="{BB962C8B-B14F-4D97-AF65-F5344CB8AC3E}">
        <p14:creationId xmlns:p14="http://schemas.microsoft.com/office/powerpoint/2010/main" val="2537023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D2BC9-AABB-9740-B7F8-740924EAE7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F52A19-3C9C-E545-B350-8B0992DE0F5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C24459-282B-1844-8256-B831DC76D800}"/>
              </a:ext>
            </a:extLst>
          </p:cNvPr>
          <p:cNvSpPr>
            <a:spLocks noGrp="1"/>
          </p:cNvSpPr>
          <p:nvPr>
            <p:ph type="dt" sz="half" idx="10"/>
          </p:nvPr>
        </p:nvSpPr>
        <p:spPr/>
        <p:txBody>
          <a:bodyPr/>
          <a:lstStyle/>
          <a:p>
            <a:fld id="{1AA43618-BF79-DD4B-AA56-BFB1B24AABF5}" type="datetimeFigureOut">
              <a:rPr lang="en-US" smtClean="0"/>
              <a:t>7/28/2021</a:t>
            </a:fld>
            <a:endParaRPr lang="en-US"/>
          </a:p>
        </p:txBody>
      </p:sp>
      <p:sp>
        <p:nvSpPr>
          <p:cNvPr id="5" name="Footer Placeholder 4">
            <a:extLst>
              <a:ext uri="{FF2B5EF4-FFF2-40B4-BE49-F238E27FC236}">
                <a16:creationId xmlns:a16="http://schemas.microsoft.com/office/drawing/2014/main" id="{A5580F77-4620-9140-A0C6-70F47AF3C4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78830-B787-8440-8A55-A20094B2A67B}"/>
              </a:ext>
            </a:extLst>
          </p:cNvPr>
          <p:cNvSpPr>
            <a:spLocks noGrp="1"/>
          </p:cNvSpPr>
          <p:nvPr>
            <p:ph type="sldNum" sz="quarter" idx="12"/>
          </p:nvPr>
        </p:nvSpPr>
        <p:spPr/>
        <p:txBody>
          <a:bodyPr/>
          <a:lstStyle/>
          <a:p>
            <a:fld id="{70E0DD0F-D34E-8540-BDA4-544D72744D7F}" type="slidenum">
              <a:rPr lang="en-US" smtClean="0"/>
              <a:t>‹nº›</a:t>
            </a:fld>
            <a:endParaRPr lang="en-US"/>
          </a:p>
        </p:txBody>
      </p:sp>
    </p:spTree>
    <p:extLst>
      <p:ext uri="{BB962C8B-B14F-4D97-AF65-F5344CB8AC3E}">
        <p14:creationId xmlns:p14="http://schemas.microsoft.com/office/powerpoint/2010/main" val="2952628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B0D1E-9243-074E-AC74-D43BC4B21C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89CF9-D894-A044-A119-D5C4A2A4DC1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69FDD-87FA-F949-A772-3CEDC015A2D2}"/>
              </a:ext>
            </a:extLst>
          </p:cNvPr>
          <p:cNvSpPr>
            <a:spLocks noGrp="1"/>
          </p:cNvSpPr>
          <p:nvPr>
            <p:ph type="dt" sz="half" idx="10"/>
          </p:nvPr>
        </p:nvSpPr>
        <p:spPr/>
        <p:txBody>
          <a:bodyPr/>
          <a:lstStyle/>
          <a:p>
            <a:fld id="{1AA43618-BF79-DD4B-AA56-BFB1B24AABF5}" type="datetimeFigureOut">
              <a:rPr lang="en-US" smtClean="0"/>
              <a:t>7/28/2021</a:t>
            </a:fld>
            <a:endParaRPr lang="en-US"/>
          </a:p>
        </p:txBody>
      </p:sp>
      <p:sp>
        <p:nvSpPr>
          <p:cNvPr id="5" name="Footer Placeholder 4">
            <a:extLst>
              <a:ext uri="{FF2B5EF4-FFF2-40B4-BE49-F238E27FC236}">
                <a16:creationId xmlns:a16="http://schemas.microsoft.com/office/drawing/2014/main" id="{6A7570AC-1628-A545-ABF7-C6292191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BEE81B-753D-D84B-BF81-1A6D4534CCBB}"/>
              </a:ext>
            </a:extLst>
          </p:cNvPr>
          <p:cNvSpPr>
            <a:spLocks noGrp="1"/>
          </p:cNvSpPr>
          <p:nvPr>
            <p:ph type="sldNum" sz="quarter" idx="12"/>
          </p:nvPr>
        </p:nvSpPr>
        <p:spPr/>
        <p:txBody>
          <a:bodyPr/>
          <a:lstStyle/>
          <a:p>
            <a:fld id="{70E0DD0F-D34E-8540-BDA4-544D72744D7F}" type="slidenum">
              <a:rPr lang="en-US" smtClean="0"/>
              <a:t>‹nº›</a:t>
            </a:fld>
            <a:endParaRPr lang="en-US"/>
          </a:p>
        </p:txBody>
      </p:sp>
    </p:spTree>
    <p:extLst>
      <p:ext uri="{BB962C8B-B14F-4D97-AF65-F5344CB8AC3E}">
        <p14:creationId xmlns:p14="http://schemas.microsoft.com/office/powerpoint/2010/main" val="3143869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B963E-BED0-E44D-8E47-F2978CF4E9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9EFEDC-A4CD-CB4A-8472-14579B350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14C961-1EDB-4649-89AF-8C414C3AD7D8}"/>
              </a:ext>
            </a:extLst>
          </p:cNvPr>
          <p:cNvSpPr>
            <a:spLocks noGrp="1"/>
          </p:cNvSpPr>
          <p:nvPr>
            <p:ph type="dt" sz="half" idx="10"/>
          </p:nvPr>
        </p:nvSpPr>
        <p:spPr/>
        <p:txBody>
          <a:bodyPr/>
          <a:lstStyle/>
          <a:p>
            <a:fld id="{1AA43618-BF79-DD4B-AA56-BFB1B24AABF5}" type="datetimeFigureOut">
              <a:rPr lang="en-US" smtClean="0"/>
              <a:t>7/28/2021</a:t>
            </a:fld>
            <a:endParaRPr lang="en-US"/>
          </a:p>
        </p:txBody>
      </p:sp>
      <p:sp>
        <p:nvSpPr>
          <p:cNvPr id="5" name="Footer Placeholder 4">
            <a:extLst>
              <a:ext uri="{FF2B5EF4-FFF2-40B4-BE49-F238E27FC236}">
                <a16:creationId xmlns:a16="http://schemas.microsoft.com/office/drawing/2014/main" id="{6CE1DE10-7312-5542-BB02-4CF901ADD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7A606C-E071-D74A-B385-2AFE2406FA0E}"/>
              </a:ext>
            </a:extLst>
          </p:cNvPr>
          <p:cNvSpPr>
            <a:spLocks noGrp="1"/>
          </p:cNvSpPr>
          <p:nvPr>
            <p:ph type="sldNum" sz="quarter" idx="12"/>
          </p:nvPr>
        </p:nvSpPr>
        <p:spPr/>
        <p:txBody>
          <a:bodyPr/>
          <a:lstStyle/>
          <a:p>
            <a:fld id="{70E0DD0F-D34E-8540-BDA4-544D72744D7F}" type="slidenum">
              <a:rPr lang="en-US" smtClean="0"/>
              <a:t>‹nº›</a:t>
            </a:fld>
            <a:endParaRPr lang="en-US"/>
          </a:p>
        </p:txBody>
      </p:sp>
    </p:spTree>
    <p:extLst>
      <p:ext uri="{BB962C8B-B14F-4D97-AF65-F5344CB8AC3E}">
        <p14:creationId xmlns:p14="http://schemas.microsoft.com/office/powerpoint/2010/main" val="4283414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50B88-1B10-474E-B6D8-B60302EA7C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13C9F1-1C1A-2E4B-8251-17A341F6697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F29DAE-966D-B94A-9B77-1878CE16DB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57700C-100D-124C-803E-E060DBC033D7}"/>
              </a:ext>
            </a:extLst>
          </p:cNvPr>
          <p:cNvSpPr>
            <a:spLocks noGrp="1"/>
          </p:cNvSpPr>
          <p:nvPr>
            <p:ph type="dt" sz="half" idx="10"/>
          </p:nvPr>
        </p:nvSpPr>
        <p:spPr/>
        <p:txBody>
          <a:bodyPr/>
          <a:lstStyle/>
          <a:p>
            <a:fld id="{1AA43618-BF79-DD4B-AA56-BFB1B24AABF5}" type="datetimeFigureOut">
              <a:rPr lang="en-US" smtClean="0"/>
              <a:t>7/28/2021</a:t>
            </a:fld>
            <a:endParaRPr lang="en-US"/>
          </a:p>
        </p:txBody>
      </p:sp>
      <p:sp>
        <p:nvSpPr>
          <p:cNvPr id="6" name="Footer Placeholder 5">
            <a:extLst>
              <a:ext uri="{FF2B5EF4-FFF2-40B4-BE49-F238E27FC236}">
                <a16:creationId xmlns:a16="http://schemas.microsoft.com/office/drawing/2014/main" id="{0CC92EB9-EE30-6841-922C-79E9E5CFF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73D943-8128-2142-8807-BB6E54B0C766}"/>
              </a:ext>
            </a:extLst>
          </p:cNvPr>
          <p:cNvSpPr>
            <a:spLocks noGrp="1"/>
          </p:cNvSpPr>
          <p:nvPr>
            <p:ph type="sldNum" sz="quarter" idx="12"/>
          </p:nvPr>
        </p:nvSpPr>
        <p:spPr/>
        <p:txBody>
          <a:bodyPr/>
          <a:lstStyle/>
          <a:p>
            <a:fld id="{70E0DD0F-D34E-8540-BDA4-544D72744D7F}" type="slidenum">
              <a:rPr lang="en-US" smtClean="0"/>
              <a:t>‹nº›</a:t>
            </a:fld>
            <a:endParaRPr lang="en-US"/>
          </a:p>
        </p:txBody>
      </p:sp>
    </p:spTree>
    <p:extLst>
      <p:ext uri="{BB962C8B-B14F-4D97-AF65-F5344CB8AC3E}">
        <p14:creationId xmlns:p14="http://schemas.microsoft.com/office/powerpoint/2010/main" val="1978506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FEDF4-3FCE-B747-BF7C-6DAF53AAD2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1B5996-BDCC-314D-A3EB-4C3BBD35F7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491A576-AD2F-E043-A6E2-4DAE82FEF93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87EE36-39F2-FC4F-96E1-0AF8748795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53C88B-294C-5C42-A1D2-EA6C17B8B1E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A2EB37-C70D-0A43-A5DE-1B7C8A42BAA6}"/>
              </a:ext>
            </a:extLst>
          </p:cNvPr>
          <p:cNvSpPr>
            <a:spLocks noGrp="1"/>
          </p:cNvSpPr>
          <p:nvPr>
            <p:ph type="dt" sz="half" idx="10"/>
          </p:nvPr>
        </p:nvSpPr>
        <p:spPr/>
        <p:txBody>
          <a:bodyPr/>
          <a:lstStyle/>
          <a:p>
            <a:fld id="{1AA43618-BF79-DD4B-AA56-BFB1B24AABF5}" type="datetimeFigureOut">
              <a:rPr lang="en-US" smtClean="0"/>
              <a:t>7/28/2021</a:t>
            </a:fld>
            <a:endParaRPr lang="en-US"/>
          </a:p>
        </p:txBody>
      </p:sp>
      <p:sp>
        <p:nvSpPr>
          <p:cNvPr id="8" name="Footer Placeholder 7">
            <a:extLst>
              <a:ext uri="{FF2B5EF4-FFF2-40B4-BE49-F238E27FC236}">
                <a16:creationId xmlns:a16="http://schemas.microsoft.com/office/drawing/2014/main" id="{8F2F6D89-AF7D-0747-B091-9B9A5B4FE7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82F8D2-D255-C141-960F-2A351419EC93}"/>
              </a:ext>
            </a:extLst>
          </p:cNvPr>
          <p:cNvSpPr>
            <a:spLocks noGrp="1"/>
          </p:cNvSpPr>
          <p:nvPr>
            <p:ph type="sldNum" sz="quarter" idx="12"/>
          </p:nvPr>
        </p:nvSpPr>
        <p:spPr/>
        <p:txBody>
          <a:bodyPr/>
          <a:lstStyle/>
          <a:p>
            <a:fld id="{70E0DD0F-D34E-8540-BDA4-544D72744D7F}" type="slidenum">
              <a:rPr lang="en-US" smtClean="0"/>
              <a:t>‹nº›</a:t>
            </a:fld>
            <a:endParaRPr lang="en-US"/>
          </a:p>
        </p:txBody>
      </p:sp>
    </p:spTree>
    <p:extLst>
      <p:ext uri="{BB962C8B-B14F-4D97-AF65-F5344CB8AC3E}">
        <p14:creationId xmlns:p14="http://schemas.microsoft.com/office/powerpoint/2010/main" val="541500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8DC84-92D2-804C-9022-3D51359042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0AC115-97C7-494C-82D3-449688E64E44}"/>
              </a:ext>
            </a:extLst>
          </p:cNvPr>
          <p:cNvSpPr>
            <a:spLocks noGrp="1"/>
          </p:cNvSpPr>
          <p:nvPr>
            <p:ph type="dt" sz="half" idx="10"/>
          </p:nvPr>
        </p:nvSpPr>
        <p:spPr/>
        <p:txBody>
          <a:bodyPr/>
          <a:lstStyle/>
          <a:p>
            <a:fld id="{1AA43618-BF79-DD4B-AA56-BFB1B24AABF5}" type="datetimeFigureOut">
              <a:rPr lang="en-US" smtClean="0"/>
              <a:t>7/28/2021</a:t>
            </a:fld>
            <a:endParaRPr lang="en-US"/>
          </a:p>
        </p:txBody>
      </p:sp>
      <p:sp>
        <p:nvSpPr>
          <p:cNvPr id="4" name="Footer Placeholder 3">
            <a:extLst>
              <a:ext uri="{FF2B5EF4-FFF2-40B4-BE49-F238E27FC236}">
                <a16:creationId xmlns:a16="http://schemas.microsoft.com/office/drawing/2014/main" id="{7A7D203A-8945-AB40-A1E7-853497A4D1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458302-15CC-2648-B755-658B30957B10}"/>
              </a:ext>
            </a:extLst>
          </p:cNvPr>
          <p:cNvSpPr>
            <a:spLocks noGrp="1"/>
          </p:cNvSpPr>
          <p:nvPr>
            <p:ph type="sldNum" sz="quarter" idx="12"/>
          </p:nvPr>
        </p:nvSpPr>
        <p:spPr/>
        <p:txBody>
          <a:bodyPr/>
          <a:lstStyle/>
          <a:p>
            <a:fld id="{70E0DD0F-D34E-8540-BDA4-544D72744D7F}" type="slidenum">
              <a:rPr lang="en-US" smtClean="0"/>
              <a:t>‹nº›</a:t>
            </a:fld>
            <a:endParaRPr lang="en-US"/>
          </a:p>
        </p:txBody>
      </p:sp>
    </p:spTree>
    <p:extLst>
      <p:ext uri="{BB962C8B-B14F-4D97-AF65-F5344CB8AC3E}">
        <p14:creationId xmlns:p14="http://schemas.microsoft.com/office/powerpoint/2010/main" val="1727443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071D83-C3B8-6042-8F06-D1F22A671877}"/>
              </a:ext>
            </a:extLst>
          </p:cNvPr>
          <p:cNvSpPr>
            <a:spLocks noGrp="1"/>
          </p:cNvSpPr>
          <p:nvPr>
            <p:ph type="dt" sz="half" idx="10"/>
          </p:nvPr>
        </p:nvSpPr>
        <p:spPr/>
        <p:txBody>
          <a:bodyPr/>
          <a:lstStyle/>
          <a:p>
            <a:fld id="{1AA43618-BF79-DD4B-AA56-BFB1B24AABF5}" type="datetimeFigureOut">
              <a:rPr lang="en-US" smtClean="0"/>
              <a:t>7/28/2021</a:t>
            </a:fld>
            <a:endParaRPr lang="en-US"/>
          </a:p>
        </p:txBody>
      </p:sp>
      <p:sp>
        <p:nvSpPr>
          <p:cNvPr id="3" name="Footer Placeholder 2">
            <a:extLst>
              <a:ext uri="{FF2B5EF4-FFF2-40B4-BE49-F238E27FC236}">
                <a16:creationId xmlns:a16="http://schemas.microsoft.com/office/drawing/2014/main" id="{08E4AC6E-FB79-264A-9C8C-4B78AFD06C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80CA57-A497-7646-85F5-F1FD78F27C84}"/>
              </a:ext>
            </a:extLst>
          </p:cNvPr>
          <p:cNvSpPr>
            <a:spLocks noGrp="1"/>
          </p:cNvSpPr>
          <p:nvPr>
            <p:ph type="sldNum" sz="quarter" idx="12"/>
          </p:nvPr>
        </p:nvSpPr>
        <p:spPr/>
        <p:txBody>
          <a:bodyPr/>
          <a:lstStyle/>
          <a:p>
            <a:fld id="{70E0DD0F-D34E-8540-BDA4-544D72744D7F}" type="slidenum">
              <a:rPr lang="en-US" smtClean="0"/>
              <a:t>‹nº›</a:t>
            </a:fld>
            <a:endParaRPr lang="en-US"/>
          </a:p>
        </p:txBody>
      </p:sp>
    </p:spTree>
    <p:extLst>
      <p:ext uri="{BB962C8B-B14F-4D97-AF65-F5344CB8AC3E}">
        <p14:creationId xmlns:p14="http://schemas.microsoft.com/office/powerpoint/2010/main" val="1103027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6A0EF-29E2-C741-ADE0-240F123886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1A8587-920C-6541-859E-54D524ACC2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6279E1-7FEA-6C42-B391-8695912FB8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10977AE-26F8-3A4B-90C6-12077FBD1D5A}"/>
              </a:ext>
            </a:extLst>
          </p:cNvPr>
          <p:cNvSpPr>
            <a:spLocks noGrp="1"/>
          </p:cNvSpPr>
          <p:nvPr>
            <p:ph type="dt" sz="half" idx="10"/>
          </p:nvPr>
        </p:nvSpPr>
        <p:spPr/>
        <p:txBody>
          <a:bodyPr/>
          <a:lstStyle/>
          <a:p>
            <a:fld id="{1AA43618-BF79-DD4B-AA56-BFB1B24AABF5}" type="datetimeFigureOut">
              <a:rPr lang="en-US" smtClean="0"/>
              <a:t>7/28/2021</a:t>
            </a:fld>
            <a:endParaRPr lang="en-US"/>
          </a:p>
        </p:txBody>
      </p:sp>
      <p:sp>
        <p:nvSpPr>
          <p:cNvPr id="6" name="Footer Placeholder 5">
            <a:extLst>
              <a:ext uri="{FF2B5EF4-FFF2-40B4-BE49-F238E27FC236}">
                <a16:creationId xmlns:a16="http://schemas.microsoft.com/office/drawing/2014/main" id="{18C4464C-C1C9-E249-A7A5-B1EE81596D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03871D-41D7-BD43-A9D2-B0B6BBAA4E90}"/>
              </a:ext>
            </a:extLst>
          </p:cNvPr>
          <p:cNvSpPr>
            <a:spLocks noGrp="1"/>
          </p:cNvSpPr>
          <p:nvPr>
            <p:ph type="sldNum" sz="quarter" idx="12"/>
          </p:nvPr>
        </p:nvSpPr>
        <p:spPr/>
        <p:txBody>
          <a:bodyPr/>
          <a:lstStyle/>
          <a:p>
            <a:fld id="{70E0DD0F-D34E-8540-BDA4-544D72744D7F}" type="slidenum">
              <a:rPr lang="en-US" smtClean="0"/>
              <a:t>‹nº›</a:t>
            </a:fld>
            <a:endParaRPr lang="en-US"/>
          </a:p>
        </p:txBody>
      </p:sp>
    </p:spTree>
    <p:extLst>
      <p:ext uri="{BB962C8B-B14F-4D97-AF65-F5344CB8AC3E}">
        <p14:creationId xmlns:p14="http://schemas.microsoft.com/office/powerpoint/2010/main" val="3498176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5BEC8-0924-CD45-9F20-FB1430E97C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8EEB2C-4048-4F4A-8E85-18865EFDEF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DE3A0C-32DF-8745-B8D2-DAC60C4A5F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5EE1B9-6B33-8745-9B7B-51F0259893DC}"/>
              </a:ext>
            </a:extLst>
          </p:cNvPr>
          <p:cNvSpPr>
            <a:spLocks noGrp="1"/>
          </p:cNvSpPr>
          <p:nvPr>
            <p:ph type="dt" sz="half" idx="10"/>
          </p:nvPr>
        </p:nvSpPr>
        <p:spPr/>
        <p:txBody>
          <a:bodyPr/>
          <a:lstStyle/>
          <a:p>
            <a:fld id="{1AA43618-BF79-DD4B-AA56-BFB1B24AABF5}" type="datetimeFigureOut">
              <a:rPr lang="en-US" smtClean="0"/>
              <a:t>7/28/2021</a:t>
            </a:fld>
            <a:endParaRPr lang="en-US"/>
          </a:p>
        </p:txBody>
      </p:sp>
      <p:sp>
        <p:nvSpPr>
          <p:cNvPr id="6" name="Footer Placeholder 5">
            <a:extLst>
              <a:ext uri="{FF2B5EF4-FFF2-40B4-BE49-F238E27FC236}">
                <a16:creationId xmlns:a16="http://schemas.microsoft.com/office/drawing/2014/main" id="{A6ED729B-BB77-6441-8318-B575428E18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F21BE8-48FD-C741-AB1F-7B5D434FBCB6}"/>
              </a:ext>
            </a:extLst>
          </p:cNvPr>
          <p:cNvSpPr>
            <a:spLocks noGrp="1"/>
          </p:cNvSpPr>
          <p:nvPr>
            <p:ph type="sldNum" sz="quarter" idx="12"/>
          </p:nvPr>
        </p:nvSpPr>
        <p:spPr/>
        <p:txBody>
          <a:bodyPr/>
          <a:lstStyle/>
          <a:p>
            <a:fld id="{70E0DD0F-D34E-8540-BDA4-544D72744D7F}" type="slidenum">
              <a:rPr lang="en-US" smtClean="0"/>
              <a:t>‹nº›</a:t>
            </a:fld>
            <a:endParaRPr lang="en-US"/>
          </a:p>
        </p:txBody>
      </p:sp>
    </p:spTree>
    <p:extLst>
      <p:ext uri="{BB962C8B-B14F-4D97-AF65-F5344CB8AC3E}">
        <p14:creationId xmlns:p14="http://schemas.microsoft.com/office/powerpoint/2010/main" val="847350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BEC03A-2EC1-E240-957B-2E27EA5E0E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A27979-2F6E-E547-A286-7FC7228686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0D8F5-8375-E04B-911B-11FAAF6EB7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A43618-BF79-DD4B-AA56-BFB1B24AABF5}" type="datetimeFigureOut">
              <a:rPr lang="en-US" smtClean="0"/>
              <a:t>7/28/2021</a:t>
            </a:fld>
            <a:endParaRPr lang="en-US"/>
          </a:p>
        </p:txBody>
      </p:sp>
      <p:sp>
        <p:nvSpPr>
          <p:cNvPr id="5" name="Footer Placeholder 4">
            <a:extLst>
              <a:ext uri="{FF2B5EF4-FFF2-40B4-BE49-F238E27FC236}">
                <a16:creationId xmlns:a16="http://schemas.microsoft.com/office/drawing/2014/main" id="{8F10BC9E-8153-4446-88FA-3DC9761D3A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1C099D-3D80-8642-9CD6-197CC3DDF0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E0DD0F-D34E-8540-BDA4-544D72744D7F}" type="slidenum">
              <a:rPr lang="en-US" smtClean="0"/>
              <a:t>‹nº›</a:t>
            </a:fld>
            <a:endParaRPr lang="en-US"/>
          </a:p>
        </p:txBody>
      </p:sp>
    </p:spTree>
    <p:extLst>
      <p:ext uri="{BB962C8B-B14F-4D97-AF65-F5344CB8AC3E}">
        <p14:creationId xmlns:p14="http://schemas.microsoft.com/office/powerpoint/2010/main" val="3255575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1.jpg"/></Relationships>
</file>

<file path=ppt/slides/_rels/slide3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1.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9.jpg"/></Relationships>
</file>

<file path=ppt/slides/_rels/slide4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5.jpg"/></Relationships>
</file>

<file path=ppt/slides/_rels/slide4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0.jpg"/></Relationships>
</file>

<file path=ppt/slides/_rels/slide4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2.jpg"/></Relationships>
</file>

<file path=ppt/slides/_rels/slide4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1.jpg"/></Relationships>
</file>

<file path=ppt/slides/_rels/slide4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8.jpg"/></Relationships>
</file>

<file path=ppt/slides/_rels/slide4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752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0"/>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230042" y="1303269"/>
            <a:ext cx="5788317" cy="4524315"/>
          </a:xfrm>
          <a:prstGeom prst="rect">
            <a:avLst/>
          </a:prstGeom>
          <a:noFill/>
        </p:spPr>
        <p:txBody>
          <a:bodyPr wrap="square" rtlCol="0">
            <a:spAutoFit/>
          </a:bodyPr>
          <a:lstStyle/>
          <a:p>
            <a:pPr algn="ctr"/>
            <a:r>
              <a:rPr lang="pt-BR" sz="3600" dirty="0"/>
              <a:t>Por exemplo, em Lucas 12:15 essa palavra é usada para falar do perigo em confiar na abundância dos bens que se possui e, em Atos 26:11, para falar da excessiva fúria que Saulo usava para perseguir os cristãos.</a:t>
            </a:r>
            <a:endParaRPr lang="en-US" sz="3600" dirty="0">
              <a:latin typeface="Bw Modelica" pitchFamily="2" charset="77"/>
            </a:endParaRPr>
          </a:p>
        </p:txBody>
      </p:sp>
      <p:pic>
        <p:nvPicPr>
          <p:cNvPr id="4" name="Imagem 3" descr="Cachorro deitado em cima de uma superfície de madeira&#10;&#10;Descrição gerada automaticamente com confiança média">
            <a:extLst>
              <a:ext uri="{FF2B5EF4-FFF2-40B4-BE49-F238E27FC236}">
                <a16:creationId xmlns:a16="http://schemas.microsoft.com/office/drawing/2014/main" id="{69A3EBC3-76C6-49D9-BD59-B4A61BF57A2E}"/>
              </a:ext>
            </a:extLst>
          </p:cNvPr>
          <p:cNvPicPr>
            <a:picLocks noChangeAspect="1"/>
          </p:cNvPicPr>
          <p:nvPr/>
        </p:nvPicPr>
        <p:blipFill>
          <a:blip r:embed="rId4"/>
          <a:stretch>
            <a:fillRect/>
          </a:stretch>
        </p:blipFill>
        <p:spPr>
          <a:xfrm>
            <a:off x="6248401" y="433754"/>
            <a:ext cx="5936188" cy="5954177"/>
          </a:xfrm>
          <a:prstGeom prst="rect">
            <a:avLst/>
          </a:prstGeom>
        </p:spPr>
      </p:pic>
      <p:pic>
        <p:nvPicPr>
          <p:cNvPr id="5" name="Imagem 4" descr="Texto&#10;&#10;Descrição gerada automaticamente">
            <a:extLst>
              <a:ext uri="{FF2B5EF4-FFF2-40B4-BE49-F238E27FC236}">
                <a16:creationId xmlns:a16="http://schemas.microsoft.com/office/drawing/2014/main" id="{80830526-87D0-4158-B154-3595E3BFC939}"/>
              </a:ext>
            </a:extLst>
          </p:cNvPr>
          <p:cNvPicPr>
            <a:picLocks noChangeAspect="1"/>
          </p:cNvPicPr>
          <p:nvPr/>
        </p:nvPicPr>
        <p:blipFill>
          <a:blip r:embed="rId5"/>
          <a:stretch>
            <a:fillRect/>
          </a:stretch>
        </p:blipFill>
        <p:spPr>
          <a:xfrm>
            <a:off x="0" y="54378"/>
            <a:ext cx="2115137" cy="987470"/>
          </a:xfrm>
          <a:prstGeom prst="rect">
            <a:avLst/>
          </a:prstGeom>
        </p:spPr>
      </p:pic>
      <p:sp>
        <p:nvSpPr>
          <p:cNvPr id="9" name="CaixaDeTexto 8">
            <a:extLst>
              <a:ext uri="{FF2B5EF4-FFF2-40B4-BE49-F238E27FC236}">
                <a16:creationId xmlns:a16="http://schemas.microsoft.com/office/drawing/2014/main" id="{D68D8696-5FF6-4761-A9D3-7FD8B871CC2C}"/>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31430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6626"/>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503003" y="1564529"/>
            <a:ext cx="5113440" cy="4031873"/>
          </a:xfrm>
          <a:prstGeom prst="rect">
            <a:avLst/>
          </a:prstGeom>
          <a:noFill/>
        </p:spPr>
        <p:txBody>
          <a:bodyPr wrap="square" rtlCol="0">
            <a:spAutoFit/>
          </a:bodyPr>
          <a:lstStyle/>
          <a:p>
            <a:pPr algn="ctr"/>
            <a:r>
              <a:rPr lang="pt-BR" sz="3200" dirty="0"/>
              <a:t>Evidentemente, ao mencionar essa palavra para falar das ofertas dos ricos no templo, Jesus está usando no sentido negativo. Isso fica claro porque Ele reprova a oferta dos ricos e parabeniza a oferta da viúva.</a:t>
            </a:r>
          </a:p>
        </p:txBody>
      </p:sp>
      <p:pic>
        <p:nvPicPr>
          <p:cNvPr id="4" name="Imagem 3" descr="Uma imagem contendo pessoa, homem, grupo, pessoas&#10;&#10;Descrição gerada automaticamente">
            <a:extLst>
              <a:ext uri="{FF2B5EF4-FFF2-40B4-BE49-F238E27FC236}">
                <a16:creationId xmlns:a16="http://schemas.microsoft.com/office/drawing/2014/main" id="{CB1E754F-B457-4CF1-B506-2DBF0AB58AB0}"/>
              </a:ext>
            </a:extLst>
          </p:cNvPr>
          <p:cNvPicPr>
            <a:picLocks noChangeAspect="1"/>
          </p:cNvPicPr>
          <p:nvPr/>
        </p:nvPicPr>
        <p:blipFill>
          <a:blip r:embed="rId4"/>
          <a:stretch>
            <a:fillRect/>
          </a:stretch>
        </p:blipFill>
        <p:spPr>
          <a:xfrm>
            <a:off x="6119446" y="281354"/>
            <a:ext cx="6072554" cy="6072554"/>
          </a:xfrm>
          <a:prstGeom prst="rect">
            <a:avLst/>
          </a:prstGeom>
        </p:spPr>
      </p:pic>
      <p:pic>
        <p:nvPicPr>
          <p:cNvPr id="5" name="Imagem 4" descr="Texto&#10;&#10;Descrição gerada automaticamente">
            <a:extLst>
              <a:ext uri="{FF2B5EF4-FFF2-40B4-BE49-F238E27FC236}">
                <a16:creationId xmlns:a16="http://schemas.microsoft.com/office/drawing/2014/main" id="{DFC86872-C682-4E1F-8908-09DBA4B8DDAC}"/>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CDE6D6B6-FD15-4C7D-81F1-A8D95D5D9A80}"/>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337042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EE0BB4E-0CF8-0C47-A619-D80A9E4B2F89}"/>
              </a:ext>
            </a:extLst>
          </p:cNvPr>
          <p:cNvPicPr>
            <a:picLocks noChangeAspect="1"/>
          </p:cNvPicPr>
          <p:nvPr/>
        </p:nvPicPr>
        <p:blipFill>
          <a:blip r:embed="rId3"/>
          <a:stretch>
            <a:fillRect/>
          </a:stretch>
        </p:blipFill>
        <p:spPr>
          <a:xfrm flipH="1">
            <a:off x="0" y="-6626"/>
            <a:ext cx="12192000" cy="6864626"/>
          </a:xfrm>
          <a:prstGeom prst="rect">
            <a:avLst/>
          </a:prstGeom>
        </p:spPr>
      </p:pic>
      <p:sp>
        <p:nvSpPr>
          <p:cNvPr id="11" name="TextBox 10">
            <a:extLst>
              <a:ext uri="{FF2B5EF4-FFF2-40B4-BE49-F238E27FC236}">
                <a16:creationId xmlns:a16="http://schemas.microsoft.com/office/drawing/2014/main" id="{E71A171F-2EED-9C4D-A09B-C55521B78F5C}"/>
              </a:ext>
            </a:extLst>
          </p:cNvPr>
          <p:cNvSpPr txBox="1"/>
          <p:nvPr/>
        </p:nvSpPr>
        <p:spPr>
          <a:xfrm>
            <a:off x="570703" y="1041848"/>
            <a:ext cx="4732163" cy="4832092"/>
          </a:xfrm>
          <a:prstGeom prst="rect">
            <a:avLst/>
          </a:prstGeom>
          <a:noFill/>
        </p:spPr>
        <p:txBody>
          <a:bodyPr wrap="square" rtlCol="0">
            <a:spAutoFit/>
          </a:bodyPr>
          <a:lstStyle/>
          <a:p>
            <a:pPr algn="ctr"/>
            <a:r>
              <a:rPr lang="pt-BR" sz="2800" dirty="0"/>
              <a:t>A dádiva dos ricos era fruto da sobra, já a da viúva era o fruto de uma entrega completa. Esse contraste entre as duas ofertas também fica explícito 33 pela palavra usada por Jesus para se referir a dádiva da viúva pobre. Jesus afirma que os ricos entregavam da sobra e ela entregava "tudo o que possuía, todo o seu sustento".</a:t>
            </a:r>
          </a:p>
        </p:txBody>
      </p:sp>
      <p:pic>
        <p:nvPicPr>
          <p:cNvPr id="5" name="Imagem 4" descr="Homem de terno e gravata&#10;&#10;Descrição gerada automaticamente">
            <a:extLst>
              <a:ext uri="{FF2B5EF4-FFF2-40B4-BE49-F238E27FC236}">
                <a16:creationId xmlns:a16="http://schemas.microsoft.com/office/drawing/2014/main" id="{DAF0462B-7F93-4B22-85E1-35982F843A77}"/>
              </a:ext>
            </a:extLst>
          </p:cNvPr>
          <p:cNvPicPr>
            <a:picLocks noChangeAspect="1"/>
          </p:cNvPicPr>
          <p:nvPr/>
        </p:nvPicPr>
        <p:blipFill>
          <a:blip r:embed="rId4"/>
          <a:stretch>
            <a:fillRect/>
          </a:stretch>
        </p:blipFill>
        <p:spPr>
          <a:xfrm>
            <a:off x="5873569" y="749469"/>
            <a:ext cx="5849202" cy="5866927"/>
          </a:xfrm>
          <a:prstGeom prst="rect">
            <a:avLst/>
          </a:prstGeom>
        </p:spPr>
      </p:pic>
      <p:pic>
        <p:nvPicPr>
          <p:cNvPr id="6" name="Imagem 5" descr="Texto&#10;&#10;Descrição gerada automaticamente">
            <a:extLst>
              <a:ext uri="{FF2B5EF4-FFF2-40B4-BE49-F238E27FC236}">
                <a16:creationId xmlns:a16="http://schemas.microsoft.com/office/drawing/2014/main" id="{4130C7D9-14AB-4BED-AE4F-68882A3A2704}"/>
              </a:ext>
            </a:extLst>
          </p:cNvPr>
          <p:cNvPicPr>
            <a:picLocks noChangeAspect="1"/>
          </p:cNvPicPr>
          <p:nvPr/>
        </p:nvPicPr>
        <p:blipFill>
          <a:blip r:embed="rId5"/>
          <a:stretch>
            <a:fillRect/>
          </a:stretch>
        </p:blipFill>
        <p:spPr>
          <a:xfrm>
            <a:off x="0" y="54378"/>
            <a:ext cx="2115137" cy="987470"/>
          </a:xfrm>
          <a:prstGeom prst="rect">
            <a:avLst/>
          </a:prstGeom>
        </p:spPr>
      </p:pic>
      <p:sp>
        <p:nvSpPr>
          <p:cNvPr id="8" name="CaixaDeTexto 7">
            <a:extLst>
              <a:ext uri="{FF2B5EF4-FFF2-40B4-BE49-F238E27FC236}">
                <a16:creationId xmlns:a16="http://schemas.microsoft.com/office/drawing/2014/main" id="{6B60FE8E-468F-4129-BA3A-A77DEC2C0D6B}"/>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254031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487629-E0ED-704E-943C-CBAF8725C652}"/>
              </a:ext>
            </a:extLst>
          </p:cNvPr>
          <p:cNvPicPr>
            <a:picLocks noChangeAspect="1"/>
          </p:cNvPicPr>
          <p:nvPr/>
        </p:nvPicPr>
        <p:blipFill>
          <a:blip r:embed="rId3"/>
          <a:stretch>
            <a:fillRect/>
          </a:stretch>
        </p:blipFill>
        <p:spPr>
          <a:xfrm>
            <a:off x="0" y="0"/>
            <a:ext cx="12192000" cy="6864626"/>
          </a:xfrm>
          <a:prstGeom prst="rect">
            <a:avLst/>
          </a:prstGeom>
        </p:spPr>
      </p:pic>
      <p:sp>
        <p:nvSpPr>
          <p:cNvPr id="12" name="TextBox 11">
            <a:extLst>
              <a:ext uri="{FF2B5EF4-FFF2-40B4-BE49-F238E27FC236}">
                <a16:creationId xmlns:a16="http://schemas.microsoft.com/office/drawing/2014/main" id="{CC763825-8DDE-5047-90E2-7A38B1323574}"/>
              </a:ext>
            </a:extLst>
          </p:cNvPr>
          <p:cNvSpPr txBox="1"/>
          <p:nvPr/>
        </p:nvSpPr>
        <p:spPr>
          <a:xfrm>
            <a:off x="325665" y="1856643"/>
            <a:ext cx="5650523" cy="3970318"/>
          </a:xfrm>
          <a:prstGeom prst="rect">
            <a:avLst/>
          </a:prstGeom>
          <a:noFill/>
        </p:spPr>
        <p:txBody>
          <a:bodyPr wrap="square" rtlCol="0">
            <a:spAutoFit/>
          </a:bodyPr>
          <a:lstStyle/>
          <a:p>
            <a:pPr algn="ctr"/>
            <a:r>
              <a:rPr lang="pt-BR" sz="3600" dirty="0"/>
              <a:t>A palavra usada para falar desse "tudo" da oferta dela é o termo grego </a:t>
            </a:r>
            <a:r>
              <a:rPr lang="pt-BR" sz="3600" dirty="0" err="1"/>
              <a:t>bios</a:t>
            </a:r>
            <a:r>
              <a:rPr lang="pt-BR" sz="3600" dirty="0"/>
              <a:t> que ocorre 11 vezes no Novo Testamento e ajuda a compreendermos as nuances dessa história.</a:t>
            </a:r>
          </a:p>
        </p:txBody>
      </p:sp>
      <p:pic>
        <p:nvPicPr>
          <p:cNvPr id="5" name="Imagem 4" descr="Uma imagem contendo no interior, mesa, pequeno, livro&#10;&#10;Descrição gerada automaticamente">
            <a:extLst>
              <a:ext uri="{FF2B5EF4-FFF2-40B4-BE49-F238E27FC236}">
                <a16:creationId xmlns:a16="http://schemas.microsoft.com/office/drawing/2014/main" id="{8BC5F33B-2E54-4404-AE28-C33EAB9E42CF}"/>
              </a:ext>
            </a:extLst>
          </p:cNvPr>
          <p:cNvPicPr>
            <a:picLocks noChangeAspect="1"/>
          </p:cNvPicPr>
          <p:nvPr/>
        </p:nvPicPr>
        <p:blipFill>
          <a:blip r:embed="rId4"/>
          <a:stretch>
            <a:fillRect/>
          </a:stretch>
        </p:blipFill>
        <p:spPr>
          <a:xfrm>
            <a:off x="5976188" y="801118"/>
            <a:ext cx="5669470" cy="5686650"/>
          </a:xfrm>
          <a:prstGeom prst="rect">
            <a:avLst/>
          </a:prstGeom>
        </p:spPr>
      </p:pic>
      <p:pic>
        <p:nvPicPr>
          <p:cNvPr id="6" name="Imagem 5" descr="Texto&#10;&#10;Descrição gerada automaticamente">
            <a:extLst>
              <a:ext uri="{FF2B5EF4-FFF2-40B4-BE49-F238E27FC236}">
                <a16:creationId xmlns:a16="http://schemas.microsoft.com/office/drawing/2014/main" id="{061EACA2-FCF6-41FF-B7E2-A6F2BF84E461}"/>
              </a:ext>
            </a:extLst>
          </p:cNvPr>
          <p:cNvPicPr>
            <a:picLocks noChangeAspect="1"/>
          </p:cNvPicPr>
          <p:nvPr/>
        </p:nvPicPr>
        <p:blipFill>
          <a:blip r:embed="rId5"/>
          <a:stretch>
            <a:fillRect/>
          </a:stretch>
        </p:blipFill>
        <p:spPr>
          <a:xfrm>
            <a:off x="0" y="54378"/>
            <a:ext cx="2115137" cy="987470"/>
          </a:xfrm>
          <a:prstGeom prst="rect">
            <a:avLst/>
          </a:prstGeom>
        </p:spPr>
      </p:pic>
      <p:sp>
        <p:nvSpPr>
          <p:cNvPr id="8" name="CaixaDeTexto 7">
            <a:extLst>
              <a:ext uri="{FF2B5EF4-FFF2-40B4-BE49-F238E27FC236}">
                <a16:creationId xmlns:a16="http://schemas.microsoft.com/office/drawing/2014/main" id="{D1B7A59B-DE57-46A4-A3A2-E5FD31D671DE}"/>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150454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487629-E0ED-704E-943C-CBAF8725C652}"/>
              </a:ext>
            </a:extLst>
          </p:cNvPr>
          <p:cNvPicPr>
            <a:picLocks noChangeAspect="1"/>
          </p:cNvPicPr>
          <p:nvPr/>
        </p:nvPicPr>
        <p:blipFill>
          <a:blip r:embed="rId3"/>
          <a:stretch>
            <a:fillRect/>
          </a:stretch>
        </p:blipFill>
        <p:spPr>
          <a:xfrm>
            <a:off x="0" y="0"/>
            <a:ext cx="12192000" cy="6864626"/>
          </a:xfrm>
          <a:prstGeom prst="rect">
            <a:avLst/>
          </a:prstGeom>
        </p:spPr>
      </p:pic>
      <p:sp>
        <p:nvSpPr>
          <p:cNvPr id="12" name="TextBox 11">
            <a:extLst>
              <a:ext uri="{FF2B5EF4-FFF2-40B4-BE49-F238E27FC236}">
                <a16:creationId xmlns:a16="http://schemas.microsoft.com/office/drawing/2014/main" id="{CC763825-8DDE-5047-90E2-7A38B1323574}"/>
              </a:ext>
            </a:extLst>
          </p:cNvPr>
          <p:cNvSpPr txBox="1"/>
          <p:nvPr/>
        </p:nvSpPr>
        <p:spPr>
          <a:xfrm>
            <a:off x="229818" y="2305615"/>
            <a:ext cx="5866182" cy="3046988"/>
          </a:xfrm>
          <a:prstGeom prst="rect">
            <a:avLst/>
          </a:prstGeom>
          <a:noFill/>
        </p:spPr>
        <p:txBody>
          <a:bodyPr wrap="square" rtlCol="0">
            <a:spAutoFit/>
          </a:bodyPr>
          <a:lstStyle/>
          <a:p>
            <a:pPr algn="ctr"/>
            <a:r>
              <a:rPr lang="pt-BR" sz="3200" dirty="0"/>
              <a:t>É interessante notar que essa palavra também pode ser traduzida como "vida" - é dela que vem a palavra "biologia" em língua portuguesa, que significa "estudo da vida".</a:t>
            </a:r>
          </a:p>
        </p:txBody>
      </p:sp>
      <p:pic>
        <p:nvPicPr>
          <p:cNvPr id="3" name="Imagem 2" descr="Planta verde na areia&#10;&#10;Descrição gerada automaticamente">
            <a:extLst>
              <a:ext uri="{FF2B5EF4-FFF2-40B4-BE49-F238E27FC236}">
                <a16:creationId xmlns:a16="http://schemas.microsoft.com/office/drawing/2014/main" id="{73BE84FE-752A-4723-AEFA-618C79CDA1A8}"/>
              </a:ext>
            </a:extLst>
          </p:cNvPr>
          <p:cNvPicPr>
            <a:picLocks noChangeAspect="1"/>
          </p:cNvPicPr>
          <p:nvPr/>
        </p:nvPicPr>
        <p:blipFill>
          <a:blip r:embed="rId4"/>
          <a:stretch>
            <a:fillRect/>
          </a:stretch>
        </p:blipFill>
        <p:spPr>
          <a:xfrm>
            <a:off x="6325818" y="643335"/>
            <a:ext cx="5072444" cy="5087815"/>
          </a:xfrm>
          <a:prstGeom prst="rect">
            <a:avLst/>
          </a:prstGeom>
        </p:spPr>
      </p:pic>
      <p:pic>
        <p:nvPicPr>
          <p:cNvPr id="5" name="Imagem 4" descr="Texto&#10;&#10;Descrição gerada automaticamente">
            <a:extLst>
              <a:ext uri="{FF2B5EF4-FFF2-40B4-BE49-F238E27FC236}">
                <a16:creationId xmlns:a16="http://schemas.microsoft.com/office/drawing/2014/main" id="{2CBE21D9-2B94-4C76-8B0E-75B0022032F0}"/>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62709938-4400-42E9-86B6-B348A97FEC41}"/>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343506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487629-E0ED-704E-943C-CBAF8725C652}"/>
              </a:ext>
            </a:extLst>
          </p:cNvPr>
          <p:cNvPicPr>
            <a:picLocks noChangeAspect="1"/>
          </p:cNvPicPr>
          <p:nvPr/>
        </p:nvPicPr>
        <p:blipFill>
          <a:blip r:embed="rId3"/>
          <a:stretch>
            <a:fillRect/>
          </a:stretch>
        </p:blipFill>
        <p:spPr>
          <a:xfrm>
            <a:off x="0" y="0"/>
            <a:ext cx="12192000" cy="6864626"/>
          </a:xfrm>
          <a:prstGeom prst="rect">
            <a:avLst/>
          </a:prstGeom>
        </p:spPr>
      </p:pic>
      <p:sp>
        <p:nvSpPr>
          <p:cNvPr id="12" name="TextBox 11">
            <a:extLst>
              <a:ext uri="{FF2B5EF4-FFF2-40B4-BE49-F238E27FC236}">
                <a16:creationId xmlns:a16="http://schemas.microsoft.com/office/drawing/2014/main" id="{CC763825-8DDE-5047-90E2-7A38B1323574}"/>
              </a:ext>
            </a:extLst>
          </p:cNvPr>
          <p:cNvSpPr txBox="1"/>
          <p:nvPr/>
        </p:nvSpPr>
        <p:spPr>
          <a:xfrm>
            <a:off x="321022" y="2090172"/>
            <a:ext cx="5453956" cy="3416320"/>
          </a:xfrm>
          <a:prstGeom prst="rect">
            <a:avLst/>
          </a:prstGeom>
          <a:noFill/>
        </p:spPr>
        <p:txBody>
          <a:bodyPr wrap="square" rtlCol="0">
            <a:spAutoFit/>
          </a:bodyPr>
          <a:lstStyle/>
          <a:p>
            <a:pPr algn="ctr"/>
            <a:r>
              <a:rPr lang="pt-BR" sz="3600" dirty="0"/>
              <a:t>Com o tempo, a palavra </a:t>
            </a:r>
            <a:r>
              <a:rPr lang="pt-BR" sz="3600" dirty="0" err="1"/>
              <a:t>bios</a:t>
            </a:r>
            <a:r>
              <a:rPr lang="pt-BR" sz="3600" dirty="0"/>
              <a:t> assumiu um significado mais concreto de "bens materiais", e é com esse sentido que ela foi usada na história da viúva </a:t>
            </a:r>
            <a:r>
              <a:rPr lang="pt-BR" sz="2800" dirty="0"/>
              <a:t>(Mc 12).</a:t>
            </a:r>
          </a:p>
        </p:txBody>
      </p:sp>
      <p:pic>
        <p:nvPicPr>
          <p:cNvPr id="3" name="Imagem 2" descr="Mão de pessoa&#10;&#10;Descrição gerada automaticamente com confiança média">
            <a:extLst>
              <a:ext uri="{FF2B5EF4-FFF2-40B4-BE49-F238E27FC236}">
                <a16:creationId xmlns:a16="http://schemas.microsoft.com/office/drawing/2014/main" id="{D7E9EA0D-DB17-456A-9164-4859808EFD5B}"/>
              </a:ext>
            </a:extLst>
          </p:cNvPr>
          <p:cNvPicPr>
            <a:picLocks noChangeAspect="1"/>
          </p:cNvPicPr>
          <p:nvPr/>
        </p:nvPicPr>
        <p:blipFill>
          <a:blip r:embed="rId4"/>
          <a:stretch>
            <a:fillRect/>
          </a:stretch>
        </p:blipFill>
        <p:spPr>
          <a:xfrm>
            <a:off x="6096000" y="532761"/>
            <a:ext cx="5774978" cy="5792478"/>
          </a:xfrm>
          <a:prstGeom prst="rect">
            <a:avLst/>
          </a:prstGeom>
        </p:spPr>
      </p:pic>
      <p:pic>
        <p:nvPicPr>
          <p:cNvPr id="5" name="Imagem 4" descr="Texto&#10;&#10;Descrição gerada automaticamente">
            <a:extLst>
              <a:ext uri="{FF2B5EF4-FFF2-40B4-BE49-F238E27FC236}">
                <a16:creationId xmlns:a16="http://schemas.microsoft.com/office/drawing/2014/main" id="{C341E8C5-628D-411C-9427-D55105477DCB}"/>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776BDC1C-E4D5-4C2B-9774-56EECB1DF490}"/>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322861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87341D-7C57-7341-B19D-85F92441B12C}"/>
              </a:ext>
            </a:extLst>
          </p:cNvPr>
          <p:cNvPicPr>
            <a:picLocks noChangeAspect="1"/>
          </p:cNvPicPr>
          <p:nvPr/>
        </p:nvPicPr>
        <p:blipFill>
          <a:blip r:embed="rId3"/>
          <a:stretch>
            <a:fillRect/>
          </a:stretch>
        </p:blipFill>
        <p:spPr>
          <a:xfrm>
            <a:off x="0" y="0"/>
            <a:ext cx="12192000" cy="6864626"/>
          </a:xfrm>
          <a:prstGeom prst="rect">
            <a:avLst/>
          </a:prstGeom>
        </p:spPr>
      </p:pic>
      <p:sp>
        <p:nvSpPr>
          <p:cNvPr id="10" name="TextBox 9">
            <a:extLst>
              <a:ext uri="{FF2B5EF4-FFF2-40B4-BE49-F238E27FC236}">
                <a16:creationId xmlns:a16="http://schemas.microsoft.com/office/drawing/2014/main" id="{A0FF793B-9AF5-1D40-A936-E7FEBD4FE150}"/>
              </a:ext>
            </a:extLst>
          </p:cNvPr>
          <p:cNvSpPr txBox="1"/>
          <p:nvPr/>
        </p:nvSpPr>
        <p:spPr>
          <a:xfrm>
            <a:off x="76856" y="1905506"/>
            <a:ext cx="6106088" cy="3416320"/>
          </a:xfrm>
          <a:prstGeom prst="rect">
            <a:avLst/>
          </a:prstGeom>
          <a:noFill/>
        </p:spPr>
        <p:txBody>
          <a:bodyPr wrap="square" rtlCol="0">
            <a:spAutoFit/>
          </a:bodyPr>
          <a:lstStyle/>
          <a:p>
            <a:pPr algn="ctr"/>
            <a:r>
              <a:rPr lang="pt-BR" sz="3600" dirty="0"/>
              <a:t>Outro exemplo do uso dessa palavra é na história do filho pródigo, quando é dito que ele gastou todos os seus bens com prostitutas</a:t>
            </a:r>
          </a:p>
          <a:p>
            <a:pPr algn="ctr"/>
            <a:r>
              <a:rPr lang="pt-BR" sz="3600" dirty="0"/>
              <a:t> (LC 15:30).2</a:t>
            </a:r>
          </a:p>
        </p:txBody>
      </p:sp>
      <p:pic>
        <p:nvPicPr>
          <p:cNvPr id="3" name="Imagem 2" descr="Texto, Calendário&#10;&#10;Descrição gerada automaticamente">
            <a:extLst>
              <a:ext uri="{FF2B5EF4-FFF2-40B4-BE49-F238E27FC236}">
                <a16:creationId xmlns:a16="http://schemas.microsoft.com/office/drawing/2014/main" id="{64C93C7E-D870-443F-9233-5CB9F2EDCE4A}"/>
              </a:ext>
            </a:extLst>
          </p:cNvPr>
          <p:cNvPicPr>
            <a:picLocks noChangeAspect="1"/>
          </p:cNvPicPr>
          <p:nvPr/>
        </p:nvPicPr>
        <p:blipFill>
          <a:blip r:embed="rId4"/>
          <a:stretch>
            <a:fillRect/>
          </a:stretch>
        </p:blipFill>
        <p:spPr>
          <a:xfrm>
            <a:off x="6096000" y="410308"/>
            <a:ext cx="6019144" cy="6037384"/>
          </a:xfrm>
          <a:prstGeom prst="rect">
            <a:avLst/>
          </a:prstGeom>
        </p:spPr>
      </p:pic>
      <p:pic>
        <p:nvPicPr>
          <p:cNvPr id="5" name="Imagem 4" descr="Texto&#10;&#10;Descrição gerada automaticamente">
            <a:extLst>
              <a:ext uri="{FF2B5EF4-FFF2-40B4-BE49-F238E27FC236}">
                <a16:creationId xmlns:a16="http://schemas.microsoft.com/office/drawing/2014/main" id="{039F3706-9903-4017-886F-DC1BBE3E0B4D}"/>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F821B4F5-B2FA-4726-B9AE-796EAE75D133}"/>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130609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87341D-7C57-7341-B19D-85F92441B12C}"/>
              </a:ext>
            </a:extLst>
          </p:cNvPr>
          <p:cNvPicPr>
            <a:picLocks noChangeAspect="1"/>
          </p:cNvPicPr>
          <p:nvPr/>
        </p:nvPicPr>
        <p:blipFill>
          <a:blip r:embed="rId3"/>
          <a:stretch>
            <a:fillRect/>
          </a:stretch>
        </p:blipFill>
        <p:spPr>
          <a:xfrm>
            <a:off x="0" y="0"/>
            <a:ext cx="12192000" cy="6864626"/>
          </a:xfrm>
          <a:prstGeom prst="rect">
            <a:avLst/>
          </a:prstGeom>
        </p:spPr>
      </p:pic>
      <p:sp>
        <p:nvSpPr>
          <p:cNvPr id="10" name="TextBox 9">
            <a:extLst>
              <a:ext uri="{FF2B5EF4-FFF2-40B4-BE49-F238E27FC236}">
                <a16:creationId xmlns:a16="http://schemas.microsoft.com/office/drawing/2014/main" id="{A0FF793B-9AF5-1D40-A936-E7FEBD4FE150}"/>
              </a:ext>
            </a:extLst>
          </p:cNvPr>
          <p:cNvSpPr txBox="1"/>
          <p:nvPr/>
        </p:nvSpPr>
        <p:spPr>
          <a:xfrm>
            <a:off x="803848" y="1149181"/>
            <a:ext cx="10584303" cy="5016758"/>
          </a:xfrm>
          <a:prstGeom prst="rect">
            <a:avLst/>
          </a:prstGeom>
          <a:noFill/>
        </p:spPr>
        <p:txBody>
          <a:bodyPr wrap="square" rtlCol="0">
            <a:spAutoFit/>
          </a:bodyPr>
          <a:lstStyle/>
          <a:p>
            <a:pPr algn="ctr"/>
            <a:r>
              <a:rPr lang="pt-BR" sz="4000" dirty="0"/>
              <a:t>Veja que coisa espetacular: quando alguém lê em grego o relato da história da viúva ou do filho pródigo e se depara com a palavra </a:t>
            </a:r>
            <a:r>
              <a:rPr lang="pt-BR" sz="4000" dirty="0" err="1"/>
              <a:t>bios</a:t>
            </a:r>
            <a:r>
              <a:rPr lang="pt-BR" sz="4000" dirty="0"/>
              <a:t>, pode chegar à conclusão de que a viúva estava ofertando não apenas moedas, mas a vida, e que o filho pródigo desperdiçou não apenas a herança, mas sua vida, pois vida e riquezas estão unidas no significado da palavra </a:t>
            </a:r>
            <a:r>
              <a:rPr lang="pt-BR" sz="4000" dirty="0" err="1"/>
              <a:t>bios</a:t>
            </a:r>
            <a:r>
              <a:rPr lang="pt-BR" sz="4000" dirty="0"/>
              <a:t>.</a:t>
            </a:r>
          </a:p>
        </p:txBody>
      </p:sp>
      <p:pic>
        <p:nvPicPr>
          <p:cNvPr id="4" name="Imagem 3" descr="Texto&#10;&#10;Descrição gerada automaticamente">
            <a:extLst>
              <a:ext uri="{FF2B5EF4-FFF2-40B4-BE49-F238E27FC236}">
                <a16:creationId xmlns:a16="http://schemas.microsoft.com/office/drawing/2014/main" id="{2247CA39-FB42-4CD4-9BD0-8C1D9A0D0CA1}"/>
              </a:ext>
            </a:extLst>
          </p:cNvPr>
          <p:cNvPicPr>
            <a:picLocks noChangeAspect="1"/>
          </p:cNvPicPr>
          <p:nvPr/>
        </p:nvPicPr>
        <p:blipFill>
          <a:blip r:embed="rId4"/>
          <a:stretch>
            <a:fillRect/>
          </a:stretch>
        </p:blipFill>
        <p:spPr>
          <a:xfrm>
            <a:off x="0" y="54378"/>
            <a:ext cx="2115137" cy="987470"/>
          </a:xfrm>
          <a:prstGeom prst="rect">
            <a:avLst/>
          </a:prstGeom>
        </p:spPr>
      </p:pic>
      <p:sp>
        <p:nvSpPr>
          <p:cNvPr id="6" name="CaixaDeTexto 5">
            <a:extLst>
              <a:ext uri="{FF2B5EF4-FFF2-40B4-BE49-F238E27FC236}">
                <a16:creationId xmlns:a16="http://schemas.microsoft.com/office/drawing/2014/main" id="{AD7AC6B1-4868-4006-88FE-59B946099998}"/>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425128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487629-E0ED-704E-943C-CBAF8725C652}"/>
              </a:ext>
            </a:extLst>
          </p:cNvPr>
          <p:cNvPicPr>
            <a:picLocks noChangeAspect="1"/>
          </p:cNvPicPr>
          <p:nvPr/>
        </p:nvPicPr>
        <p:blipFill>
          <a:blip r:embed="rId3"/>
          <a:stretch>
            <a:fillRect/>
          </a:stretch>
        </p:blipFill>
        <p:spPr>
          <a:xfrm>
            <a:off x="-87924" y="-6626"/>
            <a:ext cx="12192000" cy="6864626"/>
          </a:xfrm>
          <a:prstGeom prst="rect">
            <a:avLst/>
          </a:prstGeom>
        </p:spPr>
      </p:pic>
      <p:sp>
        <p:nvSpPr>
          <p:cNvPr id="12" name="TextBox 11">
            <a:extLst>
              <a:ext uri="{FF2B5EF4-FFF2-40B4-BE49-F238E27FC236}">
                <a16:creationId xmlns:a16="http://schemas.microsoft.com/office/drawing/2014/main" id="{CC763825-8DDE-5047-90E2-7A38B1323574}"/>
              </a:ext>
            </a:extLst>
          </p:cNvPr>
          <p:cNvSpPr txBox="1"/>
          <p:nvPr/>
        </p:nvSpPr>
        <p:spPr>
          <a:xfrm>
            <a:off x="87924" y="1360776"/>
            <a:ext cx="5369246" cy="4524315"/>
          </a:xfrm>
          <a:prstGeom prst="rect">
            <a:avLst/>
          </a:prstGeom>
          <a:noFill/>
        </p:spPr>
        <p:txBody>
          <a:bodyPr wrap="square" rtlCol="0">
            <a:spAutoFit/>
          </a:bodyPr>
          <a:lstStyle/>
          <a:p>
            <a:pPr algn="ctr"/>
            <a:r>
              <a:rPr lang="pt-BR" sz="3200" dirty="0"/>
              <a:t>Você compreende a profundidade dessa ideia? Quando alguém se afastada casa do Pai, a grande tragédia não é que ele esteja desperdiçando as horas do sábado, ou o dinheiro dos dízimos e das ofertas, ou o uso dos dons.</a:t>
            </a:r>
          </a:p>
        </p:txBody>
      </p:sp>
      <p:pic>
        <p:nvPicPr>
          <p:cNvPr id="3" name="Imagem 2" descr="Menina com a mão no rosto&#10;&#10;Descrição gerada automaticamente com confiança média">
            <a:extLst>
              <a:ext uri="{FF2B5EF4-FFF2-40B4-BE49-F238E27FC236}">
                <a16:creationId xmlns:a16="http://schemas.microsoft.com/office/drawing/2014/main" id="{33D0FC6A-1949-4A78-BE80-3158B3D0714F}"/>
              </a:ext>
            </a:extLst>
          </p:cNvPr>
          <p:cNvPicPr>
            <a:picLocks noChangeAspect="1"/>
          </p:cNvPicPr>
          <p:nvPr/>
        </p:nvPicPr>
        <p:blipFill>
          <a:blip r:embed="rId4"/>
          <a:stretch>
            <a:fillRect/>
          </a:stretch>
        </p:blipFill>
        <p:spPr>
          <a:xfrm>
            <a:off x="5501132" y="146195"/>
            <a:ext cx="6558982" cy="6558982"/>
          </a:xfrm>
          <a:prstGeom prst="rect">
            <a:avLst/>
          </a:prstGeom>
        </p:spPr>
      </p:pic>
      <p:pic>
        <p:nvPicPr>
          <p:cNvPr id="5" name="Imagem 4" descr="Texto&#10;&#10;Descrição gerada automaticamente">
            <a:extLst>
              <a:ext uri="{FF2B5EF4-FFF2-40B4-BE49-F238E27FC236}">
                <a16:creationId xmlns:a16="http://schemas.microsoft.com/office/drawing/2014/main" id="{12ECAB7D-76C7-4A30-83A8-439C75FE79BF}"/>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D18F00E8-ECFB-4423-A601-BB42D47BA7F3}"/>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84333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487629-E0ED-704E-943C-CBAF8725C652}"/>
              </a:ext>
            </a:extLst>
          </p:cNvPr>
          <p:cNvPicPr>
            <a:picLocks noChangeAspect="1"/>
          </p:cNvPicPr>
          <p:nvPr/>
        </p:nvPicPr>
        <p:blipFill>
          <a:blip r:embed="rId3"/>
          <a:stretch>
            <a:fillRect/>
          </a:stretch>
        </p:blipFill>
        <p:spPr>
          <a:xfrm>
            <a:off x="0" y="-6626"/>
            <a:ext cx="12192000" cy="6864626"/>
          </a:xfrm>
          <a:prstGeom prst="rect">
            <a:avLst/>
          </a:prstGeom>
        </p:spPr>
      </p:pic>
      <p:sp>
        <p:nvSpPr>
          <p:cNvPr id="12" name="TextBox 11">
            <a:extLst>
              <a:ext uri="{FF2B5EF4-FFF2-40B4-BE49-F238E27FC236}">
                <a16:creationId xmlns:a16="http://schemas.microsoft.com/office/drawing/2014/main" id="{CC763825-8DDE-5047-90E2-7A38B1323574}"/>
              </a:ext>
            </a:extLst>
          </p:cNvPr>
          <p:cNvSpPr txBox="1"/>
          <p:nvPr/>
        </p:nvSpPr>
        <p:spPr>
          <a:xfrm>
            <a:off x="213756" y="1440528"/>
            <a:ext cx="5460214" cy="5016758"/>
          </a:xfrm>
          <a:prstGeom prst="rect">
            <a:avLst/>
          </a:prstGeom>
          <a:noFill/>
        </p:spPr>
        <p:txBody>
          <a:bodyPr wrap="square" rtlCol="0">
            <a:spAutoFit/>
          </a:bodyPr>
          <a:lstStyle/>
          <a:p>
            <a:pPr algn="ctr"/>
            <a:r>
              <a:rPr lang="pt-BR" sz="3200" dirty="0"/>
              <a:t>A verdadeira tragédia é que ele está desperdiçando a própria vida, e com ela todos os recursos que Deus outorgou. Por outro lado, quando alguém é fiel a Deus em relação ao tempo, corpo, aos recursos e talentos, será capaz de viver a vida com a abundância que Deus oferece.</a:t>
            </a:r>
          </a:p>
        </p:txBody>
      </p:sp>
      <p:pic>
        <p:nvPicPr>
          <p:cNvPr id="3" name="Imagem 2" descr="Pessoas posando para foto&#10;&#10;Descrição gerada automaticamente">
            <a:extLst>
              <a:ext uri="{FF2B5EF4-FFF2-40B4-BE49-F238E27FC236}">
                <a16:creationId xmlns:a16="http://schemas.microsoft.com/office/drawing/2014/main" id="{9BF68FA4-C0F5-4747-B69D-4B21897FF8F2}"/>
              </a:ext>
            </a:extLst>
          </p:cNvPr>
          <p:cNvPicPr>
            <a:picLocks noChangeAspect="1"/>
          </p:cNvPicPr>
          <p:nvPr/>
        </p:nvPicPr>
        <p:blipFill>
          <a:blip r:embed="rId4"/>
          <a:stretch>
            <a:fillRect/>
          </a:stretch>
        </p:blipFill>
        <p:spPr>
          <a:xfrm>
            <a:off x="5823283" y="410271"/>
            <a:ext cx="6030831" cy="6030831"/>
          </a:xfrm>
          <a:prstGeom prst="rect">
            <a:avLst/>
          </a:prstGeom>
        </p:spPr>
      </p:pic>
      <p:pic>
        <p:nvPicPr>
          <p:cNvPr id="5" name="Imagem 4" descr="Texto&#10;&#10;Descrição gerada automaticamente">
            <a:extLst>
              <a:ext uri="{FF2B5EF4-FFF2-40B4-BE49-F238E27FC236}">
                <a16:creationId xmlns:a16="http://schemas.microsoft.com/office/drawing/2014/main" id="{287BB9C1-35A1-44E6-ACA7-586599BB7CFB}"/>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30C53E41-982C-4EF0-834E-19346A1141D3}"/>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273150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845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6626"/>
            <a:ext cx="12192000" cy="6864626"/>
          </a:xfrm>
          <a:prstGeom prst="rect">
            <a:avLst/>
          </a:prstGeom>
        </p:spPr>
      </p:pic>
      <p:sp>
        <p:nvSpPr>
          <p:cNvPr id="18" name="TextBox 16">
            <a:extLst>
              <a:ext uri="{FF2B5EF4-FFF2-40B4-BE49-F238E27FC236}">
                <a16:creationId xmlns:a16="http://schemas.microsoft.com/office/drawing/2014/main" id="{7B0DEC90-2BCB-4891-9968-308F021B2B09}"/>
              </a:ext>
            </a:extLst>
          </p:cNvPr>
          <p:cNvSpPr txBox="1"/>
          <p:nvPr/>
        </p:nvSpPr>
        <p:spPr>
          <a:xfrm>
            <a:off x="152400" y="1271524"/>
            <a:ext cx="5634655" cy="5509200"/>
          </a:xfrm>
          <a:prstGeom prst="rect">
            <a:avLst/>
          </a:prstGeom>
          <a:noFill/>
        </p:spPr>
        <p:txBody>
          <a:bodyPr wrap="square" rtlCol="0">
            <a:spAutoFit/>
          </a:bodyPr>
          <a:lstStyle/>
          <a:p>
            <a:pPr algn="ctr"/>
            <a:r>
              <a:rPr lang="pt-BR" sz="3200" spc="-150" dirty="0"/>
              <a:t>Outra lição muito importante é compreender o tamanho da oferta da viúva. Jesus afirmou que ela entregou tudo. No entanto, será que esse "tudo" não significava tudo o que ela possuía ali naquele instante, pois em casa dispunha de muito mais? Na verdade, quando a Bíblia afirma que ela entregou tudo, também quer dizer que não lhe sobrou absolutamente nada.</a:t>
            </a:r>
          </a:p>
        </p:txBody>
      </p:sp>
      <p:pic>
        <p:nvPicPr>
          <p:cNvPr id="4" name="Imagem 3" descr="Uma imagem contendo pessoa, ao ar livre, homem, água&#10;&#10;Descrição gerada automaticamente">
            <a:extLst>
              <a:ext uri="{FF2B5EF4-FFF2-40B4-BE49-F238E27FC236}">
                <a16:creationId xmlns:a16="http://schemas.microsoft.com/office/drawing/2014/main" id="{DB61C891-BACF-451E-8213-29FD5DAC82AA}"/>
              </a:ext>
            </a:extLst>
          </p:cNvPr>
          <p:cNvPicPr>
            <a:picLocks noChangeAspect="1"/>
          </p:cNvPicPr>
          <p:nvPr/>
        </p:nvPicPr>
        <p:blipFill>
          <a:blip r:embed="rId4"/>
          <a:stretch>
            <a:fillRect/>
          </a:stretch>
        </p:blipFill>
        <p:spPr>
          <a:xfrm>
            <a:off x="5939455" y="302727"/>
            <a:ext cx="6252545" cy="6252545"/>
          </a:xfrm>
          <a:prstGeom prst="rect">
            <a:avLst/>
          </a:prstGeom>
        </p:spPr>
      </p:pic>
      <p:pic>
        <p:nvPicPr>
          <p:cNvPr id="5" name="Imagem 4" descr="Texto&#10;&#10;Descrição gerada automaticamente">
            <a:extLst>
              <a:ext uri="{FF2B5EF4-FFF2-40B4-BE49-F238E27FC236}">
                <a16:creationId xmlns:a16="http://schemas.microsoft.com/office/drawing/2014/main" id="{80E02697-9E26-47FD-BE98-CC47E2BC5027}"/>
              </a:ext>
            </a:extLst>
          </p:cNvPr>
          <p:cNvPicPr>
            <a:picLocks noChangeAspect="1"/>
          </p:cNvPicPr>
          <p:nvPr/>
        </p:nvPicPr>
        <p:blipFill>
          <a:blip r:embed="rId5"/>
          <a:stretch>
            <a:fillRect/>
          </a:stretch>
        </p:blipFill>
        <p:spPr>
          <a:xfrm>
            <a:off x="0" y="54378"/>
            <a:ext cx="2115137" cy="987470"/>
          </a:xfrm>
          <a:prstGeom prst="rect">
            <a:avLst/>
          </a:prstGeom>
        </p:spPr>
      </p:pic>
      <p:pic>
        <p:nvPicPr>
          <p:cNvPr id="7" name="Imagem 6" descr="Texto&#10;&#10;Descrição gerada automaticamente">
            <a:extLst>
              <a:ext uri="{FF2B5EF4-FFF2-40B4-BE49-F238E27FC236}">
                <a16:creationId xmlns:a16="http://schemas.microsoft.com/office/drawing/2014/main" id="{C7E67BF8-CD51-4260-85FC-6628F98FCEC6}"/>
              </a:ext>
            </a:extLst>
          </p:cNvPr>
          <p:cNvPicPr>
            <a:picLocks noChangeAspect="1"/>
          </p:cNvPicPr>
          <p:nvPr/>
        </p:nvPicPr>
        <p:blipFill>
          <a:blip r:embed="rId5"/>
          <a:stretch>
            <a:fillRect/>
          </a:stretch>
        </p:blipFill>
        <p:spPr>
          <a:xfrm>
            <a:off x="152400" y="206778"/>
            <a:ext cx="2115137" cy="987470"/>
          </a:xfrm>
          <a:prstGeom prst="rect">
            <a:avLst/>
          </a:prstGeom>
        </p:spPr>
      </p:pic>
      <p:sp>
        <p:nvSpPr>
          <p:cNvPr id="9" name="CaixaDeTexto 8">
            <a:extLst>
              <a:ext uri="{FF2B5EF4-FFF2-40B4-BE49-F238E27FC236}">
                <a16:creationId xmlns:a16="http://schemas.microsoft.com/office/drawing/2014/main" id="{4C569262-875A-4193-96B0-C3188348DEE2}"/>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163972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6626"/>
            <a:ext cx="12192000" cy="6864626"/>
          </a:xfrm>
          <a:prstGeom prst="rect">
            <a:avLst/>
          </a:prstGeom>
        </p:spPr>
      </p:pic>
      <p:sp>
        <p:nvSpPr>
          <p:cNvPr id="18" name="TextBox 16">
            <a:extLst>
              <a:ext uri="{FF2B5EF4-FFF2-40B4-BE49-F238E27FC236}">
                <a16:creationId xmlns:a16="http://schemas.microsoft.com/office/drawing/2014/main" id="{7B0DEC90-2BCB-4891-9968-308F021B2B09}"/>
              </a:ext>
            </a:extLst>
          </p:cNvPr>
          <p:cNvSpPr txBox="1"/>
          <p:nvPr/>
        </p:nvSpPr>
        <p:spPr>
          <a:xfrm>
            <a:off x="168234" y="1274511"/>
            <a:ext cx="5759532" cy="5016758"/>
          </a:xfrm>
          <a:prstGeom prst="rect">
            <a:avLst/>
          </a:prstGeom>
          <a:noFill/>
        </p:spPr>
        <p:txBody>
          <a:bodyPr wrap="square" rtlCol="0">
            <a:spAutoFit/>
          </a:bodyPr>
          <a:lstStyle/>
          <a:p>
            <a:pPr algn="ctr"/>
            <a:r>
              <a:rPr lang="pt-BR" sz="3200" dirty="0"/>
              <a:t> Naquela oferta, ela estava entregando seu futuro nas mãos do Deus, a quem ela fora adorar. Jesus não estava dizendo que ela havia entregado tudo o que dispunha na hora, Ele estava afirmando que ela estava entregando tudo o que possuía na vida. Jesus disse que ela era "pobre".</a:t>
            </a:r>
          </a:p>
        </p:txBody>
      </p:sp>
      <p:pic>
        <p:nvPicPr>
          <p:cNvPr id="4" name="Imagem 3" descr="Homem e mulher sentados no chão&#10;&#10;Descrição gerada automaticamente com confiança baixa">
            <a:extLst>
              <a:ext uri="{FF2B5EF4-FFF2-40B4-BE49-F238E27FC236}">
                <a16:creationId xmlns:a16="http://schemas.microsoft.com/office/drawing/2014/main" id="{4D8820A5-95B9-40B6-AA4B-979A9245703F}"/>
              </a:ext>
            </a:extLst>
          </p:cNvPr>
          <p:cNvPicPr>
            <a:picLocks noChangeAspect="1"/>
          </p:cNvPicPr>
          <p:nvPr/>
        </p:nvPicPr>
        <p:blipFill>
          <a:blip r:embed="rId4"/>
          <a:stretch>
            <a:fillRect/>
          </a:stretch>
        </p:blipFill>
        <p:spPr>
          <a:xfrm>
            <a:off x="6096000" y="409925"/>
            <a:ext cx="6031522" cy="6031522"/>
          </a:xfrm>
          <a:prstGeom prst="rect">
            <a:avLst/>
          </a:prstGeom>
        </p:spPr>
      </p:pic>
      <p:pic>
        <p:nvPicPr>
          <p:cNvPr id="5" name="Imagem 4" descr="Texto&#10;&#10;Descrição gerada automaticamente">
            <a:extLst>
              <a:ext uri="{FF2B5EF4-FFF2-40B4-BE49-F238E27FC236}">
                <a16:creationId xmlns:a16="http://schemas.microsoft.com/office/drawing/2014/main" id="{E938AE8F-088F-49A8-BE74-89A420BB4148}"/>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11668C91-0CF9-4813-B5CB-87140311B090}"/>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321888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3313"/>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237506" y="1445828"/>
            <a:ext cx="5245105" cy="4524315"/>
          </a:xfrm>
          <a:prstGeom prst="rect">
            <a:avLst/>
          </a:prstGeom>
          <a:noFill/>
        </p:spPr>
        <p:txBody>
          <a:bodyPr wrap="square" rtlCol="0">
            <a:spAutoFit/>
          </a:bodyPr>
          <a:lstStyle/>
          <a:p>
            <a:pPr algn="ctr"/>
            <a:r>
              <a:rPr lang="pt-BR" sz="3600" dirty="0"/>
              <a:t>A palavra grega usada nesse verso é </a:t>
            </a:r>
            <a:r>
              <a:rPr lang="pt-BR" sz="3600" dirty="0" err="1"/>
              <a:t>ptõchos</a:t>
            </a:r>
            <a:r>
              <a:rPr lang="pt-BR" sz="3600" dirty="0"/>
              <a:t>, que retrata alguém necessitado de esmolas para sobreviver. Provavelmente ela não tinha o dinheiro nem para a próxima refeição.</a:t>
            </a:r>
          </a:p>
        </p:txBody>
      </p:sp>
      <p:pic>
        <p:nvPicPr>
          <p:cNvPr id="4" name="Imagem 3" descr="Mão segurando um copo&#10;&#10;Descrição gerada automaticamente">
            <a:extLst>
              <a:ext uri="{FF2B5EF4-FFF2-40B4-BE49-F238E27FC236}">
                <a16:creationId xmlns:a16="http://schemas.microsoft.com/office/drawing/2014/main" id="{FF8F888B-29A1-47AD-9BBF-8C1CB4CA7375}"/>
              </a:ext>
            </a:extLst>
          </p:cNvPr>
          <p:cNvPicPr>
            <a:picLocks noChangeAspect="1"/>
          </p:cNvPicPr>
          <p:nvPr/>
        </p:nvPicPr>
        <p:blipFill>
          <a:blip r:embed="rId4"/>
          <a:stretch>
            <a:fillRect/>
          </a:stretch>
        </p:blipFill>
        <p:spPr>
          <a:xfrm>
            <a:off x="5767090" y="22553"/>
            <a:ext cx="6424910" cy="6444379"/>
          </a:xfrm>
          <a:prstGeom prst="rect">
            <a:avLst/>
          </a:prstGeom>
        </p:spPr>
      </p:pic>
      <p:pic>
        <p:nvPicPr>
          <p:cNvPr id="5" name="Imagem 4" descr="Texto&#10;&#10;Descrição gerada automaticamente">
            <a:extLst>
              <a:ext uri="{FF2B5EF4-FFF2-40B4-BE49-F238E27FC236}">
                <a16:creationId xmlns:a16="http://schemas.microsoft.com/office/drawing/2014/main" id="{DBB0AC9E-3D1B-4764-AD21-6E41B91A5B76}"/>
              </a:ext>
            </a:extLst>
          </p:cNvPr>
          <p:cNvPicPr>
            <a:picLocks noChangeAspect="1"/>
          </p:cNvPicPr>
          <p:nvPr/>
        </p:nvPicPr>
        <p:blipFill>
          <a:blip r:embed="rId5"/>
          <a:stretch>
            <a:fillRect/>
          </a:stretch>
        </p:blipFill>
        <p:spPr>
          <a:xfrm>
            <a:off x="0" y="54378"/>
            <a:ext cx="2115137" cy="987470"/>
          </a:xfrm>
          <a:prstGeom prst="rect">
            <a:avLst/>
          </a:prstGeom>
        </p:spPr>
      </p:pic>
      <p:pic>
        <p:nvPicPr>
          <p:cNvPr id="7" name="Imagem 6" descr="Texto&#10;&#10;Descrição gerada automaticamente">
            <a:extLst>
              <a:ext uri="{FF2B5EF4-FFF2-40B4-BE49-F238E27FC236}">
                <a16:creationId xmlns:a16="http://schemas.microsoft.com/office/drawing/2014/main" id="{D743E07E-3BA9-4F7F-8661-BD2DF406C260}"/>
              </a:ext>
            </a:extLst>
          </p:cNvPr>
          <p:cNvPicPr>
            <a:picLocks noChangeAspect="1"/>
          </p:cNvPicPr>
          <p:nvPr/>
        </p:nvPicPr>
        <p:blipFill>
          <a:blip r:embed="rId5"/>
          <a:stretch>
            <a:fillRect/>
          </a:stretch>
        </p:blipFill>
        <p:spPr>
          <a:xfrm>
            <a:off x="152400" y="206778"/>
            <a:ext cx="2115137" cy="987470"/>
          </a:xfrm>
          <a:prstGeom prst="rect">
            <a:avLst/>
          </a:prstGeom>
        </p:spPr>
      </p:pic>
      <p:sp>
        <p:nvSpPr>
          <p:cNvPr id="9" name="CaixaDeTexto 8">
            <a:extLst>
              <a:ext uri="{FF2B5EF4-FFF2-40B4-BE49-F238E27FC236}">
                <a16:creationId xmlns:a16="http://schemas.microsoft.com/office/drawing/2014/main" id="{79A4BFF0-8814-44A0-ACFD-72B2D6C14E1B}"/>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185552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3313"/>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166958" y="1659285"/>
            <a:ext cx="5640779" cy="4031873"/>
          </a:xfrm>
          <a:prstGeom prst="rect">
            <a:avLst/>
          </a:prstGeom>
          <a:noFill/>
        </p:spPr>
        <p:txBody>
          <a:bodyPr wrap="square" rtlCol="0">
            <a:spAutoFit/>
          </a:bodyPr>
          <a:lstStyle/>
          <a:p>
            <a:pPr algn="ctr"/>
            <a:r>
              <a:rPr lang="pt-BR" sz="3200" dirty="0"/>
              <a:t>Vamos ser sinceros? Isso não parece absurdo? Será que é isso que Deus realmente espera de nós, que entreguemos absolutamente tudo? A Bíblia pode nos ajudar a responder esses questionamentos com vários exemplos.</a:t>
            </a:r>
          </a:p>
        </p:txBody>
      </p:sp>
      <p:pic>
        <p:nvPicPr>
          <p:cNvPr id="4" name="Imagem 3" descr="Uma imagem contendo pessoa, mulher, segurando, jovem&#10;&#10;Descrição gerada automaticamente">
            <a:extLst>
              <a:ext uri="{FF2B5EF4-FFF2-40B4-BE49-F238E27FC236}">
                <a16:creationId xmlns:a16="http://schemas.microsoft.com/office/drawing/2014/main" id="{865866F9-5415-46B9-84A4-7404A2118B0A}"/>
              </a:ext>
            </a:extLst>
          </p:cNvPr>
          <p:cNvPicPr>
            <a:picLocks noChangeAspect="1"/>
          </p:cNvPicPr>
          <p:nvPr/>
        </p:nvPicPr>
        <p:blipFill>
          <a:blip r:embed="rId4"/>
          <a:stretch>
            <a:fillRect/>
          </a:stretch>
        </p:blipFill>
        <p:spPr>
          <a:xfrm>
            <a:off x="5974695" y="310927"/>
            <a:ext cx="6217305" cy="6236146"/>
          </a:xfrm>
          <a:prstGeom prst="rect">
            <a:avLst/>
          </a:prstGeom>
        </p:spPr>
      </p:pic>
      <p:pic>
        <p:nvPicPr>
          <p:cNvPr id="5" name="Imagem 4" descr="Texto&#10;&#10;Descrição gerada automaticamente">
            <a:extLst>
              <a:ext uri="{FF2B5EF4-FFF2-40B4-BE49-F238E27FC236}">
                <a16:creationId xmlns:a16="http://schemas.microsoft.com/office/drawing/2014/main" id="{E440E5C9-5E53-450A-9AD0-03455236433C}"/>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8D9DA062-572C-49AF-9ADC-38C2C7D024B6}"/>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206968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0"/>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283686" y="1374278"/>
            <a:ext cx="5701526" cy="4524315"/>
          </a:xfrm>
          <a:prstGeom prst="rect">
            <a:avLst/>
          </a:prstGeom>
          <a:noFill/>
        </p:spPr>
        <p:txBody>
          <a:bodyPr wrap="square" rtlCol="0">
            <a:spAutoFit/>
          </a:bodyPr>
          <a:lstStyle/>
          <a:p>
            <a:pPr algn="ctr"/>
            <a:r>
              <a:rPr lang="pt-BR" sz="3200" dirty="0"/>
              <a:t>Um dia Deus apareceu a Abraão e pediu que ele entregasse uma oferta. Deus não pediu os bens materiais de Abraão, nem seus servos. O pedido de Deus foi claro e específico, Ele disse: ofereça em sacrifício "seu filho, seu único filho, Isaque, a quem você ama" (</a:t>
            </a:r>
            <a:r>
              <a:rPr lang="pt-BR" sz="3200" dirty="0" err="1"/>
              <a:t>Gn</a:t>
            </a:r>
            <a:r>
              <a:rPr lang="pt-BR" sz="3200" dirty="0"/>
              <a:t> 22:2).</a:t>
            </a:r>
          </a:p>
        </p:txBody>
      </p:sp>
      <p:pic>
        <p:nvPicPr>
          <p:cNvPr id="4" name="Imagem 3" descr="Desenho de uma pessoa&#10;&#10;Descrição gerada automaticamente com confiança média">
            <a:extLst>
              <a:ext uri="{FF2B5EF4-FFF2-40B4-BE49-F238E27FC236}">
                <a16:creationId xmlns:a16="http://schemas.microsoft.com/office/drawing/2014/main" id="{3A78119C-7F9D-4410-939A-9202D38E491F}"/>
              </a:ext>
            </a:extLst>
          </p:cNvPr>
          <p:cNvPicPr>
            <a:picLocks noChangeAspect="1"/>
          </p:cNvPicPr>
          <p:nvPr/>
        </p:nvPicPr>
        <p:blipFill>
          <a:blip r:embed="rId4"/>
          <a:stretch>
            <a:fillRect/>
          </a:stretch>
        </p:blipFill>
        <p:spPr>
          <a:xfrm>
            <a:off x="6268897" y="281353"/>
            <a:ext cx="5923103" cy="5941052"/>
          </a:xfrm>
          <a:prstGeom prst="rect">
            <a:avLst/>
          </a:prstGeom>
        </p:spPr>
      </p:pic>
      <p:pic>
        <p:nvPicPr>
          <p:cNvPr id="5" name="Imagem 4" descr="Texto&#10;&#10;Descrição gerada automaticamente">
            <a:extLst>
              <a:ext uri="{FF2B5EF4-FFF2-40B4-BE49-F238E27FC236}">
                <a16:creationId xmlns:a16="http://schemas.microsoft.com/office/drawing/2014/main" id="{03A9E88C-F3D7-415D-BF9D-A9947FF71811}"/>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23AAE304-A3B1-44EC-9654-CB965647A17B}"/>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428178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0"/>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281355" y="2464494"/>
            <a:ext cx="5380892" cy="2554545"/>
          </a:xfrm>
          <a:prstGeom prst="rect">
            <a:avLst/>
          </a:prstGeom>
          <a:noFill/>
        </p:spPr>
        <p:txBody>
          <a:bodyPr wrap="square" rtlCol="0">
            <a:spAutoFit/>
          </a:bodyPr>
          <a:lstStyle/>
          <a:p>
            <a:pPr algn="ctr"/>
            <a:r>
              <a:rPr lang="pt-BR" sz="4000" dirty="0"/>
              <a:t>O que você acha que Deus realmente estava pedindo a Abraão? Estava pedindo tudo.</a:t>
            </a:r>
          </a:p>
        </p:txBody>
      </p:sp>
      <p:pic>
        <p:nvPicPr>
          <p:cNvPr id="4" name="Imagem 3" descr="Mulher com a mão no queixo&#10;&#10;Descrição gerada automaticamente">
            <a:extLst>
              <a:ext uri="{FF2B5EF4-FFF2-40B4-BE49-F238E27FC236}">
                <a16:creationId xmlns:a16="http://schemas.microsoft.com/office/drawing/2014/main" id="{FDD86434-376E-4C79-9BE9-23FF08F481D4}"/>
              </a:ext>
            </a:extLst>
          </p:cNvPr>
          <p:cNvPicPr>
            <a:picLocks noChangeAspect="1"/>
          </p:cNvPicPr>
          <p:nvPr/>
        </p:nvPicPr>
        <p:blipFill>
          <a:blip r:embed="rId4"/>
          <a:stretch>
            <a:fillRect/>
          </a:stretch>
        </p:blipFill>
        <p:spPr>
          <a:xfrm>
            <a:off x="5943602" y="304801"/>
            <a:ext cx="6248398" cy="6248398"/>
          </a:xfrm>
          <a:prstGeom prst="rect">
            <a:avLst/>
          </a:prstGeom>
        </p:spPr>
      </p:pic>
      <p:pic>
        <p:nvPicPr>
          <p:cNvPr id="5" name="Imagem 4" descr="Texto&#10;&#10;Descrição gerada automaticamente">
            <a:extLst>
              <a:ext uri="{FF2B5EF4-FFF2-40B4-BE49-F238E27FC236}">
                <a16:creationId xmlns:a16="http://schemas.microsoft.com/office/drawing/2014/main" id="{0EB944C5-E9A6-4F3D-A784-35A64D78A0D5}"/>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CF2465FC-A016-403B-AC60-12C345D0F706}"/>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385666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0"/>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332509" y="894311"/>
            <a:ext cx="5557459" cy="5632311"/>
          </a:xfrm>
          <a:prstGeom prst="rect">
            <a:avLst/>
          </a:prstGeom>
          <a:noFill/>
        </p:spPr>
        <p:txBody>
          <a:bodyPr wrap="square" rtlCol="0">
            <a:spAutoFit/>
          </a:bodyPr>
          <a:lstStyle/>
          <a:p>
            <a:pPr algn="ctr"/>
            <a:r>
              <a:rPr lang="pt-BR" sz="3600" spc="-150" dirty="0"/>
              <a:t>Certa vez, um jovem que possuía muitas riquezas foi falar com Jesus e perguntou o que fazer para ganhar a vida eterna. Ele recebeu a seguinte resposta: "Se você quer ser perfeito, vá, venda os seus bens, dê o dinheiro aos pobres e você terá um tesouro nos Céus; depois, venha e siga-Me" (</a:t>
            </a:r>
            <a:r>
              <a:rPr lang="pt-BR" sz="3600" spc="-150" dirty="0" err="1"/>
              <a:t>Mt</a:t>
            </a:r>
            <a:r>
              <a:rPr lang="pt-BR" sz="3600" spc="-150" dirty="0"/>
              <a:t> 19:21).</a:t>
            </a:r>
          </a:p>
        </p:txBody>
      </p:sp>
      <p:pic>
        <p:nvPicPr>
          <p:cNvPr id="4" name="Imagem 3" descr="Uma imagem contendo no interior, mesa, pequeno, pia&#10;&#10;Descrição gerada automaticamente">
            <a:extLst>
              <a:ext uri="{FF2B5EF4-FFF2-40B4-BE49-F238E27FC236}">
                <a16:creationId xmlns:a16="http://schemas.microsoft.com/office/drawing/2014/main" id="{5A9CBA58-3EC1-4F79-AA5A-1DF31D690B6D}"/>
              </a:ext>
            </a:extLst>
          </p:cNvPr>
          <p:cNvPicPr>
            <a:picLocks noChangeAspect="1"/>
          </p:cNvPicPr>
          <p:nvPr/>
        </p:nvPicPr>
        <p:blipFill>
          <a:blip r:embed="rId4"/>
          <a:stretch>
            <a:fillRect/>
          </a:stretch>
        </p:blipFill>
        <p:spPr>
          <a:xfrm>
            <a:off x="6096000" y="324439"/>
            <a:ext cx="6209121" cy="6209121"/>
          </a:xfrm>
          <a:prstGeom prst="rect">
            <a:avLst/>
          </a:prstGeom>
        </p:spPr>
      </p:pic>
      <p:pic>
        <p:nvPicPr>
          <p:cNvPr id="5" name="Imagem 4" descr="Texto&#10;&#10;Descrição gerada automaticamente">
            <a:extLst>
              <a:ext uri="{FF2B5EF4-FFF2-40B4-BE49-F238E27FC236}">
                <a16:creationId xmlns:a16="http://schemas.microsoft.com/office/drawing/2014/main" id="{DA5B8D34-7AED-4CB0-9886-39D838723314}"/>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3AE1998C-E93F-4477-8325-8D0BAE062585}"/>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92721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0"/>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206905" y="1062338"/>
            <a:ext cx="5197433" cy="5016758"/>
          </a:xfrm>
          <a:prstGeom prst="rect">
            <a:avLst/>
          </a:prstGeom>
          <a:noFill/>
        </p:spPr>
        <p:txBody>
          <a:bodyPr wrap="square" rtlCol="0">
            <a:spAutoFit/>
          </a:bodyPr>
          <a:lstStyle/>
          <a:p>
            <a:pPr algn="ctr"/>
            <a:r>
              <a:rPr lang="pt-BR" sz="3200" dirty="0"/>
              <a:t>O que Jesus estava pedindo para aquele jovem? Tudo. É interessante notar que quando o jovem "retirou-se triste, porque era dono de muitas propriedades" (</a:t>
            </a:r>
            <a:r>
              <a:rPr lang="pt-BR" sz="3200" dirty="0" err="1"/>
              <a:t>Mt</a:t>
            </a:r>
            <a:r>
              <a:rPr lang="pt-BR" sz="3200" dirty="0"/>
              <a:t> 19:22), Jesus não correu atrás dele e disse: "Volte, fique tranquilo! Eu estava falando por parábolas.</a:t>
            </a:r>
          </a:p>
        </p:txBody>
      </p:sp>
      <p:pic>
        <p:nvPicPr>
          <p:cNvPr id="4" name="Imagem 3" descr="Uma imagem contendo pessoa, edifício, homem, janela&#10;&#10;Descrição gerada automaticamente">
            <a:extLst>
              <a:ext uri="{FF2B5EF4-FFF2-40B4-BE49-F238E27FC236}">
                <a16:creationId xmlns:a16="http://schemas.microsoft.com/office/drawing/2014/main" id="{46A79A12-43CF-419B-BABE-D7892C35A696}"/>
              </a:ext>
            </a:extLst>
          </p:cNvPr>
          <p:cNvPicPr>
            <a:picLocks noChangeAspect="1"/>
          </p:cNvPicPr>
          <p:nvPr/>
        </p:nvPicPr>
        <p:blipFill>
          <a:blip r:embed="rId4"/>
          <a:stretch>
            <a:fillRect/>
          </a:stretch>
        </p:blipFill>
        <p:spPr>
          <a:xfrm>
            <a:off x="5707083" y="238268"/>
            <a:ext cx="6381464" cy="6381464"/>
          </a:xfrm>
          <a:prstGeom prst="rect">
            <a:avLst/>
          </a:prstGeom>
        </p:spPr>
      </p:pic>
      <p:pic>
        <p:nvPicPr>
          <p:cNvPr id="5" name="Imagem 4" descr="Texto&#10;&#10;Descrição gerada automaticamente">
            <a:extLst>
              <a:ext uri="{FF2B5EF4-FFF2-40B4-BE49-F238E27FC236}">
                <a16:creationId xmlns:a16="http://schemas.microsoft.com/office/drawing/2014/main" id="{5810C182-81DB-4650-84A5-6167E08ECEE9}"/>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7CDE2F50-A37F-48AF-B938-7E9802632AE9}"/>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277646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6777"/>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582044" y="2073869"/>
            <a:ext cx="4908467" cy="3539430"/>
          </a:xfrm>
          <a:prstGeom prst="rect">
            <a:avLst/>
          </a:prstGeom>
          <a:noFill/>
        </p:spPr>
        <p:txBody>
          <a:bodyPr wrap="square" rtlCol="0">
            <a:spAutoFit/>
          </a:bodyPr>
          <a:lstStyle/>
          <a:p>
            <a:pPr algn="ctr"/>
            <a:r>
              <a:rPr lang="pt-BR" sz="3200" dirty="0"/>
              <a:t>Você só precisa entregar os dízimos e as ofertas e está tudo bem." Não! O dinheiro havia se tornado um deus na vida daquele jovem e apenas uma entrega completa seria aceitável.</a:t>
            </a:r>
          </a:p>
        </p:txBody>
      </p:sp>
      <p:pic>
        <p:nvPicPr>
          <p:cNvPr id="4" name="Imagem 3" descr="Uma imagem contendo pessoa, ao ar livre, segurando, pequeno&#10;&#10;Descrição gerada automaticamente">
            <a:extLst>
              <a:ext uri="{FF2B5EF4-FFF2-40B4-BE49-F238E27FC236}">
                <a16:creationId xmlns:a16="http://schemas.microsoft.com/office/drawing/2014/main" id="{98007431-C2D4-4815-9A8D-4D9A17E4AD22}"/>
              </a:ext>
            </a:extLst>
          </p:cNvPr>
          <p:cNvPicPr>
            <a:picLocks noChangeAspect="1"/>
          </p:cNvPicPr>
          <p:nvPr/>
        </p:nvPicPr>
        <p:blipFill>
          <a:blip r:embed="rId4"/>
          <a:stretch>
            <a:fillRect/>
          </a:stretch>
        </p:blipFill>
        <p:spPr>
          <a:xfrm>
            <a:off x="5797062" y="228067"/>
            <a:ext cx="6394938" cy="6394938"/>
          </a:xfrm>
          <a:prstGeom prst="rect">
            <a:avLst/>
          </a:prstGeom>
        </p:spPr>
      </p:pic>
      <p:pic>
        <p:nvPicPr>
          <p:cNvPr id="5" name="Imagem 4" descr="Texto&#10;&#10;Descrição gerada automaticamente">
            <a:extLst>
              <a:ext uri="{FF2B5EF4-FFF2-40B4-BE49-F238E27FC236}">
                <a16:creationId xmlns:a16="http://schemas.microsoft.com/office/drawing/2014/main" id="{B67BF88A-00EB-4CF2-90AF-A7A9AE8B61A2}"/>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A9D7675D-5996-41A3-96FA-15D53E304F29}"/>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238071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6777"/>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455667" y="1583489"/>
            <a:ext cx="4932218" cy="4524315"/>
          </a:xfrm>
          <a:prstGeom prst="rect">
            <a:avLst/>
          </a:prstGeom>
          <a:noFill/>
        </p:spPr>
        <p:txBody>
          <a:bodyPr wrap="square" rtlCol="0">
            <a:spAutoFit/>
          </a:bodyPr>
          <a:lstStyle/>
          <a:p>
            <a:pPr algn="ctr"/>
            <a:r>
              <a:rPr lang="pt-BR" sz="3200" dirty="0"/>
              <a:t>Se lermos a Bíblia honestamente, iremos chegar à conclusão de que Deus realmente quer tudo. Por esse motivo ele parabenizou a viúva  por entregar tudo. Ela é o padrão de entrega que Deus espera de cada um de nós.</a:t>
            </a:r>
          </a:p>
        </p:txBody>
      </p:sp>
      <p:pic>
        <p:nvPicPr>
          <p:cNvPr id="4" name="Imagem 3" descr="Uma imagem contendo no interior, mesa, pequeno, livro&#10;&#10;Descrição gerada automaticamente">
            <a:extLst>
              <a:ext uri="{FF2B5EF4-FFF2-40B4-BE49-F238E27FC236}">
                <a16:creationId xmlns:a16="http://schemas.microsoft.com/office/drawing/2014/main" id="{AB784731-270B-4709-8343-8E3ED5F3B2D4}"/>
              </a:ext>
            </a:extLst>
          </p:cNvPr>
          <p:cNvPicPr>
            <a:picLocks noChangeAspect="1"/>
          </p:cNvPicPr>
          <p:nvPr/>
        </p:nvPicPr>
        <p:blipFill>
          <a:blip r:embed="rId4"/>
          <a:stretch>
            <a:fillRect/>
          </a:stretch>
        </p:blipFill>
        <p:spPr>
          <a:xfrm>
            <a:off x="5843552" y="384806"/>
            <a:ext cx="6348448" cy="6367685"/>
          </a:xfrm>
          <a:prstGeom prst="rect">
            <a:avLst/>
          </a:prstGeom>
        </p:spPr>
      </p:pic>
      <p:pic>
        <p:nvPicPr>
          <p:cNvPr id="5" name="Imagem 4" descr="Texto&#10;&#10;Descrição gerada automaticamente">
            <a:extLst>
              <a:ext uri="{FF2B5EF4-FFF2-40B4-BE49-F238E27FC236}">
                <a16:creationId xmlns:a16="http://schemas.microsoft.com/office/drawing/2014/main" id="{91D6A1F6-3A11-4FA0-B4D7-1838A8563EA6}"/>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E5348CAD-631D-401B-8297-F7614D684D3B}"/>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215110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87341D-7C57-7341-B19D-85F92441B12C}"/>
              </a:ext>
            </a:extLst>
          </p:cNvPr>
          <p:cNvPicPr>
            <a:picLocks noChangeAspect="1"/>
          </p:cNvPicPr>
          <p:nvPr/>
        </p:nvPicPr>
        <p:blipFill>
          <a:blip r:embed="rId4"/>
          <a:stretch>
            <a:fillRect/>
          </a:stretch>
        </p:blipFill>
        <p:spPr>
          <a:xfrm>
            <a:off x="0" y="0"/>
            <a:ext cx="12192000" cy="6864626"/>
          </a:xfrm>
          <a:prstGeom prst="rect">
            <a:avLst/>
          </a:prstGeom>
          <a:blipFill>
            <a:blip r:embed="rId3"/>
            <a:stretch>
              <a:fillRect/>
            </a:stretch>
          </a:blipFill>
        </p:spPr>
      </p:pic>
      <p:sp>
        <p:nvSpPr>
          <p:cNvPr id="13" name="Rectangle 12">
            <a:extLst>
              <a:ext uri="{FF2B5EF4-FFF2-40B4-BE49-F238E27FC236}">
                <a16:creationId xmlns:a16="http://schemas.microsoft.com/office/drawing/2014/main" id="{75EEAA7B-FAFE-AA4C-8F24-7BF058EF9502}"/>
              </a:ext>
            </a:extLst>
          </p:cNvPr>
          <p:cNvSpPr/>
          <p:nvPr/>
        </p:nvSpPr>
        <p:spPr>
          <a:xfrm>
            <a:off x="1184031" y="1954502"/>
            <a:ext cx="3716215" cy="107953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0FF793B-9AF5-1D40-A936-E7FEBD4FE150}"/>
              </a:ext>
            </a:extLst>
          </p:cNvPr>
          <p:cNvSpPr txBox="1"/>
          <p:nvPr/>
        </p:nvSpPr>
        <p:spPr>
          <a:xfrm>
            <a:off x="1187881" y="2109546"/>
            <a:ext cx="3699859" cy="769441"/>
          </a:xfrm>
          <a:prstGeom prst="rect">
            <a:avLst/>
          </a:prstGeom>
          <a:noFill/>
        </p:spPr>
        <p:txBody>
          <a:bodyPr wrap="none" rtlCol="0">
            <a:spAutoFit/>
          </a:bodyPr>
          <a:lstStyle/>
          <a:p>
            <a:pPr algn="ctr"/>
            <a:r>
              <a:rPr lang="en-US" sz="4400" b="1" dirty="0">
                <a:solidFill>
                  <a:schemeClr val="bg1"/>
                </a:solidFill>
                <a:latin typeface="Abhaya Libre ExtraBold" panose="02000503000000000000" pitchFamily="2" charset="77"/>
                <a:cs typeface="Abhaya Libre ExtraBold" panose="02000503000000000000" pitchFamily="2" charset="77"/>
              </a:rPr>
              <a:t>MARCOS 12:44</a:t>
            </a:r>
          </a:p>
        </p:txBody>
      </p:sp>
      <p:sp>
        <p:nvSpPr>
          <p:cNvPr id="7" name="TextBox 1">
            <a:extLst>
              <a:ext uri="{FF2B5EF4-FFF2-40B4-BE49-F238E27FC236}">
                <a16:creationId xmlns:a16="http://schemas.microsoft.com/office/drawing/2014/main" id="{FCF12125-3268-4386-8D40-7BC4084FDADC}"/>
              </a:ext>
            </a:extLst>
          </p:cNvPr>
          <p:cNvSpPr txBox="1"/>
          <p:nvPr/>
        </p:nvSpPr>
        <p:spPr>
          <a:xfrm>
            <a:off x="83734" y="3823968"/>
            <a:ext cx="6143500" cy="2554545"/>
          </a:xfrm>
          <a:prstGeom prst="rect">
            <a:avLst/>
          </a:prstGeom>
          <a:noFill/>
        </p:spPr>
        <p:txBody>
          <a:bodyPr wrap="square" rtlCol="0">
            <a:spAutoFit/>
          </a:bodyPr>
          <a:lstStyle/>
          <a:p>
            <a:pPr algn="ctr"/>
            <a:r>
              <a:rPr lang="pt-BR" sz="3200" dirty="0"/>
              <a:t>"Porque todos eles deram daquilo que lhes sobrava; ela, porém, da sua pobreza deu tudo o que possuía, todo o seu sustento." MARCOS 12:44</a:t>
            </a:r>
            <a:endParaRPr lang="en-US" sz="3200" dirty="0">
              <a:latin typeface="Bw Modelica" pitchFamily="2" charset="77"/>
            </a:endParaRPr>
          </a:p>
        </p:txBody>
      </p:sp>
      <p:pic>
        <p:nvPicPr>
          <p:cNvPr id="3" name="Imagem 2" descr="Texto, Carta&#10;&#10;Descrição gerada automaticamente">
            <a:extLst>
              <a:ext uri="{FF2B5EF4-FFF2-40B4-BE49-F238E27FC236}">
                <a16:creationId xmlns:a16="http://schemas.microsoft.com/office/drawing/2014/main" id="{1EAD7FC2-DC1C-46BC-910E-02B6822F90DF}"/>
              </a:ext>
            </a:extLst>
          </p:cNvPr>
          <p:cNvPicPr>
            <a:picLocks noChangeAspect="1"/>
          </p:cNvPicPr>
          <p:nvPr/>
        </p:nvPicPr>
        <p:blipFill>
          <a:blip r:embed="rId5"/>
          <a:stretch>
            <a:fillRect/>
          </a:stretch>
        </p:blipFill>
        <p:spPr>
          <a:xfrm>
            <a:off x="6310968" y="782680"/>
            <a:ext cx="5481500" cy="5498111"/>
          </a:xfrm>
          <a:prstGeom prst="rect">
            <a:avLst/>
          </a:prstGeom>
        </p:spPr>
      </p:pic>
      <p:pic>
        <p:nvPicPr>
          <p:cNvPr id="8" name="Imagem 7" descr="Texto&#10;&#10;Descrição gerada automaticamente">
            <a:extLst>
              <a:ext uri="{FF2B5EF4-FFF2-40B4-BE49-F238E27FC236}">
                <a16:creationId xmlns:a16="http://schemas.microsoft.com/office/drawing/2014/main" id="{F4BEEFAC-5A32-426A-BFD5-68CBD5056B24}"/>
              </a:ext>
            </a:extLst>
          </p:cNvPr>
          <p:cNvPicPr>
            <a:picLocks noChangeAspect="1"/>
          </p:cNvPicPr>
          <p:nvPr/>
        </p:nvPicPr>
        <p:blipFill>
          <a:blip r:embed="rId6"/>
          <a:stretch>
            <a:fillRect/>
          </a:stretch>
        </p:blipFill>
        <p:spPr>
          <a:xfrm>
            <a:off x="0" y="54378"/>
            <a:ext cx="2115137" cy="987470"/>
          </a:xfrm>
          <a:prstGeom prst="rect">
            <a:avLst/>
          </a:prstGeom>
        </p:spPr>
      </p:pic>
      <p:sp>
        <p:nvSpPr>
          <p:cNvPr id="12" name="CaixaDeTexto 11">
            <a:extLst>
              <a:ext uri="{FF2B5EF4-FFF2-40B4-BE49-F238E27FC236}">
                <a16:creationId xmlns:a16="http://schemas.microsoft.com/office/drawing/2014/main" id="{89439371-78F2-4AB8-BB17-177DE1B4F40A}"/>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383773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6626"/>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225631" y="1009641"/>
            <a:ext cx="5676405" cy="5016758"/>
          </a:xfrm>
          <a:prstGeom prst="rect">
            <a:avLst/>
          </a:prstGeom>
          <a:noFill/>
        </p:spPr>
        <p:txBody>
          <a:bodyPr wrap="square" rtlCol="0">
            <a:spAutoFit/>
          </a:bodyPr>
          <a:lstStyle/>
          <a:p>
            <a:pPr algn="ctr"/>
            <a:r>
              <a:rPr lang="pt-BR" sz="3200" dirty="0"/>
              <a:t>Certo dia, uma mãe de cinco filhos, ao ouvir um sermão, decidiu entregar o que possuía como sacrifício pela causa de Deus. Ao voltar para casa, ela procurou entre seus pertences algo que pudesse entregar, mas percebeu que sua pobreza extrema não lhe permitia dispor de nada que fosse útil ou valioso.</a:t>
            </a:r>
          </a:p>
        </p:txBody>
      </p:sp>
      <p:pic>
        <p:nvPicPr>
          <p:cNvPr id="4" name="Imagem 3" descr="Mulher sentada no chão&#10;&#10;Descrição gerada automaticamente com confiança média">
            <a:extLst>
              <a:ext uri="{FF2B5EF4-FFF2-40B4-BE49-F238E27FC236}">
                <a16:creationId xmlns:a16="http://schemas.microsoft.com/office/drawing/2014/main" id="{A7CCA757-21DE-4F4B-97A6-6C1CAB022D02}"/>
              </a:ext>
            </a:extLst>
          </p:cNvPr>
          <p:cNvPicPr>
            <a:picLocks noChangeAspect="1"/>
          </p:cNvPicPr>
          <p:nvPr/>
        </p:nvPicPr>
        <p:blipFill>
          <a:blip r:embed="rId4"/>
          <a:stretch>
            <a:fillRect/>
          </a:stretch>
        </p:blipFill>
        <p:spPr>
          <a:xfrm>
            <a:off x="6198425" y="375137"/>
            <a:ext cx="5913956" cy="5931877"/>
          </a:xfrm>
          <a:prstGeom prst="rect">
            <a:avLst/>
          </a:prstGeom>
        </p:spPr>
      </p:pic>
      <p:pic>
        <p:nvPicPr>
          <p:cNvPr id="5" name="Imagem 4" descr="Texto&#10;&#10;Descrição gerada automaticamente">
            <a:extLst>
              <a:ext uri="{FF2B5EF4-FFF2-40B4-BE49-F238E27FC236}">
                <a16:creationId xmlns:a16="http://schemas.microsoft.com/office/drawing/2014/main" id="{FDF531C3-39B7-4327-9A69-1BCAD0BF3701}"/>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58BFC2CE-BA11-4212-8588-92975C8ADF0F}"/>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157564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6626"/>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154380" y="1126403"/>
            <a:ext cx="5349834" cy="5016758"/>
          </a:xfrm>
          <a:prstGeom prst="rect">
            <a:avLst/>
          </a:prstGeom>
          <a:noFill/>
        </p:spPr>
        <p:txBody>
          <a:bodyPr wrap="square" rtlCol="0">
            <a:spAutoFit/>
          </a:bodyPr>
          <a:lstStyle/>
          <a:p>
            <a:pPr algn="ctr"/>
            <a:r>
              <a:rPr lang="pt-BR" sz="3200" dirty="0"/>
              <a:t>De súbito, ela observou seus cinco filhos, três meninas e dois meninos. Ela então foi a seu quarto e fez a seguinte oração: "Senhor, não possuo riquezas materiais que possam ser usadas para Tua causa, mas tenho cinco filhos e neste momento os dedico às missões.</a:t>
            </a:r>
          </a:p>
        </p:txBody>
      </p:sp>
      <p:pic>
        <p:nvPicPr>
          <p:cNvPr id="4" name="Imagem 3" descr="Mulher com a mão no rosto&#10;&#10;Descrição gerada automaticamente com confiança média">
            <a:extLst>
              <a:ext uri="{FF2B5EF4-FFF2-40B4-BE49-F238E27FC236}">
                <a16:creationId xmlns:a16="http://schemas.microsoft.com/office/drawing/2014/main" id="{B40F61AF-DA77-4ACA-ADE6-08CA52A264CC}"/>
              </a:ext>
            </a:extLst>
          </p:cNvPr>
          <p:cNvPicPr>
            <a:picLocks noChangeAspect="1"/>
          </p:cNvPicPr>
          <p:nvPr/>
        </p:nvPicPr>
        <p:blipFill>
          <a:blip r:embed="rId4"/>
          <a:stretch>
            <a:fillRect/>
          </a:stretch>
        </p:blipFill>
        <p:spPr>
          <a:xfrm>
            <a:off x="5884985" y="131409"/>
            <a:ext cx="6307015" cy="6326127"/>
          </a:xfrm>
          <a:prstGeom prst="rect">
            <a:avLst/>
          </a:prstGeom>
        </p:spPr>
      </p:pic>
      <p:pic>
        <p:nvPicPr>
          <p:cNvPr id="5" name="Imagem 4" descr="Texto&#10;&#10;Descrição gerada automaticamente">
            <a:extLst>
              <a:ext uri="{FF2B5EF4-FFF2-40B4-BE49-F238E27FC236}">
                <a16:creationId xmlns:a16="http://schemas.microsoft.com/office/drawing/2014/main" id="{563DB9AA-CE72-4F54-9B70-3D2167B1E0F1}"/>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2437DC04-1321-4412-BE37-6A5149A1C058}"/>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260891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175846" y="0"/>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124844" y="2258444"/>
            <a:ext cx="4908467" cy="2554545"/>
          </a:xfrm>
          <a:prstGeom prst="rect">
            <a:avLst/>
          </a:prstGeom>
          <a:noFill/>
        </p:spPr>
        <p:txBody>
          <a:bodyPr wrap="square" rtlCol="0">
            <a:spAutoFit/>
          </a:bodyPr>
          <a:lstStyle/>
          <a:p>
            <a:pPr algn="ctr"/>
            <a:r>
              <a:rPr lang="pt-BR" sz="3200" dirty="0"/>
              <a:t>Usa-os como missionários." Alguns anos depois, todos os seus filhos começaram a servir a causa de Deus como missionários.</a:t>
            </a:r>
          </a:p>
        </p:txBody>
      </p:sp>
      <p:pic>
        <p:nvPicPr>
          <p:cNvPr id="4" name="Imagem 3" descr="Pessoas ao redor de uma mesa&#10;&#10;Descrição gerada automaticamente">
            <a:extLst>
              <a:ext uri="{FF2B5EF4-FFF2-40B4-BE49-F238E27FC236}">
                <a16:creationId xmlns:a16="http://schemas.microsoft.com/office/drawing/2014/main" id="{29290D64-67B9-4E3C-B3D2-BFEF602D0C18}"/>
              </a:ext>
            </a:extLst>
          </p:cNvPr>
          <p:cNvPicPr>
            <a:picLocks noChangeAspect="1"/>
          </p:cNvPicPr>
          <p:nvPr/>
        </p:nvPicPr>
        <p:blipFill>
          <a:blip r:embed="rId4"/>
          <a:stretch>
            <a:fillRect/>
          </a:stretch>
        </p:blipFill>
        <p:spPr>
          <a:xfrm>
            <a:off x="5756030" y="137331"/>
            <a:ext cx="6311126" cy="6311126"/>
          </a:xfrm>
          <a:prstGeom prst="rect">
            <a:avLst/>
          </a:prstGeom>
        </p:spPr>
      </p:pic>
      <p:pic>
        <p:nvPicPr>
          <p:cNvPr id="5" name="Imagem 4" descr="Texto&#10;&#10;Descrição gerada automaticamente">
            <a:extLst>
              <a:ext uri="{FF2B5EF4-FFF2-40B4-BE49-F238E27FC236}">
                <a16:creationId xmlns:a16="http://schemas.microsoft.com/office/drawing/2014/main" id="{15B5F2B6-CBCD-4579-B068-662BB86F0CA3}"/>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4D002C5A-F913-47D8-933D-2E74CD4AA82B}"/>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24109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175846" y="0"/>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0" y="1443841"/>
            <a:ext cx="5367647" cy="5016758"/>
          </a:xfrm>
          <a:prstGeom prst="rect">
            <a:avLst/>
          </a:prstGeom>
          <a:noFill/>
        </p:spPr>
        <p:txBody>
          <a:bodyPr wrap="square" rtlCol="0">
            <a:spAutoFit/>
          </a:bodyPr>
          <a:lstStyle/>
          <a:p>
            <a:pPr algn="ctr"/>
            <a:r>
              <a:rPr lang="pt-BR" sz="3200" dirty="0"/>
              <a:t>Uma história como essa é emocionante, não é? É esse tipo de entrega completa que a história da viúva nos convida a fazer. Não é apenas uma questão de quanto você devolve de dízimos e ofertas, ou quantos sábados você guarda, ou que tipo de comida você come.</a:t>
            </a:r>
          </a:p>
        </p:txBody>
      </p:sp>
      <p:pic>
        <p:nvPicPr>
          <p:cNvPr id="4" name="Imagem 3" descr="Uma imagem contendo pessoa, ao ar livre, segurando, pequeno&#10;&#10;Descrição gerada automaticamente">
            <a:extLst>
              <a:ext uri="{FF2B5EF4-FFF2-40B4-BE49-F238E27FC236}">
                <a16:creationId xmlns:a16="http://schemas.microsoft.com/office/drawing/2014/main" id="{C3ACFAFA-971A-4606-9BCB-98AF3FAD028C}"/>
              </a:ext>
            </a:extLst>
          </p:cNvPr>
          <p:cNvPicPr>
            <a:picLocks noChangeAspect="1"/>
          </p:cNvPicPr>
          <p:nvPr/>
        </p:nvPicPr>
        <p:blipFill>
          <a:blip r:embed="rId4"/>
          <a:stretch>
            <a:fillRect/>
          </a:stretch>
        </p:blipFill>
        <p:spPr>
          <a:xfrm>
            <a:off x="5650524" y="158262"/>
            <a:ext cx="6541475" cy="6541475"/>
          </a:xfrm>
          <a:prstGeom prst="rect">
            <a:avLst/>
          </a:prstGeom>
        </p:spPr>
      </p:pic>
      <p:pic>
        <p:nvPicPr>
          <p:cNvPr id="5" name="Imagem 4" descr="Texto&#10;&#10;Descrição gerada automaticamente">
            <a:extLst>
              <a:ext uri="{FF2B5EF4-FFF2-40B4-BE49-F238E27FC236}">
                <a16:creationId xmlns:a16="http://schemas.microsoft.com/office/drawing/2014/main" id="{01D0C639-368A-47FF-8B84-265347092812}"/>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CF28D5AA-C3AB-45BF-9AD4-B465F0CA29C4}"/>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69575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175846" y="0"/>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175846" y="1267399"/>
            <a:ext cx="5185711" cy="4524315"/>
          </a:xfrm>
          <a:prstGeom prst="rect">
            <a:avLst/>
          </a:prstGeom>
          <a:noFill/>
        </p:spPr>
        <p:txBody>
          <a:bodyPr wrap="square" rtlCol="0">
            <a:spAutoFit/>
          </a:bodyPr>
          <a:lstStyle/>
          <a:p>
            <a:pPr algn="ctr"/>
            <a:r>
              <a:rPr lang="pt-BR" sz="3200" dirty="0"/>
              <a:t>O inimigo quer nos enganar nos fazendo pensar que a entrega de uma parte do que temos já é o suficiente. As vezes, nós nos </a:t>
            </a:r>
            <a:r>
              <a:rPr lang="pt-BR" sz="3200" dirty="0" err="1"/>
              <a:t>autoenganamos</a:t>
            </a:r>
            <a:r>
              <a:rPr lang="pt-BR" sz="3200" dirty="0"/>
              <a:t> ao pensar que entregar apenas uma parte do que temos ou somos é o bastante.</a:t>
            </a:r>
            <a:endParaRPr lang="en-US" sz="3200" dirty="0">
              <a:latin typeface="Bw Modelica" pitchFamily="2" charset="77"/>
            </a:endParaRPr>
          </a:p>
        </p:txBody>
      </p:sp>
      <p:pic>
        <p:nvPicPr>
          <p:cNvPr id="4" name="Imagem 3" descr="Mão de pessoa&#10;&#10;Descrição gerada automaticamente com confiança média">
            <a:extLst>
              <a:ext uri="{FF2B5EF4-FFF2-40B4-BE49-F238E27FC236}">
                <a16:creationId xmlns:a16="http://schemas.microsoft.com/office/drawing/2014/main" id="{E8E6A10B-E1E5-4156-ADD0-057168E1FC26}"/>
              </a:ext>
            </a:extLst>
          </p:cNvPr>
          <p:cNvPicPr>
            <a:picLocks noChangeAspect="1"/>
          </p:cNvPicPr>
          <p:nvPr/>
        </p:nvPicPr>
        <p:blipFill>
          <a:blip r:embed="rId4"/>
          <a:stretch>
            <a:fillRect/>
          </a:stretch>
        </p:blipFill>
        <p:spPr>
          <a:xfrm>
            <a:off x="5779477" y="302613"/>
            <a:ext cx="6135279" cy="6153871"/>
          </a:xfrm>
          <a:prstGeom prst="rect">
            <a:avLst/>
          </a:prstGeom>
        </p:spPr>
      </p:pic>
      <p:pic>
        <p:nvPicPr>
          <p:cNvPr id="5" name="Imagem 4" descr="Texto&#10;&#10;Descrição gerada automaticamente">
            <a:extLst>
              <a:ext uri="{FF2B5EF4-FFF2-40B4-BE49-F238E27FC236}">
                <a16:creationId xmlns:a16="http://schemas.microsoft.com/office/drawing/2014/main" id="{CE49A0C0-2F33-40AA-8D49-1088BF9F1A31}"/>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D5660236-908A-45EF-8532-BE02C7B4C217}"/>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309641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0"/>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201044" y="1041848"/>
            <a:ext cx="5894956" cy="5509200"/>
          </a:xfrm>
          <a:prstGeom prst="rect">
            <a:avLst/>
          </a:prstGeom>
          <a:noFill/>
        </p:spPr>
        <p:txBody>
          <a:bodyPr wrap="square" rtlCol="0">
            <a:spAutoFit/>
          </a:bodyPr>
          <a:lstStyle/>
          <a:p>
            <a:pPr algn="ctr"/>
            <a:r>
              <a:rPr lang="pt-BR" sz="3200" spc="-150" dirty="0"/>
              <a:t>Quando eu era criança, nas salinhas da Escola Sabatina, nós cantávamos uma música sobre o sábado que dizia: "Um, dois, três, quatro, cinco, seis para nós, e o sétimo é para Cristo." Eu cresci cantando essa música e pensando que Deus "cabia" apenas no sábado e os outros dias eram meus. O sábado era o dia do "não fazer" e os outros seis dias, como eram meus, eram os dias do "tudo pode".</a:t>
            </a:r>
          </a:p>
        </p:txBody>
      </p:sp>
      <p:pic>
        <p:nvPicPr>
          <p:cNvPr id="4" name="Imagem 3" descr="Criança sentada em frente a computador&#10;&#10;Descrição gerada automaticamente com confiança baixa">
            <a:extLst>
              <a:ext uri="{FF2B5EF4-FFF2-40B4-BE49-F238E27FC236}">
                <a16:creationId xmlns:a16="http://schemas.microsoft.com/office/drawing/2014/main" id="{B4DF661C-DAE1-4059-8602-6A6EE85AF76A}"/>
              </a:ext>
            </a:extLst>
          </p:cNvPr>
          <p:cNvPicPr>
            <a:picLocks noChangeAspect="1"/>
          </p:cNvPicPr>
          <p:nvPr/>
        </p:nvPicPr>
        <p:blipFill>
          <a:blip r:embed="rId4"/>
          <a:stretch>
            <a:fillRect/>
          </a:stretch>
        </p:blipFill>
        <p:spPr>
          <a:xfrm>
            <a:off x="6278097" y="362261"/>
            <a:ext cx="6114947" cy="6133477"/>
          </a:xfrm>
          <a:prstGeom prst="rect">
            <a:avLst/>
          </a:prstGeom>
        </p:spPr>
      </p:pic>
      <p:pic>
        <p:nvPicPr>
          <p:cNvPr id="5" name="Imagem 4" descr="Texto&#10;&#10;Descrição gerada automaticamente">
            <a:extLst>
              <a:ext uri="{FF2B5EF4-FFF2-40B4-BE49-F238E27FC236}">
                <a16:creationId xmlns:a16="http://schemas.microsoft.com/office/drawing/2014/main" id="{BB754E05-3235-45C9-9229-84C1AC425EC8}"/>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C6035E3C-2C34-4C67-9578-62C2BD79BFC0}"/>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242961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0"/>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229968" y="1166842"/>
            <a:ext cx="5319542" cy="4524315"/>
          </a:xfrm>
          <a:prstGeom prst="rect">
            <a:avLst/>
          </a:prstGeom>
          <a:noFill/>
        </p:spPr>
        <p:txBody>
          <a:bodyPr wrap="square" rtlCol="0">
            <a:spAutoFit/>
          </a:bodyPr>
          <a:lstStyle/>
          <a:p>
            <a:pPr algn="ctr"/>
            <a:r>
              <a:rPr lang="pt-BR" sz="3200" dirty="0"/>
              <a:t>Não concordo com o conceito dessa música. Biblicamente, não deveríamos transmitir a ideia de que, em uma semana, Deus só quer um dia e os outros são completamente meus. Deus quer que eu aprenda a andar com Ele todos os dias, não apenas no sábado.</a:t>
            </a:r>
          </a:p>
        </p:txBody>
      </p:sp>
      <p:pic>
        <p:nvPicPr>
          <p:cNvPr id="4" name="Imagem 3" descr="Mão de pessoa&#10;&#10;Descrição gerada automaticamente com confiança média">
            <a:extLst>
              <a:ext uri="{FF2B5EF4-FFF2-40B4-BE49-F238E27FC236}">
                <a16:creationId xmlns:a16="http://schemas.microsoft.com/office/drawing/2014/main" id="{94B8D80C-422A-48A9-BC99-ACE2B9F15BAB}"/>
              </a:ext>
            </a:extLst>
          </p:cNvPr>
          <p:cNvPicPr>
            <a:picLocks noChangeAspect="1"/>
          </p:cNvPicPr>
          <p:nvPr/>
        </p:nvPicPr>
        <p:blipFill>
          <a:blip r:embed="rId4"/>
          <a:stretch>
            <a:fillRect/>
          </a:stretch>
        </p:blipFill>
        <p:spPr>
          <a:xfrm>
            <a:off x="5779477" y="182199"/>
            <a:ext cx="6282585" cy="6282585"/>
          </a:xfrm>
          <a:prstGeom prst="rect">
            <a:avLst/>
          </a:prstGeom>
        </p:spPr>
      </p:pic>
      <p:pic>
        <p:nvPicPr>
          <p:cNvPr id="5" name="Imagem 4" descr="Texto&#10;&#10;Descrição gerada automaticamente">
            <a:extLst>
              <a:ext uri="{FF2B5EF4-FFF2-40B4-BE49-F238E27FC236}">
                <a16:creationId xmlns:a16="http://schemas.microsoft.com/office/drawing/2014/main" id="{35E0C590-EC8E-4C74-B5E0-40F83AE860FC}"/>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FB0CAF3B-AB83-4BC3-9C7F-94F52600CED1}"/>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252741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6626"/>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451913" y="1101787"/>
            <a:ext cx="5284519" cy="4524315"/>
          </a:xfrm>
          <a:prstGeom prst="rect">
            <a:avLst/>
          </a:prstGeom>
          <a:noFill/>
        </p:spPr>
        <p:txBody>
          <a:bodyPr wrap="square" rtlCol="0">
            <a:spAutoFit/>
          </a:bodyPr>
          <a:lstStyle/>
          <a:p>
            <a:pPr algn="ctr"/>
            <a:r>
              <a:rPr lang="pt-BR" sz="3200" dirty="0"/>
              <a:t>Preciso buscar a Deus, desfrutar de Sua presença, fazer o culto pessoal e familiar no domingo, na segunda, terça, quarta, quinta, sexta e no sábado. O sábado é um dia exclusivo para estar na presença de Deus, mas não é o único dia para isso.</a:t>
            </a:r>
          </a:p>
        </p:txBody>
      </p:sp>
      <p:pic>
        <p:nvPicPr>
          <p:cNvPr id="4" name="Imagem 3" descr="Mão segurando um cartão&#10;&#10;Descrição gerada automaticamente">
            <a:extLst>
              <a:ext uri="{FF2B5EF4-FFF2-40B4-BE49-F238E27FC236}">
                <a16:creationId xmlns:a16="http://schemas.microsoft.com/office/drawing/2014/main" id="{E9B3BEC7-2F76-4E91-B0C0-A323B3486544}"/>
              </a:ext>
            </a:extLst>
          </p:cNvPr>
          <p:cNvPicPr>
            <a:picLocks noChangeAspect="1"/>
          </p:cNvPicPr>
          <p:nvPr/>
        </p:nvPicPr>
        <p:blipFill>
          <a:blip r:embed="rId4"/>
          <a:stretch>
            <a:fillRect/>
          </a:stretch>
        </p:blipFill>
        <p:spPr>
          <a:xfrm>
            <a:off x="6096000" y="164123"/>
            <a:ext cx="6096000" cy="6096000"/>
          </a:xfrm>
          <a:prstGeom prst="rect">
            <a:avLst/>
          </a:prstGeom>
        </p:spPr>
      </p:pic>
      <p:pic>
        <p:nvPicPr>
          <p:cNvPr id="5" name="Imagem 4" descr="Texto&#10;&#10;Descrição gerada automaticamente">
            <a:extLst>
              <a:ext uri="{FF2B5EF4-FFF2-40B4-BE49-F238E27FC236}">
                <a16:creationId xmlns:a16="http://schemas.microsoft.com/office/drawing/2014/main" id="{81B79528-8D79-488A-ABF1-18B03D238929}"/>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66906941-67FB-4610-B06B-8B0B56254922}"/>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375433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6626"/>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154379" y="1801851"/>
            <a:ext cx="5464243" cy="3970318"/>
          </a:xfrm>
          <a:prstGeom prst="rect">
            <a:avLst/>
          </a:prstGeom>
          <a:noFill/>
        </p:spPr>
        <p:txBody>
          <a:bodyPr wrap="square" rtlCol="0">
            <a:spAutoFit/>
          </a:bodyPr>
          <a:lstStyle/>
          <a:p>
            <a:pPr algn="ctr"/>
            <a:r>
              <a:rPr lang="pt-BR" sz="3600" dirty="0"/>
              <a:t>Certo dia, eu conversava com um amigo e experiente pastor sobre minha preocupação com a pequena quantidade de adoradores nos cultos de oração quarta-feira.</a:t>
            </a:r>
          </a:p>
        </p:txBody>
      </p:sp>
      <p:pic>
        <p:nvPicPr>
          <p:cNvPr id="4" name="Imagem 3" descr="Homem de terno e gravata com pessoas ao redor&#10;&#10;Descrição gerada automaticamente com confiança média">
            <a:extLst>
              <a:ext uri="{FF2B5EF4-FFF2-40B4-BE49-F238E27FC236}">
                <a16:creationId xmlns:a16="http://schemas.microsoft.com/office/drawing/2014/main" id="{BF208591-C915-4723-9707-DC2847FFB002}"/>
              </a:ext>
            </a:extLst>
          </p:cNvPr>
          <p:cNvPicPr>
            <a:picLocks noChangeAspect="1"/>
          </p:cNvPicPr>
          <p:nvPr/>
        </p:nvPicPr>
        <p:blipFill>
          <a:blip r:embed="rId4"/>
          <a:stretch>
            <a:fillRect/>
          </a:stretch>
        </p:blipFill>
        <p:spPr>
          <a:xfrm>
            <a:off x="5779477" y="209709"/>
            <a:ext cx="6412523" cy="6431955"/>
          </a:xfrm>
          <a:prstGeom prst="rect">
            <a:avLst/>
          </a:prstGeom>
        </p:spPr>
      </p:pic>
      <p:pic>
        <p:nvPicPr>
          <p:cNvPr id="5" name="Imagem 4" descr="Texto&#10;&#10;Descrição gerada automaticamente">
            <a:extLst>
              <a:ext uri="{FF2B5EF4-FFF2-40B4-BE49-F238E27FC236}">
                <a16:creationId xmlns:a16="http://schemas.microsoft.com/office/drawing/2014/main" id="{760924EA-9C19-49D1-950C-C6F9226D029B}"/>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27E85903-0BB0-4D6C-B25B-9877F3C5DEF1}"/>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221821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6626"/>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318407" y="1443841"/>
            <a:ext cx="5473459" cy="4524315"/>
          </a:xfrm>
          <a:prstGeom prst="rect">
            <a:avLst/>
          </a:prstGeom>
          <a:noFill/>
        </p:spPr>
        <p:txBody>
          <a:bodyPr wrap="square" rtlCol="0">
            <a:spAutoFit/>
          </a:bodyPr>
          <a:lstStyle/>
          <a:p>
            <a:pPr algn="ctr"/>
            <a:r>
              <a:rPr lang="pt-BR" sz="3200" dirty="0"/>
              <a:t>Ele me fez refletir com as seguintes palavras: "Minha grande preocupação não é com a igreja vazia nos cultos de quarta-feira, mas com a igreja cheia nos sábados pela manhã, mas cheia de pessoas vazias de Deus por terem passado a semana toda longe Dele."</a:t>
            </a:r>
          </a:p>
        </p:txBody>
      </p:sp>
      <p:pic>
        <p:nvPicPr>
          <p:cNvPr id="4" name="Imagem 3" descr="Menina com a mão no rosto&#10;&#10;Descrição gerada automaticamente com confiança média">
            <a:extLst>
              <a:ext uri="{FF2B5EF4-FFF2-40B4-BE49-F238E27FC236}">
                <a16:creationId xmlns:a16="http://schemas.microsoft.com/office/drawing/2014/main" id="{0DE610C4-EABB-4E37-9C58-2498C1812962}"/>
              </a:ext>
            </a:extLst>
          </p:cNvPr>
          <p:cNvPicPr>
            <a:picLocks noChangeAspect="1"/>
          </p:cNvPicPr>
          <p:nvPr/>
        </p:nvPicPr>
        <p:blipFill>
          <a:blip r:embed="rId4"/>
          <a:stretch>
            <a:fillRect/>
          </a:stretch>
        </p:blipFill>
        <p:spPr>
          <a:xfrm>
            <a:off x="6110273" y="354241"/>
            <a:ext cx="6081728" cy="6081728"/>
          </a:xfrm>
          <a:prstGeom prst="rect">
            <a:avLst/>
          </a:prstGeom>
        </p:spPr>
      </p:pic>
      <p:pic>
        <p:nvPicPr>
          <p:cNvPr id="5" name="Imagem 4" descr="Texto&#10;&#10;Descrição gerada automaticamente">
            <a:extLst>
              <a:ext uri="{FF2B5EF4-FFF2-40B4-BE49-F238E27FC236}">
                <a16:creationId xmlns:a16="http://schemas.microsoft.com/office/drawing/2014/main" id="{D4F1124E-31D2-4868-9830-DBB6EFB263B4}"/>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A209C523-CBE5-42DD-9AA7-07F803327114}"/>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95230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87341D-7C57-7341-B19D-85F92441B12C}"/>
              </a:ext>
            </a:extLst>
          </p:cNvPr>
          <p:cNvPicPr>
            <a:picLocks noChangeAspect="1"/>
          </p:cNvPicPr>
          <p:nvPr/>
        </p:nvPicPr>
        <p:blipFill>
          <a:blip r:embed="rId3"/>
          <a:stretch>
            <a:fillRect/>
          </a:stretch>
        </p:blipFill>
        <p:spPr>
          <a:xfrm>
            <a:off x="0" y="0"/>
            <a:ext cx="12192000" cy="6864626"/>
          </a:xfrm>
          <a:prstGeom prst="rect">
            <a:avLst/>
          </a:prstGeom>
        </p:spPr>
      </p:pic>
      <p:sp>
        <p:nvSpPr>
          <p:cNvPr id="13" name="Rectangle 12">
            <a:extLst>
              <a:ext uri="{FF2B5EF4-FFF2-40B4-BE49-F238E27FC236}">
                <a16:creationId xmlns:a16="http://schemas.microsoft.com/office/drawing/2014/main" id="{75EEAA7B-FAFE-AA4C-8F24-7BF058EF9502}"/>
              </a:ext>
            </a:extLst>
          </p:cNvPr>
          <p:cNvSpPr/>
          <p:nvPr/>
        </p:nvSpPr>
        <p:spPr>
          <a:xfrm>
            <a:off x="1312984" y="1849945"/>
            <a:ext cx="3516923" cy="76944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0FF793B-9AF5-1D40-A936-E7FEBD4FE150}"/>
              </a:ext>
            </a:extLst>
          </p:cNvPr>
          <p:cNvSpPr txBox="1"/>
          <p:nvPr/>
        </p:nvSpPr>
        <p:spPr>
          <a:xfrm>
            <a:off x="799451" y="1820869"/>
            <a:ext cx="4686950" cy="769441"/>
          </a:xfrm>
          <a:prstGeom prst="rect">
            <a:avLst/>
          </a:prstGeom>
          <a:noFill/>
        </p:spPr>
        <p:txBody>
          <a:bodyPr wrap="square" rtlCol="0">
            <a:spAutoFit/>
          </a:bodyPr>
          <a:lstStyle/>
          <a:p>
            <a:pPr algn="ctr"/>
            <a:r>
              <a:rPr lang="pt-BR" sz="4400" b="1" dirty="0">
                <a:solidFill>
                  <a:schemeClr val="bg1"/>
                </a:solidFill>
                <a:latin typeface="Abhaya Libre ExtraBold" panose="02000503000000000000" pitchFamily="2" charset="77"/>
                <a:cs typeface="Abhaya Libre ExtraBold" panose="02000503000000000000" pitchFamily="2" charset="77"/>
              </a:rPr>
              <a:t>A.W.TOZER</a:t>
            </a:r>
            <a:endParaRPr lang="en-US" sz="4400" b="1" dirty="0">
              <a:solidFill>
                <a:schemeClr val="bg1"/>
              </a:solidFill>
              <a:latin typeface="Abhaya Libre ExtraBold" panose="02000503000000000000" pitchFamily="2" charset="77"/>
              <a:cs typeface="Abhaya Libre ExtraBold" panose="02000503000000000000" pitchFamily="2" charset="77"/>
            </a:endParaRPr>
          </a:p>
        </p:txBody>
      </p:sp>
      <p:sp>
        <p:nvSpPr>
          <p:cNvPr id="7" name="TextBox 1">
            <a:extLst>
              <a:ext uri="{FF2B5EF4-FFF2-40B4-BE49-F238E27FC236}">
                <a16:creationId xmlns:a16="http://schemas.microsoft.com/office/drawing/2014/main" id="{FCF12125-3268-4386-8D40-7BC4084FDADC}"/>
              </a:ext>
            </a:extLst>
          </p:cNvPr>
          <p:cNvSpPr txBox="1"/>
          <p:nvPr/>
        </p:nvSpPr>
        <p:spPr>
          <a:xfrm>
            <a:off x="338666" y="3330674"/>
            <a:ext cx="5364303" cy="2554545"/>
          </a:xfrm>
          <a:prstGeom prst="rect">
            <a:avLst/>
          </a:prstGeom>
          <a:noFill/>
        </p:spPr>
        <p:txBody>
          <a:bodyPr wrap="square" rtlCol="0">
            <a:spAutoFit/>
          </a:bodyPr>
          <a:lstStyle/>
          <a:p>
            <a:pPr algn="ctr"/>
            <a:r>
              <a:rPr lang="pt-BR" sz="3200" dirty="0"/>
              <a:t>"Se as insondáveis riquezas de Cristo não merecem que por elas soframos, é bom saber disso agora e parar de brincar de religião."</a:t>
            </a:r>
            <a:endParaRPr lang="en-US" sz="3200" dirty="0">
              <a:latin typeface="Bw Modelica" pitchFamily="2" charset="77"/>
            </a:endParaRPr>
          </a:p>
        </p:txBody>
      </p:sp>
      <p:pic>
        <p:nvPicPr>
          <p:cNvPr id="3" name="Imagem 2" descr="Homem em pé em frente a água&#10;&#10;Descrição gerada automaticamente">
            <a:extLst>
              <a:ext uri="{FF2B5EF4-FFF2-40B4-BE49-F238E27FC236}">
                <a16:creationId xmlns:a16="http://schemas.microsoft.com/office/drawing/2014/main" id="{AEC130FF-ECCC-4270-910A-668290C9BB8A}"/>
              </a:ext>
            </a:extLst>
          </p:cNvPr>
          <p:cNvPicPr>
            <a:picLocks noChangeAspect="1"/>
          </p:cNvPicPr>
          <p:nvPr/>
        </p:nvPicPr>
        <p:blipFill>
          <a:blip r:embed="rId4"/>
          <a:stretch>
            <a:fillRect/>
          </a:stretch>
        </p:blipFill>
        <p:spPr>
          <a:xfrm>
            <a:off x="6489032" y="782052"/>
            <a:ext cx="5702968" cy="5702968"/>
          </a:xfrm>
          <a:prstGeom prst="rect">
            <a:avLst/>
          </a:prstGeom>
        </p:spPr>
      </p:pic>
      <p:pic>
        <p:nvPicPr>
          <p:cNvPr id="8" name="Imagem 7" descr="Texto&#10;&#10;Descrição gerada automaticamente">
            <a:extLst>
              <a:ext uri="{FF2B5EF4-FFF2-40B4-BE49-F238E27FC236}">
                <a16:creationId xmlns:a16="http://schemas.microsoft.com/office/drawing/2014/main" id="{C0A39B1E-35E4-458D-A802-6390C7F94B34}"/>
              </a:ext>
            </a:extLst>
          </p:cNvPr>
          <p:cNvPicPr>
            <a:picLocks noChangeAspect="1"/>
          </p:cNvPicPr>
          <p:nvPr/>
        </p:nvPicPr>
        <p:blipFill>
          <a:blip r:embed="rId5"/>
          <a:stretch>
            <a:fillRect/>
          </a:stretch>
        </p:blipFill>
        <p:spPr>
          <a:xfrm>
            <a:off x="0" y="54378"/>
            <a:ext cx="2115137" cy="987470"/>
          </a:xfrm>
          <a:prstGeom prst="rect">
            <a:avLst/>
          </a:prstGeom>
        </p:spPr>
      </p:pic>
      <p:sp>
        <p:nvSpPr>
          <p:cNvPr id="11" name="CaixaDeTexto 10">
            <a:extLst>
              <a:ext uri="{FF2B5EF4-FFF2-40B4-BE49-F238E27FC236}">
                <a16:creationId xmlns:a16="http://schemas.microsoft.com/office/drawing/2014/main" id="{AD3AA9D9-79D5-4C8B-9018-1D2106EC8B59}"/>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93109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6626"/>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190005" y="1655972"/>
            <a:ext cx="5671533" cy="4524315"/>
          </a:xfrm>
          <a:prstGeom prst="rect">
            <a:avLst/>
          </a:prstGeom>
          <a:noFill/>
        </p:spPr>
        <p:txBody>
          <a:bodyPr wrap="square" rtlCol="0">
            <a:spAutoFit/>
          </a:bodyPr>
          <a:lstStyle/>
          <a:p>
            <a:pPr algn="ctr"/>
            <a:r>
              <a:rPr lang="pt-BR" sz="3200" dirty="0"/>
              <a:t>Por esse motivo, ao falar sobre a guarda do sábado e as reuniões solenes que aconteciam no tempo do profeta Isaías, Deus usa palavras duras como não posso suportar", "estou cansado", "quando multiplicam as suas orações, não as ouço" (</a:t>
            </a:r>
            <a:r>
              <a:rPr lang="pt-BR" sz="3200" dirty="0" err="1"/>
              <a:t>Is</a:t>
            </a:r>
            <a:r>
              <a:rPr lang="pt-BR" sz="3200" dirty="0"/>
              <a:t> 1:13- 15).</a:t>
            </a:r>
          </a:p>
        </p:txBody>
      </p:sp>
      <p:pic>
        <p:nvPicPr>
          <p:cNvPr id="4" name="Imagem 3">
            <a:extLst>
              <a:ext uri="{FF2B5EF4-FFF2-40B4-BE49-F238E27FC236}">
                <a16:creationId xmlns:a16="http://schemas.microsoft.com/office/drawing/2014/main" id="{B67DC625-73E0-4807-8BA1-AFB0509AD800}"/>
              </a:ext>
            </a:extLst>
          </p:cNvPr>
          <p:cNvPicPr>
            <a:picLocks noChangeAspect="1"/>
          </p:cNvPicPr>
          <p:nvPr/>
        </p:nvPicPr>
        <p:blipFill>
          <a:blip r:embed="rId4"/>
          <a:srcRect/>
          <a:stretch/>
        </p:blipFill>
        <p:spPr>
          <a:xfrm>
            <a:off x="5967046" y="316523"/>
            <a:ext cx="6224954" cy="6224954"/>
          </a:xfrm>
          <a:prstGeom prst="rect">
            <a:avLst/>
          </a:prstGeom>
        </p:spPr>
      </p:pic>
      <p:pic>
        <p:nvPicPr>
          <p:cNvPr id="5" name="Imagem 4" descr="Texto&#10;&#10;Descrição gerada automaticamente">
            <a:extLst>
              <a:ext uri="{FF2B5EF4-FFF2-40B4-BE49-F238E27FC236}">
                <a16:creationId xmlns:a16="http://schemas.microsoft.com/office/drawing/2014/main" id="{04570939-81D9-434E-A212-9DDD9001421D}"/>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2D87066E-1F52-4571-BB6A-75E983CFE381}"/>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622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0"/>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136834" y="1124996"/>
            <a:ext cx="5265487" cy="5016758"/>
          </a:xfrm>
          <a:prstGeom prst="rect">
            <a:avLst/>
          </a:prstGeom>
          <a:noFill/>
        </p:spPr>
        <p:txBody>
          <a:bodyPr wrap="square" rtlCol="0">
            <a:spAutoFit/>
          </a:bodyPr>
          <a:lstStyle/>
          <a:p>
            <a:pPr algn="ctr"/>
            <a:r>
              <a:rPr lang="pt-BR" sz="3200" dirty="0"/>
              <a:t>Deus não está Se colocando contra o sábado. Na verdade, Ele está fazendo uma acusação a pessoas que iam ao templo no sábado o coração cheio de iniquidade  pessoas que achavam que o sábado era um requisito a ser cumprido e não um dia a ser celebrado.</a:t>
            </a:r>
          </a:p>
        </p:txBody>
      </p:sp>
      <p:pic>
        <p:nvPicPr>
          <p:cNvPr id="4" name="Imagem 3" descr="Uma imagem contendo pessoa, homem, grupo, pessoas&#10;&#10;Descrição gerada automaticamente">
            <a:extLst>
              <a:ext uri="{FF2B5EF4-FFF2-40B4-BE49-F238E27FC236}">
                <a16:creationId xmlns:a16="http://schemas.microsoft.com/office/drawing/2014/main" id="{E64CF147-EF92-4B68-B609-FAF7E11C8885}"/>
              </a:ext>
            </a:extLst>
          </p:cNvPr>
          <p:cNvPicPr>
            <a:picLocks noChangeAspect="1"/>
          </p:cNvPicPr>
          <p:nvPr/>
        </p:nvPicPr>
        <p:blipFill>
          <a:blip r:embed="rId4"/>
          <a:stretch>
            <a:fillRect/>
          </a:stretch>
        </p:blipFill>
        <p:spPr>
          <a:xfrm>
            <a:off x="5539154" y="0"/>
            <a:ext cx="6482862" cy="6482862"/>
          </a:xfrm>
          <a:prstGeom prst="rect">
            <a:avLst/>
          </a:prstGeom>
        </p:spPr>
      </p:pic>
      <p:pic>
        <p:nvPicPr>
          <p:cNvPr id="5" name="Imagem 4" descr="Texto&#10;&#10;Descrição gerada automaticamente">
            <a:extLst>
              <a:ext uri="{FF2B5EF4-FFF2-40B4-BE49-F238E27FC236}">
                <a16:creationId xmlns:a16="http://schemas.microsoft.com/office/drawing/2014/main" id="{E775D72A-2BEA-4E9D-9F38-C5D21708CCF6}"/>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A94775FD-EAA2-4D64-81C4-75F6DED976BF}"/>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12875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0"/>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213757" y="2090172"/>
            <a:ext cx="5143690" cy="3970318"/>
          </a:xfrm>
          <a:prstGeom prst="rect">
            <a:avLst/>
          </a:prstGeom>
          <a:noFill/>
        </p:spPr>
        <p:txBody>
          <a:bodyPr wrap="square" rtlCol="0">
            <a:spAutoFit/>
          </a:bodyPr>
          <a:lstStyle/>
          <a:p>
            <a:pPr algn="ctr"/>
            <a:r>
              <a:rPr lang="pt-BR" sz="3600" dirty="0"/>
              <a:t>O verdadeiro sábado bíblico é uma celebração da presença de um Deus que está presente em todos os dias da semana. Deus quer você, não apenas o que você possui.</a:t>
            </a:r>
          </a:p>
        </p:txBody>
      </p:sp>
      <p:pic>
        <p:nvPicPr>
          <p:cNvPr id="4" name="Imagem 3" descr="Uma imagem contendo homem, pessoa, ao ar livre, andando de&#10;&#10;Descrição gerada automaticamente">
            <a:extLst>
              <a:ext uri="{FF2B5EF4-FFF2-40B4-BE49-F238E27FC236}">
                <a16:creationId xmlns:a16="http://schemas.microsoft.com/office/drawing/2014/main" id="{4D94326A-6065-4E1A-9BEE-86EEA1D3B6AB}"/>
              </a:ext>
            </a:extLst>
          </p:cNvPr>
          <p:cNvPicPr>
            <a:picLocks noChangeAspect="1"/>
          </p:cNvPicPr>
          <p:nvPr/>
        </p:nvPicPr>
        <p:blipFill>
          <a:blip r:embed="rId4"/>
          <a:stretch>
            <a:fillRect/>
          </a:stretch>
        </p:blipFill>
        <p:spPr>
          <a:xfrm>
            <a:off x="5345723" y="0"/>
            <a:ext cx="6858000" cy="6858000"/>
          </a:xfrm>
          <a:prstGeom prst="rect">
            <a:avLst/>
          </a:prstGeom>
        </p:spPr>
      </p:pic>
      <p:pic>
        <p:nvPicPr>
          <p:cNvPr id="5" name="Imagem 4" descr="Texto&#10;&#10;Descrição gerada automaticamente">
            <a:extLst>
              <a:ext uri="{FF2B5EF4-FFF2-40B4-BE49-F238E27FC236}">
                <a16:creationId xmlns:a16="http://schemas.microsoft.com/office/drawing/2014/main" id="{CFF7B207-E40D-4BD7-9970-82D479B4C59C}"/>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EA714B1F-6D4F-48C6-8535-40BD4E061236}"/>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97835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0"/>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261944" y="2305615"/>
            <a:ext cx="5423748" cy="3416320"/>
          </a:xfrm>
          <a:prstGeom prst="rect">
            <a:avLst/>
          </a:prstGeom>
          <a:noFill/>
        </p:spPr>
        <p:txBody>
          <a:bodyPr wrap="square" rtlCol="0">
            <a:spAutoFit/>
          </a:bodyPr>
          <a:lstStyle/>
          <a:p>
            <a:pPr algn="ctr"/>
            <a:r>
              <a:rPr lang="pt-BR" sz="3600" dirty="0"/>
              <a:t>Deus quer você, não apenas quatro horas por semana no sábado pela manhã. Só quando entregarmos tudo, completamente, seremos felizes de verdade.</a:t>
            </a:r>
          </a:p>
        </p:txBody>
      </p:sp>
      <p:pic>
        <p:nvPicPr>
          <p:cNvPr id="4" name="Imagem 3" descr="Pessoas posando para foto&#10;&#10;Descrição gerada automaticamente">
            <a:extLst>
              <a:ext uri="{FF2B5EF4-FFF2-40B4-BE49-F238E27FC236}">
                <a16:creationId xmlns:a16="http://schemas.microsoft.com/office/drawing/2014/main" id="{44A9872D-3600-4769-A598-F3DF98D4EDFC}"/>
              </a:ext>
            </a:extLst>
          </p:cNvPr>
          <p:cNvPicPr>
            <a:picLocks noChangeAspect="1"/>
          </p:cNvPicPr>
          <p:nvPr/>
        </p:nvPicPr>
        <p:blipFill>
          <a:blip r:embed="rId4"/>
          <a:stretch>
            <a:fillRect/>
          </a:stretch>
        </p:blipFill>
        <p:spPr>
          <a:xfrm>
            <a:off x="6063761" y="111369"/>
            <a:ext cx="6254262" cy="6254262"/>
          </a:xfrm>
          <a:prstGeom prst="rect">
            <a:avLst/>
          </a:prstGeom>
        </p:spPr>
      </p:pic>
      <p:pic>
        <p:nvPicPr>
          <p:cNvPr id="5" name="Imagem 4" descr="Texto&#10;&#10;Descrição gerada automaticamente">
            <a:extLst>
              <a:ext uri="{FF2B5EF4-FFF2-40B4-BE49-F238E27FC236}">
                <a16:creationId xmlns:a16="http://schemas.microsoft.com/office/drawing/2014/main" id="{37AE25E9-76D4-47AD-884C-7B88214ABBE7}"/>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A0D1E28F-C5A2-48B6-90BC-AD7F64C11A04}"/>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242182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0"/>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142504" y="1377172"/>
            <a:ext cx="5840619" cy="4524315"/>
          </a:xfrm>
          <a:prstGeom prst="rect">
            <a:avLst/>
          </a:prstGeom>
          <a:noFill/>
        </p:spPr>
        <p:txBody>
          <a:bodyPr wrap="square" rtlCol="0">
            <a:spAutoFit/>
          </a:bodyPr>
          <a:lstStyle/>
          <a:p>
            <a:pPr algn="ctr"/>
            <a:r>
              <a:rPr lang="pt-BR" sz="3200" dirty="0"/>
              <a:t>A mesma coisa acontece em relação a nossos recursos financeiros. Deus quer tudo o que possuímos, o que entregamos na igreja através dos dízimos e das ofertas é apenas uma declaração da compreensão de que tudo o que ficou em nossa mão ainda pertence a Deus.</a:t>
            </a:r>
          </a:p>
        </p:txBody>
      </p:sp>
      <p:pic>
        <p:nvPicPr>
          <p:cNvPr id="4" name="Imagem 3" descr="Uma imagem contendo pessoa, ao ar livre, segurando, pequeno&#10;&#10;Descrição gerada automaticamente">
            <a:extLst>
              <a:ext uri="{FF2B5EF4-FFF2-40B4-BE49-F238E27FC236}">
                <a16:creationId xmlns:a16="http://schemas.microsoft.com/office/drawing/2014/main" id="{3654E867-2BA0-4C28-9C5B-B3E99B574649}"/>
              </a:ext>
            </a:extLst>
          </p:cNvPr>
          <p:cNvPicPr>
            <a:picLocks noChangeAspect="1"/>
          </p:cNvPicPr>
          <p:nvPr/>
        </p:nvPicPr>
        <p:blipFill>
          <a:blip r:embed="rId4"/>
          <a:stretch>
            <a:fillRect/>
          </a:stretch>
        </p:blipFill>
        <p:spPr>
          <a:xfrm>
            <a:off x="6323307" y="384334"/>
            <a:ext cx="5840619" cy="5840619"/>
          </a:xfrm>
          <a:prstGeom prst="rect">
            <a:avLst/>
          </a:prstGeom>
        </p:spPr>
      </p:pic>
      <p:pic>
        <p:nvPicPr>
          <p:cNvPr id="5" name="Imagem 4" descr="Texto&#10;&#10;Descrição gerada automaticamente">
            <a:extLst>
              <a:ext uri="{FF2B5EF4-FFF2-40B4-BE49-F238E27FC236}">
                <a16:creationId xmlns:a16="http://schemas.microsoft.com/office/drawing/2014/main" id="{63319B4B-0079-4560-B88C-8B4875745FCE}"/>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B5A0C4CF-952F-4E8A-87C0-938277CAC37F}"/>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179619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0"/>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320559" y="1547913"/>
            <a:ext cx="5260844" cy="4031873"/>
          </a:xfrm>
          <a:prstGeom prst="rect">
            <a:avLst/>
          </a:prstGeom>
          <a:noFill/>
        </p:spPr>
        <p:txBody>
          <a:bodyPr wrap="square" rtlCol="0">
            <a:spAutoFit/>
          </a:bodyPr>
          <a:lstStyle/>
          <a:p>
            <a:pPr algn="ctr"/>
            <a:r>
              <a:rPr lang="pt-BR" sz="3200" dirty="0"/>
              <a:t> No momento do êxito, quando as redes estavam cheias de peixe, e mais fortes eram os impulsos da vida que levavam antes, Jesus pediu aos discípulos junto ao mar que abandonassem tudo pela obra do evangelho.</a:t>
            </a:r>
          </a:p>
        </p:txBody>
      </p:sp>
      <p:pic>
        <p:nvPicPr>
          <p:cNvPr id="4" name="Imagem 3" descr="Uma imagem contendo corda, pilha, coberto, árvore&#10;&#10;Descrição gerada automaticamente">
            <a:extLst>
              <a:ext uri="{FF2B5EF4-FFF2-40B4-BE49-F238E27FC236}">
                <a16:creationId xmlns:a16="http://schemas.microsoft.com/office/drawing/2014/main" id="{44E88931-0624-4F0D-93CA-83182E7E333F}"/>
              </a:ext>
            </a:extLst>
          </p:cNvPr>
          <p:cNvPicPr>
            <a:picLocks noChangeAspect="1"/>
          </p:cNvPicPr>
          <p:nvPr/>
        </p:nvPicPr>
        <p:blipFill>
          <a:blip r:embed="rId4"/>
          <a:stretch>
            <a:fillRect/>
          </a:stretch>
        </p:blipFill>
        <p:spPr>
          <a:xfrm>
            <a:off x="5875810" y="211013"/>
            <a:ext cx="6194460" cy="6213231"/>
          </a:xfrm>
          <a:prstGeom prst="rect">
            <a:avLst/>
          </a:prstGeom>
        </p:spPr>
      </p:pic>
      <p:pic>
        <p:nvPicPr>
          <p:cNvPr id="5" name="Imagem 4" descr="Texto&#10;&#10;Descrição gerada automaticamente">
            <a:extLst>
              <a:ext uri="{FF2B5EF4-FFF2-40B4-BE49-F238E27FC236}">
                <a16:creationId xmlns:a16="http://schemas.microsoft.com/office/drawing/2014/main" id="{E298992B-0784-472D-B762-A3BFCBD95906}"/>
              </a:ext>
            </a:extLst>
          </p:cNvPr>
          <p:cNvPicPr>
            <a:picLocks noChangeAspect="1"/>
          </p:cNvPicPr>
          <p:nvPr/>
        </p:nvPicPr>
        <p:blipFill>
          <a:blip r:embed="rId5"/>
          <a:stretch>
            <a:fillRect/>
          </a:stretch>
        </p:blipFill>
        <p:spPr>
          <a:xfrm>
            <a:off x="0" y="54378"/>
            <a:ext cx="2115137" cy="987470"/>
          </a:xfrm>
          <a:prstGeom prst="rect">
            <a:avLst/>
          </a:prstGeom>
        </p:spPr>
      </p:pic>
      <p:sp>
        <p:nvSpPr>
          <p:cNvPr id="7" name="CaixaDeTexto 6">
            <a:extLst>
              <a:ext uri="{FF2B5EF4-FFF2-40B4-BE49-F238E27FC236}">
                <a16:creationId xmlns:a16="http://schemas.microsoft.com/office/drawing/2014/main" id="{989159F1-C288-4B6E-BF97-B4AF8BD8995C}"/>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390778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0"/>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214518" y="2521059"/>
            <a:ext cx="4908467" cy="2554545"/>
          </a:xfrm>
          <a:prstGeom prst="rect">
            <a:avLst/>
          </a:prstGeom>
          <a:noFill/>
        </p:spPr>
        <p:txBody>
          <a:bodyPr wrap="square" rtlCol="0">
            <a:spAutoFit/>
          </a:bodyPr>
          <a:lstStyle/>
          <a:p>
            <a:pPr algn="ctr"/>
            <a:r>
              <a:rPr lang="pt-BR" sz="3200" dirty="0"/>
              <a:t>Assim cada pessoa é provada para se determinar a que se apega mais: aos bens materiais ou à comunhão com Cristo.</a:t>
            </a:r>
          </a:p>
        </p:txBody>
      </p:sp>
      <p:pic>
        <p:nvPicPr>
          <p:cNvPr id="4" name="Imagem 3" descr="Mulher com a mão no queixo&#10;&#10;Descrição gerada automaticamente">
            <a:extLst>
              <a:ext uri="{FF2B5EF4-FFF2-40B4-BE49-F238E27FC236}">
                <a16:creationId xmlns:a16="http://schemas.microsoft.com/office/drawing/2014/main" id="{CCACAAB5-87BB-4184-BCAB-71D8B77BFB09}"/>
              </a:ext>
            </a:extLst>
          </p:cNvPr>
          <p:cNvPicPr>
            <a:picLocks noChangeAspect="1"/>
          </p:cNvPicPr>
          <p:nvPr/>
        </p:nvPicPr>
        <p:blipFill>
          <a:blip r:embed="rId4"/>
          <a:stretch>
            <a:fillRect/>
          </a:stretch>
        </p:blipFill>
        <p:spPr>
          <a:xfrm>
            <a:off x="5644661" y="199292"/>
            <a:ext cx="6459415" cy="6459415"/>
          </a:xfrm>
          <a:prstGeom prst="rect">
            <a:avLst/>
          </a:prstGeom>
        </p:spPr>
      </p:pic>
      <p:pic>
        <p:nvPicPr>
          <p:cNvPr id="5" name="Imagem 4" descr="Texto&#10;&#10;Descrição gerada automaticamente">
            <a:extLst>
              <a:ext uri="{FF2B5EF4-FFF2-40B4-BE49-F238E27FC236}">
                <a16:creationId xmlns:a16="http://schemas.microsoft.com/office/drawing/2014/main" id="{AA534310-198E-4A62-8DF5-6B2D1E304231}"/>
              </a:ext>
            </a:extLst>
          </p:cNvPr>
          <p:cNvPicPr>
            <a:picLocks noChangeAspect="1"/>
          </p:cNvPicPr>
          <p:nvPr/>
        </p:nvPicPr>
        <p:blipFill>
          <a:blip r:embed="rId5"/>
          <a:stretch>
            <a:fillRect/>
          </a:stretch>
        </p:blipFill>
        <p:spPr>
          <a:xfrm>
            <a:off x="0" y="54378"/>
            <a:ext cx="2115137" cy="987470"/>
          </a:xfrm>
          <a:prstGeom prst="rect">
            <a:avLst/>
          </a:prstGeom>
        </p:spPr>
      </p:pic>
      <p:sp>
        <p:nvSpPr>
          <p:cNvPr id="8" name="CaixaDeTexto 7">
            <a:extLst>
              <a:ext uri="{FF2B5EF4-FFF2-40B4-BE49-F238E27FC236}">
                <a16:creationId xmlns:a16="http://schemas.microsoft.com/office/drawing/2014/main" id="{0391248D-5C19-4F00-8439-6E99AABC818F}"/>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354966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0"/>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172534" y="1204700"/>
            <a:ext cx="5302144" cy="5262979"/>
          </a:xfrm>
          <a:prstGeom prst="rect">
            <a:avLst/>
          </a:prstGeom>
          <a:noFill/>
        </p:spPr>
        <p:txBody>
          <a:bodyPr wrap="square" rtlCol="0">
            <a:spAutoFit/>
          </a:bodyPr>
          <a:lstStyle/>
          <a:p>
            <a:pPr algn="ctr"/>
            <a:r>
              <a:rPr lang="pt-BR" sz="2800" dirty="0"/>
              <a:t>Os princípios são sempre rigorosos. Ninguém pode ser bem-sucedido no serviço de Deus, a menos que nele ponha todo o coração e considere todas as coisas como perda por causa da suprema grandeza do conhecimento de Cristo. Esse é o momento de tomarmos uma decisão sobre o tipo de entrega que faremos a Deus. </a:t>
            </a:r>
          </a:p>
          <a:p>
            <a:pPr algn="ctr"/>
            <a:endParaRPr lang="pt-BR" sz="2800" dirty="0"/>
          </a:p>
        </p:txBody>
      </p:sp>
      <p:pic>
        <p:nvPicPr>
          <p:cNvPr id="4" name="Imagem 3" descr="Desenho de uma pessoa&#10;&#10;Descrição gerada automaticamente com confiança baixa">
            <a:extLst>
              <a:ext uri="{FF2B5EF4-FFF2-40B4-BE49-F238E27FC236}">
                <a16:creationId xmlns:a16="http://schemas.microsoft.com/office/drawing/2014/main" id="{6380B384-8FDF-4CE0-AF91-A019BEF0D189}"/>
              </a:ext>
            </a:extLst>
          </p:cNvPr>
          <p:cNvPicPr>
            <a:picLocks noChangeAspect="1"/>
          </p:cNvPicPr>
          <p:nvPr/>
        </p:nvPicPr>
        <p:blipFill>
          <a:blip r:embed="rId4"/>
          <a:stretch>
            <a:fillRect/>
          </a:stretch>
        </p:blipFill>
        <p:spPr>
          <a:xfrm>
            <a:off x="5647210" y="54378"/>
            <a:ext cx="6372257" cy="6372257"/>
          </a:xfrm>
          <a:prstGeom prst="rect">
            <a:avLst/>
          </a:prstGeom>
        </p:spPr>
      </p:pic>
      <p:pic>
        <p:nvPicPr>
          <p:cNvPr id="5" name="Imagem 4" descr="Texto&#10;&#10;Descrição gerada automaticamente">
            <a:extLst>
              <a:ext uri="{FF2B5EF4-FFF2-40B4-BE49-F238E27FC236}">
                <a16:creationId xmlns:a16="http://schemas.microsoft.com/office/drawing/2014/main" id="{78A16BBA-8328-442E-AC25-103073368965}"/>
              </a:ext>
            </a:extLst>
          </p:cNvPr>
          <p:cNvPicPr>
            <a:picLocks noChangeAspect="1"/>
          </p:cNvPicPr>
          <p:nvPr/>
        </p:nvPicPr>
        <p:blipFill>
          <a:blip r:embed="rId5"/>
          <a:stretch>
            <a:fillRect/>
          </a:stretch>
        </p:blipFill>
        <p:spPr>
          <a:xfrm>
            <a:off x="0" y="54378"/>
            <a:ext cx="2115137" cy="987470"/>
          </a:xfrm>
          <a:prstGeom prst="rect">
            <a:avLst/>
          </a:prstGeom>
        </p:spPr>
      </p:pic>
      <p:sp>
        <p:nvSpPr>
          <p:cNvPr id="9" name="CaixaDeTexto 8">
            <a:extLst>
              <a:ext uri="{FF2B5EF4-FFF2-40B4-BE49-F238E27FC236}">
                <a16:creationId xmlns:a16="http://schemas.microsoft.com/office/drawing/2014/main" id="{C6BA2A2B-E1B9-4D05-9601-2283B22744D0}"/>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163315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83E931DB-7043-48EB-ABA4-8F35F7F79FB8}"/>
              </a:ext>
            </a:extLst>
          </p:cNvPr>
          <p:cNvSpPr txBox="1"/>
          <p:nvPr/>
        </p:nvSpPr>
        <p:spPr>
          <a:xfrm>
            <a:off x="6884126" y="71211"/>
            <a:ext cx="4963886" cy="769441"/>
          </a:xfrm>
          <a:prstGeom prst="rect">
            <a:avLst/>
          </a:prstGeom>
          <a:solidFill>
            <a:schemeClr val="bg1"/>
          </a:solidFill>
        </p:spPr>
        <p:txBody>
          <a:bodyPr wrap="square" rtlCol="0">
            <a:spAutoFit/>
          </a:bodyPr>
          <a:lstStyle/>
          <a:p>
            <a:pPr algn="ctr"/>
            <a:r>
              <a:rPr lang="pt-BR" sz="4400" b="1" dirty="0"/>
              <a:t>PRÓXIMO TEMA:</a:t>
            </a:r>
          </a:p>
        </p:txBody>
      </p:sp>
    </p:spTree>
    <p:extLst>
      <p:ext uri="{BB962C8B-B14F-4D97-AF65-F5344CB8AC3E}">
        <p14:creationId xmlns:p14="http://schemas.microsoft.com/office/powerpoint/2010/main" val="2949109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487629-E0ED-704E-943C-CBAF8725C652}"/>
              </a:ext>
            </a:extLst>
          </p:cNvPr>
          <p:cNvPicPr>
            <a:picLocks noChangeAspect="1"/>
          </p:cNvPicPr>
          <p:nvPr/>
        </p:nvPicPr>
        <p:blipFill>
          <a:blip r:embed="rId3"/>
          <a:stretch>
            <a:fillRect/>
          </a:stretch>
        </p:blipFill>
        <p:spPr>
          <a:xfrm>
            <a:off x="0" y="0"/>
            <a:ext cx="12192000" cy="6864626"/>
          </a:xfrm>
          <a:prstGeom prst="rect">
            <a:avLst/>
          </a:prstGeom>
        </p:spPr>
      </p:pic>
      <p:sp>
        <p:nvSpPr>
          <p:cNvPr id="12" name="TextBox 11">
            <a:extLst>
              <a:ext uri="{FF2B5EF4-FFF2-40B4-BE49-F238E27FC236}">
                <a16:creationId xmlns:a16="http://schemas.microsoft.com/office/drawing/2014/main" id="{CC763825-8DDE-5047-90E2-7A38B1323574}"/>
              </a:ext>
            </a:extLst>
          </p:cNvPr>
          <p:cNvSpPr txBox="1"/>
          <p:nvPr/>
        </p:nvSpPr>
        <p:spPr>
          <a:xfrm>
            <a:off x="397329" y="1264872"/>
            <a:ext cx="5301038" cy="4524315"/>
          </a:xfrm>
          <a:prstGeom prst="rect">
            <a:avLst/>
          </a:prstGeom>
          <a:noFill/>
        </p:spPr>
        <p:txBody>
          <a:bodyPr wrap="square" rtlCol="0">
            <a:spAutoFit/>
          </a:bodyPr>
          <a:lstStyle/>
          <a:p>
            <a:pPr algn="ctr"/>
            <a:r>
              <a:rPr lang="pt-BR" sz="3200" dirty="0"/>
              <a:t>Hoje vamos retornar ao templo de Jerusalém e mais uma vez imaginar a cena vivida por aquela ilustre viúva. Jesus estava atentamente observando as pessoas que entregavam as ofertas e percebeu os ricos entregando grandes somas de dinheiro.</a:t>
            </a:r>
          </a:p>
        </p:txBody>
      </p:sp>
      <p:pic>
        <p:nvPicPr>
          <p:cNvPr id="3" name="Imagem 2" descr="Uma imagem contendo laranja, pessoa, mão, segurando&#10;&#10;Descrição gerada automaticamente">
            <a:extLst>
              <a:ext uri="{FF2B5EF4-FFF2-40B4-BE49-F238E27FC236}">
                <a16:creationId xmlns:a16="http://schemas.microsoft.com/office/drawing/2014/main" id="{2B2E07E4-301B-492A-A80C-2D9BB103A906}"/>
              </a:ext>
            </a:extLst>
          </p:cNvPr>
          <p:cNvPicPr>
            <a:picLocks noChangeAspect="1"/>
          </p:cNvPicPr>
          <p:nvPr/>
        </p:nvPicPr>
        <p:blipFill>
          <a:blip r:embed="rId4"/>
          <a:stretch>
            <a:fillRect/>
          </a:stretch>
        </p:blipFill>
        <p:spPr>
          <a:xfrm>
            <a:off x="6095695" y="487267"/>
            <a:ext cx="5750170" cy="5750170"/>
          </a:xfrm>
          <a:prstGeom prst="rect">
            <a:avLst/>
          </a:prstGeom>
        </p:spPr>
      </p:pic>
      <p:pic>
        <p:nvPicPr>
          <p:cNvPr id="5" name="Imagem 4" descr="Texto&#10;&#10;Descrição gerada automaticamente">
            <a:extLst>
              <a:ext uri="{FF2B5EF4-FFF2-40B4-BE49-F238E27FC236}">
                <a16:creationId xmlns:a16="http://schemas.microsoft.com/office/drawing/2014/main" id="{06F2BDDB-D958-4AE6-AF57-3C98EF42AD66}"/>
              </a:ext>
            </a:extLst>
          </p:cNvPr>
          <p:cNvPicPr>
            <a:picLocks noChangeAspect="1"/>
          </p:cNvPicPr>
          <p:nvPr/>
        </p:nvPicPr>
        <p:blipFill>
          <a:blip r:embed="rId5"/>
          <a:stretch>
            <a:fillRect/>
          </a:stretch>
        </p:blipFill>
        <p:spPr>
          <a:xfrm>
            <a:off x="0" y="54378"/>
            <a:ext cx="2115137" cy="987470"/>
          </a:xfrm>
          <a:prstGeom prst="rect">
            <a:avLst/>
          </a:prstGeom>
        </p:spPr>
      </p:pic>
      <p:sp>
        <p:nvSpPr>
          <p:cNvPr id="9" name="CaixaDeTexto 8">
            <a:extLst>
              <a:ext uri="{FF2B5EF4-FFF2-40B4-BE49-F238E27FC236}">
                <a16:creationId xmlns:a16="http://schemas.microsoft.com/office/drawing/2014/main" id="{319C4B94-A8AB-4806-A44D-5D2569981B29}"/>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370457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487629-E0ED-704E-943C-CBAF8725C652}"/>
              </a:ext>
            </a:extLst>
          </p:cNvPr>
          <p:cNvPicPr>
            <a:picLocks noChangeAspect="1"/>
          </p:cNvPicPr>
          <p:nvPr/>
        </p:nvPicPr>
        <p:blipFill>
          <a:blip r:embed="rId3"/>
          <a:stretch>
            <a:fillRect/>
          </a:stretch>
        </p:blipFill>
        <p:spPr>
          <a:xfrm>
            <a:off x="0" y="-6626"/>
            <a:ext cx="12192000" cy="6864626"/>
          </a:xfrm>
          <a:prstGeom prst="rect">
            <a:avLst/>
          </a:prstGeom>
        </p:spPr>
      </p:pic>
      <p:sp>
        <p:nvSpPr>
          <p:cNvPr id="12" name="TextBox 11">
            <a:extLst>
              <a:ext uri="{FF2B5EF4-FFF2-40B4-BE49-F238E27FC236}">
                <a16:creationId xmlns:a16="http://schemas.microsoft.com/office/drawing/2014/main" id="{CC763825-8DDE-5047-90E2-7A38B1323574}"/>
              </a:ext>
            </a:extLst>
          </p:cNvPr>
          <p:cNvSpPr txBox="1"/>
          <p:nvPr/>
        </p:nvSpPr>
        <p:spPr>
          <a:xfrm>
            <a:off x="278728" y="2431242"/>
            <a:ext cx="5283263" cy="3416320"/>
          </a:xfrm>
          <a:prstGeom prst="rect">
            <a:avLst/>
          </a:prstGeom>
          <a:noFill/>
        </p:spPr>
        <p:txBody>
          <a:bodyPr wrap="square" rtlCol="0">
            <a:spAutoFit/>
          </a:bodyPr>
          <a:lstStyle/>
          <a:p>
            <a:pPr algn="ctr"/>
            <a:r>
              <a:rPr lang="pt-BR" sz="3600" dirty="0"/>
              <a:t>O texto diz que Jesus fez um breve comentário sobre a oferta dos ricos. Ele disse que eles estavam dando "daquilo que lhes sobrava".</a:t>
            </a:r>
          </a:p>
        </p:txBody>
      </p:sp>
      <p:pic>
        <p:nvPicPr>
          <p:cNvPr id="5" name="Imagem 4" descr="Pessoas pousando para foto&#10;&#10;Descrição gerada automaticamente">
            <a:extLst>
              <a:ext uri="{FF2B5EF4-FFF2-40B4-BE49-F238E27FC236}">
                <a16:creationId xmlns:a16="http://schemas.microsoft.com/office/drawing/2014/main" id="{972B80FF-3CFE-47D7-A4E3-0C63DD50D143}"/>
              </a:ext>
            </a:extLst>
          </p:cNvPr>
          <p:cNvPicPr>
            <a:picLocks noChangeAspect="1"/>
          </p:cNvPicPr>
          <p:nvPr/>
        </p:nvPicPr>
        <p:blipFill>
          <a:blip r:embed="rId4"/>
          <a:stretch>
            <a:fillRect/>
          </a:stretch>
        </p:blipFill>
        <p:spPr>
          <a:xfrm>
            <a:off x="5840718" y="389410"/>
            <a:ext cx="6072554" cy="6072554"/>
          </a:xfrm>
          <a:prstGeom prst="rect">
            <a:avLst/>
          </a:prstGeom>
        </p:spPr>
      </p:pic>
      <p:pic>
        <p:nvPicPr>
          <p:cNvPr id="6" name="Imagem 5" descr="Texto&#10;&#10;Descrição gerada automaticamente">
            <a:extLst>
              <a:ext uri="{FF2B5EF4-FFF2-40B4-BE49-F238E27FC236}">
                <a16:creationId xmlns:a16="http://schemas.microsoft.com/office/drawing/2014/main" id="{F80EBFD9-83F3-4BF6-A139-FF40FF693844}"/>
              </a:ext>
            </a:extLst>
          </p:cNvPr>
          <p:cNvPicPr>
            <a:picLocks noChangeAspect="1"/>
          </p:cNvPicPr>
          <p:nvPr/>
        </p:nvPicPr>
        <p:blipFill>
          <a:blip r:embed="rId5"/>
          <a:stretch>
            <a:fillRect/>
          </a:stretch>
        </p:blipFill>
        <p:spPr>
          <a:xfrm>
            <a:off x="0" y="54378"/>
            <a:ext cx="2115137" cy="987470"/>
          </a:xfrm>
          <a:prstGeom prst="rect">
            <a:avLst/>
          </a:prstGeom>
        </p:spPr>
      </p:pic>
      <p:sp>
        <p:nvSpPr>
          <p:cNvPr id="11" name="CaixaDeTexto 10">
            <a:extLst>
              <a:ext uri="{FF2B5EF4-FFF2-40B4-BE49-F238E27FC236}">
                <a16:creationId xmlns:a16="http://schemas.microsoft.com/office/drawing/2014/main" id="{AA41A734-DC56-422E-AC5A-153BFE56F1E7}"/>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228828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487629-E0ED-704E-943C-CBAF8725C652}"/>
              </a:ext>
            </a:extLst>
          </p:cNvPr>
          <p:cNvPicPr>
            <a:picLocks noChangeAspect="1"/>
          </p:cNvPicPr>
          <p:nvPr/>
        </p:nvPicPr>
        <p:blipFill>
          <a:blip r:embed="rId3"/>
          <a:stretch>
            <a:fillRect/>
          </a:stretch>
        </p:blipFill>
        <p:spPr>
          <a:xfrm>
            <a:off x="0" y="0"/>
            <a:ext cx="12192000" cy="6864626"/>
          </a:xfrm>
          <a:prstGeom prst="rect">
            <a:avLst/>
          </a:prstGeom>
        </p:spPr>
      </p:pic>
      <p:sp>
        <p:nvSpPr>
          <p:cNvPr id="12" name="TextBox 11">
            <a:extLst>
              <a:ext uri="{FF2B5EF4-FFF2-40B4-BE49-F238E27FC236}">
                <a16:creationId xmlns:a16="http://schemas.microsoft.com/office/drawing/2014/main" id="{CC763825-8DDE-5047-90E2-7A38B1323574}"/>
              </a:ext>
            </a:extLst>
          </p:cNvPr>
          <p:cNvSpPr txBox="1"/>
          <p:nvPr/>
        </p:nvSpPr>
        <p:spPr>
          <a:xfrm>
            <a:off x="213756" y="1431008"/>
            <a:ext cx="5547527" cy="4524315"/>
          </a:xfrm>
          <a:prstGeom prst="rect">
            <a:avLst/>
          </a:prstGeom>
          <a:noFill/>
        </p:spPr>
        <p:txBody>
          <a:bodyPr wrap="square" rtlCol="0">
            <a:spAutoFit/>
          </a:bodyPr>
          <a:lstStyle/>
          <a:p>
            <a:pPr algn="ctr"/>
            <a:r>
              <a:rPr lang="pt-BR" sz="3600" dirty="0"/>
              <a:t> A palavra que Jesus usou para falar que os ricos doavam daquilo que lhes "sobrava" é a palavra grega </a:t>
            </a:r>
            <a:r>
              <a:rPr lang="pt-BR" sz="3600" dirty="0" err="1"/>
              <a:t>perisseuõ</a:t>
            </a:r>
            <a:r>
              <a:rPr lang="pt-BR" sz="3600" dirty="0"/>
              <a:t>; ela ocorre no Novo Testamento 39 vezes e pode ter uma conotação positiva ou negativa.</a:t>
            </a:r>
          </a:p>
        </p:txBody>
      </p:sp>
      <p:pic>
        <p:nvPicPr>
          <p:cNvPr id="3" name="Imagem 2" descr="Uma imagem contendo no interior, mesa, pequeno, livro&#10;&#10;Descrição gerada automaticamente">
            <a:extLst>
              <a:ext uri="{FF2B5EF4-FFF2-40B4-BE49-F238E27FC236}">
                <a16:creationId xmlns:a16="http://schemas.microsoft.com/office/drawing/2014/main" id="{8E54B78E-3AF2-4502-8D75-1C4C8B83C72E}"/>
              </a:ext>
            </a:extLst>
          </p:cNvPr>
          <p:cNvPicPr>
            <a:picLocks noChangeAspect="1"/>
          </p:cNvPicPr>
          <p:nvPr/>
        </p:nvPicPr>
        <p:blipFill>
          <a:blip r:embed="rId4"/>
          <a:stretch>
            <a:fillRect/>
          </a:stretch>
        </p:blipFill>
        <p:spPr>
          <a:xfrm>
            <a:off x="6258960" y="703385"/>
            <a:ext cx="5236071" cy="5251938"/>
          </a:xfrm>
          <a:prstGeom prst="rect">
            <a:avLst/>
          </a:prstGeom>
        </p:spPr>
      </p:pic>
      <p:pic>
        <p:nvPicPr>
          <p:cNvPr id="5" name="Imagem 4" descr="Texto&#10;&#10;Descrição gerada automaticamente">
            <a:extLst>
              <a:ext uri="{FF2B5EF4-FFF2-40B4-BE49-F238E27FC236}">
                <a16:creationId xmlns:a16="http://schemas.microsoft.com/office/drawing/2014/main" id="{CD3B4BFF-3D82-490C-A0C4-68292A5313C7}"/>
              </a:ext>
            </a:extLst>
          </p:cNvPr>
          <p:cNvPicPr>
            <a:picLocks noChangeAspect="1"/>
          </p:cNvPicPr>
          <p:nvPr/>
        </p:nvPicPr>
        <p:blipFill>
          <a:blip r:embed="rId5"/>
          <a:stretch>
            <a:fillRect/>
          </a:stretch>
        </p:blipFill>
        <p:spPr>
          <a:xfrm>
            <a:off x="0" y="54378"/>
            <a:ext cx="2115137" cy="987470"/>
          </a:xfrm>
          <a:prstGeom prst="rect">
            <a:avLst/>
          </a:prstGeom>
        </p:spPr>
      </p:pic>
      <p:sp>
        <p:nvSpPr>
          <p:cNvPr id="9" name="CaixaDeTexto 8">
            <a:extLst>
              <a:ext uri="{FF2B5EF4-FFF2-40B4-BE49-F238E27FC236}">
                <a16:creationId xmlns:a16="http://schemas.microsoft.com/office/drawing/2014/main" id="{BE12B546-1F02-45D4-92F4-55FFF7D46579}"/>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127657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0"/>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313851" y="1006911"/>
            <a:ext cx="6090934" cy="5447645"/>
          </a:xfrm>
          <a:prstGeom prst="rect">
            <a:avLst/>
          </a:prstGeom>
          <a:noFill/>
        </p:spPr>
        <p:txBody>
          <a:bodyPr wrap="square" rtlCol="0">
            <a:spAutoFit/>
          </a:bodyPr>
          <a:lstStyle/>
          <a:p>
            <a:pPr algn="ctr"/>
            <a:r>
              <a:rPr lang="pt-BR" sz="3200" spc="-150" dirty="0"/>
              <a:t>No sentido positivo, ela é usada para dar a ideia de "plenitude"; e, no sentido negativo, ela é empregada para falar de "excesso". No sentido positivo, por exemplo, ela é usada na história dos sete cestos de alimento que sobraram após a multiplicação dos pães (Mc 8:8); ou para falar da abundância e riqueza da graça de Deus que é suficiente para salvar judeus e gregos sem distinção</a:t>
            </a:r>
          </a:p>
          <a:p>
            <a:pPr algn="ctr"/>
            <a:r>
              <a:rPr lang="pt-BR" sz="2800" dirty="0"/>
              <a:t> (</a:t>
            </a:r>
            <a:r>
              <a:rPr lang="pt-BR" sz="2800" dirty="0" err="1"/>
              <a:t>Rm</a:t>
            </a:r>
            <a:r>
              <a:rPr lang="pt-BR" sz="2800" dirty="0"/>
              <a:t> 10:12). </a:t>
            </a:r>
          </a:p>
        </p:txBody>
      </p:sp>
      <p:pic>
        <p:nvPicPr>
          <p:cNvPr id="4" name="Imagem 3" descr="Mulher com a mão no queixo&#10;&#10;Descrição gerada automaticamente com confiança baixa">
            <a:extLst>
              <a:ext uri="{FF2B5EF4-FFF2-40B4-BE49-F238E27FC236}">
                <a16:creationId xmlns:a16="http://schemas.microsoft.com/office/drawing/2014/main" id="{BB2A4E4F-0B95-44B8-950F-C0231F00669B}"/>
              </a:ext>
            </a:extLst>
          </p:cNvPr>
          <p:cNvPicPr>
            <a:picLocks noChangeAspect="1"/>
          </p:cNvPicPr>
          <p:nvPr/>
        </p:nvPicPr>
        <p:blipFill>
          <a:blip r:embed="rId4"/>
          <a:stretch>
            <a:fillRect/>
          </a:stretch>
        </p:blipFill>
        <p:spPr>
          <a:xfrm>
            <a:off x="6404785" y="678402"/>
            <a:ext cx="5787215" cy="5787215"/>
          </a:xfrm>
          <a:prstGeom prst="rect">
            <a:avLst/>
          </a:prstGeom>
        </p:spPr>
      </p:pic>
      <p:pic>
        <p:nvPicPr>
          <p:cNvPr id="5" name="Imagem 4" descr="Texto&#10;&#10;Descrição gerada automaticamente">
            <a:extLst>
              <a:ext uri="{FF2B5EF4-FFF2-40B4-BE49-F238E27FC236}">
                <a16:creationId xmlns:a16="http://schemas.microsoft.com/office/drawing/2014/main" id="{133E97E4-802E-4565-8451-42D03983B645}"/>
              </a:ext>
            </a:extLst>
          </p:cNvPr>
          <p:cNvPicPr>
            <a:picLocks noChangeAspect="1"/>
          </p:cNvPicPr>
          <p:nvPr/>
        </p:nvPicPr>
        <p:blipFill>
          <a:blip r:embed="rId5"/>
          <a:stretch>
            <a:fillRect/>
          </a:stretch>
        </p:blipFill>
        <p:spPr>
          <a:xfrm>
            <a:off x="0" y="54378"/>
            <a:ext cx="2115137" cy="987470"/>
          </a:xfrm>
          <a:prstGeom prst="rect">
            <a:avLst/>
          </a:prstGeom>
        </p:spPr>
      </p:pic>
      <p:sp>
        <p:nvSpPr>
          <p:cNvPr id="9" name="CaixaDeTexto 8">
            <a:extLst>
              <a:ext uri="{FF2B5EF4-FFF2-40B4-BE49-F238E27FC236}">
                <a16:creationId xmlns:a16="http://schemas.microsoft.com/office/drawing/2014/main" id="{E968C7E9-1366-4F25-8378-ADBEC5941851}"/>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382798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43E8-2BD0-6042-851E-231E783CB6DD}"/>
              </a:ext>
            </a:extLst>
          </p:cNvPr>
          <p:cNvPicPr>
            <a:picLocks noChangeAspect="1"/>
          </p:cNvPicPr>
          <p:nvPr/>
        </p:nvPicPr>
        <p:blipFill>
          <a:blip r:embed="rId3"/>
          <a:stretch>
            <a:fillRect/>
          </a:stretch>
        </p:blipFill>
        <p:spPr>
          <a:xfrm>
            <a:off x="0" y="0"/>
            <a:ext cx="12192000" cy="6864626"/>
          </a:xfrm>
          <a:prstGeom prst="rect">
            <a:avLst/>
          </a:prstGeom>
        </p:spPr>
      </p:pic>
      <p:sp>
        <p:nvSpPr>
          <p:cNvPr id="17" name="TextBox 16">
            <a:extLst>
              <a:ext uri="{FF2B5EF4-FFF2-40B4-BE49-F238E27FC236}">
                <a16:creationId xmlns:a16="http://schemas.microsoft.com/office/drawing/2014/main" id="{F099EEDE-B1B2-3641-8829-39C615520257}"/>
              </a:ext>
            </a:extLst>
          </p:cNvPr>
          <p:cNvSpPr txBox="1"/>
          <p:nvPr/>
        </p:nvSpPr>
        <p:spPr>
          <a:xfrm>
            <a:off x="1" y="2090171"/>
            <a:ext cx="5308970" cy="3970318"/>
          </a:xfrm>
          <a:prstGeom prst="rect">
            <a:avLst/>
          </a:prstGeom>
          <a:noFill/>
        </p:spPr>
        <p:txBody>
          <a:bodyPr wrap="square" rtlCol="0">
            <a:spAutoFit/>
          </a:bodyPr>
          <a:lstStyle/>
          <a:p>
            <a:pPr algn="ctr"/>
            <a:r>
              <a:rPr lang="pt-BR" sz="3600" dirty="0"/>
              <a:t>Já no sentido negativo, a palavra é aplicada para trazer a ideia de alguma coisa que é tão abundante que se torna supérflua, insignificante ou até mesmo perigosa.</a:t>
            </a:r>
          </a:p>
        </p:txBody>
      </p:sp>
      <p:pic>
        <p:nvPicPr>
          <p:cNvPr id="4" name="Imagem 3" descr="Homem de sapatos de tênis&#10;&#10;Descrição gerada automaticamente">
            <a:extLst>
              <a:ext uri="{FF2B5EF4-FFF2-40B4-BE49-F238E27FC236}">
                <a16:creationId xmlns:a16="http://schemas.microsoft.com/office/drawing/2014/main" id="{A40825BF-4095-4401-9EEF-59B00143BF55}"/>
              </a:ext>
            </a:extLst>
          </p:cNvPr>
          <p:cNvPicPr>
            <a:picLocks noChangeAspect="1"/>
          </p:cNvPicPr>
          <p:nvPr/>
        </p:nvPicPr>
        <p:blipFill>
          <a:blip r:embed="rId4"/>
          <a:stretch>
            <a:fillRect/>
          </a:stretch>
        </p:blipFill>
        <p:spPr>
          <a:xfrm>
            <a:off x="5908431" y="277695"/>
            <a:ext cx="6283569" cy="6302609"/>
          </a:xfrm>
          <a:prstGeom prst="rect">
            <a:avLst/>
          </a:prstGeom>
        </p:spPr>
      </p:pic>
      <p:pic>
        <p:nvPicPr>
          <p:cNvPr id="5" name="Imagem 4" descr="Texto&#10;&#10;Descrição gerada automaticamente">
            <a:extLst>
              <a:ext uri="{FF2B5EF4-FFF2-40B4-BE49-F238E27FC236}">
                <a16:creationId xmlns:a16="http://schemas.microsoft.com/office/drawing/2014/main" id="{AF1E40C5-AFF9-43B6-B550-36A04D5BCD05}"/>
              </a:ext>
            </a:extLst>
          </p:cNvPr>
          <p:cNvPicPr>
            <a:picLocks noChangeAspect="1"/>
          </p:cNvPicPr>
          <p:nvPr/>
        </p:nvPicPr>
        <p:blipFill>
          <a:blip r:embed="rId5"/>
          <a:stretch>
            <a:fillRect/>
          </a:stretch>
        </p:blipFill>
        <p:spPr>
          <a:xfrm>
            <a:off x="0" y="54378"/>
            <a:ext cx="2115137" cy="987470"/>
          </a:xfrm>
          <a:prstGeom prst="rect">
            <a:avLst/>
          </a:prstGeom>
        </p:spPr>
      </p:pic>
      <p:sp>
        <p:nvSpPr>
          <p:cNvPr id="9" name="CaixaDeTexto 8">
            <a:extLst>
              <a:ext uri="{FF2B5EF4-FFF2-40B4-BE49-F238E27FC236}">
                <a16:creationId xmlns:a16="http://schemas.microsoft.com/office/drawing/2014/main" id="{920F7692-2676-4328-95E3-AF40A9734BC7}"/>
              </a:ext>
            </a:extLst>
          </p:cNvPr>
          <p:cNvSpPr txBox="1"/>
          <p:nvPr/>
        </p:nvSpPr>
        <p:spPr>
          <a:xfrm>
            <a:off x="9870831" y="6526622"/>
            <a:ext cx="23211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200" b="1" i="1" u="sng" dirty="0"/>
              <a:t>06-Meu Tudo</a:t>
            </a:r>
          </a:p>
        </p:txBody>
      </p:sp>
    </p:spTree>
    <p:extLst>
      <p:ext uri="{BB962C8B-B14F-4D97-AF65-F5344CB8AC3E}">
        <p14:creationId xmlns:p14="http://schemas.microsoft.com/office/powerpoint/2010/main" val="9049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844</TotalTime>
  <Words>2212</Words>
  <Application>Microsoft Office PowerPoint</Application>
  <PresentationFormat>Widescreen</PresentationFormat>
  <Paragraphs>141</Paragraphs>
  <Slides>48</Slides>
  <Notes>45</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48</vt:i4>
      </vt:variant>
    </vt:vector>
  </HeadingPairs>
  <TitlesOfParts>
    <vt:vector size="54" baseType="lpstr">
      <vt:lpstr>Abhaya Libre ExtraBold</vt:lpstr>
      <vt:lpstr>Arial</vt:lpstr>
      <vt:lpstr>Bw Modelica</vt:lpstr>
      <vt:lpstr>Calibri</vt:lpstr>
      <vt:lpstr>Calibri Light</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BUSCANDO PRIMEIRO O REINO 2021</dc:subject>
  <dc:creator>4TONS - Pr. Marcelo Augusto de Carvalho</dc:creator>
  <cp:keywords>www.4tons.com.br</cp:keywords>
  <dc:description>COMÉRCIO PROIBIDO. USO PESSOAL</dc:description>
  <cp:lastModifiedBy>weber di castro</cp:lastModifiedBy>
  <cp:revision>23</cp:revision>
  <dcterms:created xsi:type="dcterms:W3CDTF">2021-02-02T17:56:04Z</dcterms:created>
  <dcterms:modified xsi:type="dcterms:W3CDTF">2021-07-28T19:23:10Z</dcterms:modified>
  <cp:category>MORDOMIA CRISTÃ</cp:category>
</cp:coreProperties>
</file>