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  <p:sldId id="288" r:id="rId14"/>
    <p:sldId id="290" r:id="rId15"/>
    <p:sldId id="289" r:id="rId16"/>
    <p:sldId id="291" r:id="rId17"/>
    <p:sldId id="292" r:id="rId18"/>
    <p:sldId id="293" r:id="rId19"/>
    <p:sldId id="300" r:id="rId20"/>
    <p:sldId id="294" r:id="rId21"/>
    <p:sldId id="295" r:id="rId22"/>
    <p:sldId id="296" r:id="rId23"/>
    <p:sldId id="297" r:id="rId24"/>
    <p:sldId id="298" r:id="rId25"/>
    <p:sldId id="299" r:id="rId26"/>
    <p:sldId id="301" r:id="rId27"/>
    <p:sldId id="27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1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BF9"/>
    <a:srgbClr val="ADE0EC"/>
    <a:srgbClr val="1B8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F8F68C-10C7-4E43-A3CB-57BAB77F9391}" v="64" dt="2020-11-13T17:04:2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4"/>
    <p:restoredTop sz="94608"/>
  </p:normalViewPr>
  <p:slideViewPr>
    <p:cSldViewPr snapToGrid="0" snapToObjects="1">
      <p:cViewPr varScale="1">
        <p:scale>
          <a:sx n="105" d="100"/>
          <a:sy n="105" d="100"/>
        </p:scale>
        <p:origin x="15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svg"/><Relationship Id="rId7" Type="http://schemas.openxmlformats.org/officeDocument/2006/relationships/image" Target="../media/image8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43.svg"/><Relationship Id="rId5" Type="http://schemas.openxmlformats.org/officeDocument/2006/relationships/image" Target="../media/image6.sv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2.sv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E9EFCDA6-8011-A548-AEC8-D2D52A0B4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880" y="47120"/>
            <a:ext cx="7843838" cy="6858000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D9C6CB2-EA6E-6D40-895E-B951008072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59791" flipV="1">
            <a:off x="5127275" y="-312570"/>
            <a:ext cx="7843838" cy="6858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D3A588-B089-9945-BF4A-366CA4852C5A}"/>
              </a:ext>
            </a:extLst>
          </p:cNvPr>
          <p:cNvSpPr txBox="1"/>
          <p:nvPr userDrawn="1"/>
        </p:nvSpPr>
        <p:spPr>
          <a:xfrm>
            <a:off x="3729863" y="652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031237-3E5F-FC40-8134-1FE243442EC0}"/>
              </a:ext>
            </a:extLst>
          </p:cNvPr>
          <p:cNvSpPr/>
          <p:nvPr userDrawn="1"/>
        </p:nvSpPr>
        <p:spPr>
          <a:xfrm>
            <a:off x="11358151" y="2326829"/>
            <a:ext cx="624191" cy="624191"/>
          </a:xfrm>
          <a:prstGeom prst="ellipse">
            <a:avLst/>
          </a:prstGeom>
          <a:noFill/>
          <a:ln w="31750">
            <a:solidFill>
              <a:schemeClr val="bg1">
                <a:alpha val="7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F9A429-EE1D-554C-A76A-3558356B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706" y="2167467"/>
            <a:ext cx="5323491" cy="353906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209A9B-12B9-D243-84BA-F1CAB34931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9706" y="936622"/>
            <a:ext cx="5323491" cy="812801"/>
          </a:xfrm>
        </p:spPr>
        <p:txBody>
          <a:bodyPr/>
          <a:lstStyle>
            <a:lvl1pPr marL="0" indent="0" algn="ctr">
              <a:buNone/>
              <a:defRPr sz="4800" cap="all" spc="8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2EC10866-B356-7443-A268-EAEBEC59E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361" y="149226"/>
            <a:ext cx="5880490" cy="6498334"/>
          </a:xfrm>
          <a:custGeom>
            <a:avLst/>
            <a:gdLst>
              <a:gd name="connsiteX0" fmla="*/ 4716353 w 5880490"/>
              <a:gd name="connsiteY0" fmla="*/ 637463 h 6498334"/>
              <a:gd name="connsiteX1" fmla="*/ 5880490 w 5880490"/>
              <a:gd name="connsiteY1" fmla="*/ 637463 h 6498334"/>
              <a:gd name="connsiteX2" fmla="*/ 5628643 w 5880490"/>
              <a:gd name="connsiteY2" fmla="*/ 5860871 h 6498334"/>
              <a:gd name="connsiteX3" fmla="*/ 4464506 w 5880490"/>
              <a:gd name="connsiteY3" fmla="*/ 5860871 h 6498334"/>
              <a:gd name="connsiteX4" fmla="*/ 292235 w 5880490"/>
              <a:gd name="connsiteY4" fmla="*/ 469465 h 6498334"/>
              <a:gd name="connsiteX5" fmla="*/ 1643062 w 5880490"/>
              <a:gd name="connsiteY5" fmla="*/ 469465 h 6498334"/>
              <a:gd name="connsiteX6" fmla="*/ 1350827 w 5880490"/>
              <a:gd name="connsiteY6" fmla="*/ 6028869 h 6498334"/>
              <a:gd name="connsiteX7" fmla="*/ 0 w 5880490"/>
              <a:gd name="connsiteY7" fmla="*/ 6028869 h 6498334"/>
              <a:gd name="connsiteX8" fmla="*/ 1725147 w 5880490"/>
              <a:gd name="connsiteY8" fmla="*/ 337954 h 6498334"/>
              <a:gd name="connsiteX9" fmla="*/ 3075974 w 5880490"/>
              <a:gd name="connsiteY9" fmla="*/ 337954 h 6498334"/>
              <a:gd name="connsiteX10" fmla="*/ 2783739 w 5880490"/>
              <a:gd name="connsiteY10" fmla="*/ 6399029 h 6498334"/>
              <a:gd name="connsiteX11" fmla="*/ 1432912 w 5880490"/>
              <a:gd name="connsiteY11" fmla="*/ 6399029 h 6498334"/>
              <a:gd name="connsiteX12" fmla="*/ 3185560 w 5880490"/>
              <a:gd name="connsiteY12" fmla="*/ 0 h 6498334"/>
              <a:gd name="connsiteX13" fmla="*/ 4633839 w 5880490"/>
              <a:gd name="connsiteY13" fmla="*/ 0 h 6498334"/>
              <a:gd name="connsiteX14" fmla="*/ 4320522 w 5880490"/>
              <a:gd name="connsiteY14" fmla="*/ 6498334 h 6498334"/>
              <a:gd name="connsiteX15" fmla="*/ 2872243 w 5880490"/>
              <a:gd name="connsiteY15" fmla="*/ 6498334 h 64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80490" h="6498334">
                <a:moveTo>
                  <a:pt x="4716353" y="637463"/>
                </a:moveTo>
                <a:lnTo>
                  <a:pt x="5880490" y="637463"/>
                </a:lnTo>
                <a:lnTo>
                  <a:pt x="5628643" y="5860871"/>
                </a:lnTo>
                <a:lnTo>
                  <a:pt x="4464506" y="5860871"/>
                </a:lnTo>
                <a:close/>
                <a:moveTo>
                  <a:pt x="292235" y="469465"/>
                </a:moveTo>
                <a:lnTo>
                  <a:pt x="1643062" y="469465"/>
                </a:lnTo>
                <a:lnTo>
                  <a:pt x="1350827" y="6028869"/>
                </a:lnTo>
                <a:lnTo>
                  <a:pt x="0" y="6028869"/>
                </a:lnTo>
                <a:close/>
                <a:moveTo>
                  <a:pt x="1725147" y="337954"/>
                </a:moveTo>
                <a:lnTo>
                  <a:pt x="3075974" y="337954"/>
                </a:lnTo>
                <a:lnTo>
                  <a:pt x="2783739" y="6399029"/>
                </a:lnTo>
                <a:lnTo>
                  <a:pt x="1432912" y="6399029"/>
                </a:lnTo>
                <a:close/>
                <a:moveTo>
                  <a:pt x="3185560" y="0"/>
                </a:moveTo>
                <a:lnTo>
                  <a:pt x="4633839" y="0"/>
                </a:lnTo>
                <a:lnTo>
                  <a:pt x="4320522" y="6498334"/>
                </a:lnTo>
                <a:lnTo>
                  <a:pt x="2872243" y="649833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56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áfico 13">
            <a:extLst>
              <a:ext uri="{FF2B5EF4-FFF2-40B4-BE49-F238E27FC236}">
                <a16:creationId xmlns:a16="http://schemas.microsoft.com/office/drawing/2014/main" id="{5630AD49-05EE-D84F-BC55-3E9A04172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99285">
            <a:off x="-570330" y="-301530"/>
            <a:ext cx="12765074" cy="718035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14E1F500-11BB-3D47-9717-3F9E1A2D14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9115" y="-184282"/>
            <a:ext cx="7843838" cy="685800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2CF9C5-E5F8-6342-92AA-86D38C1ADE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74081" y="0"/>
            <a:ext cx="7843838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C58D1B2-09FA-884A-9235-411EBB74BCC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1598" y="-184282"/>
            <a:ext cx="7843838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F7BA72B-4FF8-FC44-A67A-F51CED941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154" y="1773503"/>
            <a:ext cx="7070725" cy="256989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96820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30622-8584-794C-B428-9A6C8988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0785ED-FE12-E342-B622-AA03B8ACB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82CD63-7812-7444-B92C-B1F2C64A4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337300-C5F1-5747-9580-148FC1F3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8D466B0-DCC1-8542-B7F6-DE5B6B6A0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52BAA2-E965-3247-AA2C-F9B17C25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7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5AFAE-7B00-5E45-943D-C8DBC633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2A20C1-CF33-9049-BD5D-FF82512A2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22A818-0258-0E4C-B656-4E17ADD92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F2E87F0-4929-DC43-8844-8DC5AB908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4C4FD98-810D-0541-9D4A-BCA81E1CC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20DB1A2-4309-FD49-B985-A73D6518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D191FAD-3961-404F-9649-AA35F6252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79DFA75-F386-D74C-8C4B-3BE40FF2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18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1EA14-FD76-1243-A0C7-06A22EED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DC24FAA-BFBB-F94D-8255-E53EAADC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55898A7-3AC0-C04B-B838-3EFD3522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8553E50-BAC1-D042-9ABA-4752FB44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517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C26D0B-371A-A44E-8813-D7141147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0779B8-7DB0-C74B-A4AB-65505C86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6EEE449-DDCD-FB4E-BA65-53EC39FA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937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53872743-8BBC-004E-A82A-6378060B3D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087385">
            <a:off x="-760009" y="-398331"/>
            <a:ext cx="13853380" cy="779252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19D157FD-3C9D-C14F-A5E4-9C681F2D06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9980" y="-448360"/>
            <a:ext cx="10058224" cy="7476094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D805F4B0-2F30-5E48-9560-4A19E37BC20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59791" flipV="1">
            <a:off x="1910355" y="-1838466"/>
            <a:ext cx="9988958" cy="873351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5000F20-681B-5A42-8263-7D106799E29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559791" flipV="1">
            <a:off x="1789917" y="-880405"/>
            <a:ext cx="10785174" cy="733797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64D6FB45-7F55-5B4F-8EA0-F84D7DB6BCF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0293" y="2242034"/>
            <a:ext cx="1885394" cy="1781229"/>
          </a:xfrm>
          <a:prstGeom prst="rect">
            <a:avLst/>
          </a:prstGeom>
          <a:effectLst>
            <a:outerShdw blurRad="279400" dist="304800" dir="5220000" algn="t" rotWithShape="0">
              <a:schemeClr val="tx2">
                <a:alpha val="58000"/>
              </a:schemeClr>
            </a:outerShdw>
          </a:effectLst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61CC8429-B4C9-4445-8947-2C56EB1A446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10306606" y="3786713"/>
            <a:ext cx="1885394" cy="1781229"/>
          </a:xfrm>
          <a:prstGeom prst="rect">
            <a:avLst/>
          </a:prstGeom>
          <a:effectLst>
            <a:outerShdw blurRad="279400" dist="304800" dir="5220000" algn="t" rotWithShape="0">
              <a:schemeClr val="tx2">
                <a:alpha val="58000"/>
              </a:schemeClr>
            </a:outerShdw>
          </a:effectLst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8F288E-D0D5-4942-B383-AC37B37ED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7867" y="5912744"/>
            <a:ext cx="5016263" cy="34367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22EA9-DA7F-3B40-B211-10518D77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687" y="1273996"/>
            <a:ext cx="7740337" cy="4293948"/>
          </a:xfrm>
        </p:spPr>
        <p:txBody>
          <a:bodyPr anchor="ctr"/>
          <a:lstStyle>
            <a:lvl1pPr algn="ctr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3876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6AF50-27AD-AA4F-969B-07B70C25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593F04-4759-D74D-91C0-BAA955BF5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45C518-3050-3F43-919E-9DBE2829A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59BE16-A1ED-5F4E-ABDA-ECB746C2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1FCB92-158F-AD49-943C-8728DA3B9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1C4018-CA8F-A349-B556-F289F790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97096-9CCB-3942-A105-A7AA2B4BF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F670E1-80B6-FD45-AD59-EA773F9C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ACF90-CD8B-614B-9FCE-4C9127CF4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4F5C97-3052-9340-8155-7DC23EC4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0B616A-58E4-E144-A979-790505F5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61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9435B2-7064-534B-A810-50A5FA271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5123E2-07C5-4940-9D50-ED98A3E58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DBD606-FFDF-EC4E-B2EA-1292E75E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F99E7-6055-EE42-B5B8-3C1DD608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471578-09BF-8649-83FC-980F1A35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67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E9EFCDA6-8011-A548-AEC8-D2D52A0B4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880" y="47120"/>
            <a:ext cx="7843838" cy="6858000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D9C6CB2-EA6E-6D40-895E-B951008072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59791" flipV="1">
            <a:off x="5127275" y="-312570"/>
            <a:ext cx="7843838" cy="6858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D3A588-B089-9945-BF4A-366CA4852C5A}"/>
              </a:ext>
            </a:extLst>
          </p:cNvPr>
          <p:cNvSpPr txBox="1"/>
          <p:nvPr userDrawn="1"/>
        </p:nvSpPr>
        <p:spPr>
          <a:xfrm>
            <a:off x="3729863" y="652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8031237-3E5F-FC40-8134-1FE243442EC0}"/>
              </a:ext>
            </a:extLst>
          </p:cNvPr>
          <p:cNvSpPr/>
          <p:nvPr userDrawn="1"/>
        </p:nvSpPr>
        <p:spPr>
          <a:xfrm>
            <a:off x="11358151" y="2326829"/>
            <a:ext cx="624191" cy="624191"/>
          </a:xfrm>
          <a:prstGeom prst="ellipse">
            <a:avLst/>
          </a:prstGeom>
          <a:noFill/>
          <a:ln w="31750">
            <a:solidFill>
              <a:schemeClr val="bg1">
                <a:alpha val="74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F9A429-EE1D-554C-A76A-3558356B1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706" y="1021664"/>
            <a:ext cx="5323491" cy="46848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2EC10866-B356-7443-A268-EAEBEC59E1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361" y="149226"/>
            <a:ext cx="5880490" cy="6498334"/>
          </a:xfrm>
          <a:custGeom>
            <a:avLst/>
            <a:gdLst>
              <a:gd name="connsiteX0" fmla="*/ 4716353 w 5880490"/>
              <a:gd name="connsiteY0" fmla="*/ 637463 h 6498334"/>
              <a:gd name="connsiteX1" fmla="*/ 5880490 w 5880490"/>
              <a:gd name="connsiteY1" fmla="*/ 637463 h 6498334"/>
              <a:gd name="connsiteX2" fmla="*/ 5628643 w 5880490"/>
              <a:gd name="connsiteY2" fmla="*/ 5860871 h 6498334"/>
              <a:gd name="connsiteX3" fmla="*/ 4464506 w 5880490"/>
              <a:gd name="connsiteY3" fmla="*/ 5860871 h 6498334"/>
              <a:gd name="connsiteX4" fmla="*/ 292235 w 5880490"/>
              <a:gd name="connsiteY4" fmla="*/ 469465 h 6498334"/>
              <a:gd name="connsiteX5" fmla="*/ 1643062 w 5880490"/>
              <a:gd name="connsiteY5" fmla="*/ 469465 h 6498334"/>
              <a:gd name="connsiteX6" fmla="*/ 1350827 w 5880490"/>
              <a:gd name="connsiteY6" fmla="*/ 6028869 h 6498334"/>
              <a:gd name="connsiteX7" fmla="*/ 0 w 5880490"/>
              <a:gd name="connsiteY7" fmla="*/ 6028869 h 6498334"/>
              <a:gd name="connsiteX8" fmla="*/ 1725147 w 5880490"/>
              <a:gd name="connsiteY8" fmla="*/ 337954 h 6498334"/>
              <a:gd name="connsiteX9" fmla="*/ 3075974 w 5880490"/>
              <a:gd name="connsiteY9" fmla="*/ 337954 h 6498334"/>
              <a:gd name="connsiteX10" fmla="*/ 2783739 w 5880490"/>
              <a:gd name="connsiteY10" fmla="*/ 6399029 h 6498334"/>
              <a:gd name="connsiteX11" fmla="*/ 1432912 w 5880490"/>
              <a:gd name="connsiteY11" fmla="*/ 6399029 h 6498334"/>
              <a:gd name="connsiteX12" fmla="*/ 3185560 w 5880490"/>
              <a:gd name="connsiteY12" fmla="*/ 0 h 6498334"/>
              <a:gd name="connsiteX13" fmla="*/ 4633839 w 5880490"/>
              <a:gd name="connsiteY13" fmla="*/ 0 h 6498334"/>
              <a:gd name="connsiteX14" fmla="*/ 4320522 w 5880490"/>
              <a:gd name="connsiteY14" fmla="*/ 6498334 h 6498334"/>
              <a:gd name="connsiteX15" fmla="*/ 2872243 w 5880490"/>
              <a:gd name="connsiteY15" fmla="*/ 6498334 h 64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80490" h="6498334">
                <a:moveTo>
                  <a:pt x="4716353" y="637463"/>
                </a:moveTo>
                <a:lnTo>
                  <a:pt x="5880490" y="637463"/>
                </a:lnTo>
                <a:lnTo>
                  <a:pt x="5628643" y="5860871"/>
                </a:lnTo>
                <a:lnTo>
                  <a:pt x="4464506" y="5860871"/>
                </a:lnTo>
                <a:close/>
                <a:moveTo>
                  <a:pt x="292235" y="469465"/>
                </a:moveTo>
                <a:lnTo>
                  <a:pt x="1643062" y="469465"/>
                </a:lnTo>
                <a:lnTo>
                  <a:pt x="1350827" y="6028869"/>
                </a:lnTo>
                <a:lnTo>
                  <a:pt x="0" y="6028869"/>
                </a:lnTo>
                <a:close/>
                <a:moveTo>
                  <a:pt x="1725147" y="337954"/>
                </a:moveTo>
                <a:lnTo>
                  <a:pt x="3075974" y="337954"/>
                </a:lnTo>
                <a:lnTo>
                  <a:pt x="2783739" y="6399029"/>
                </a:lnTo>
                <a:lnTo>
                  <a:pt x="1432912" y="6399029"/>
                </a:lnTo>
                <a:close/>
                <a:moveTo>
                  <a:pt x="3185560" y="0"/>
                </a:moveTo>
                <a:lnTo>
                  <a:pt x="4633839" y="0"/>
                </a:lnTo>
                <a:lnTo>
                  <a:pt x="4320522" y="6498334"/>
                </a:lnTo>
                <a:lnTo>
                  <a:pt x="2872243" y="649833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56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70C3A03B-1125-5140-83A8-A4E71ED73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7712" y="-223627"/>
            <a:ext cx="7843838" cy="6858000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BE5F2457-DD8E-E147-A918-A40CFE5EB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1614" y="-63359"/>
            <a:ext cx="13357157" cy="751340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BD76816-9929-EB4C-8F0A-263C8B73ADB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50107" y="-843530"/>
            <a:ext cx="9444164" cy="8257192"/>
          </a:xfrm>
          <a:prstGeom prst="rect">
            <a:avLst/>
          </a:prstGeom>
          <a:effectLst/>
        </p:spPr>
      </p:pic>
      <p:sp>
        <p:nvSpPr>
          <p:cNvPr id="17" name="Triângulo 16">
            <a:extLst>
              <a:ext uri="{FF2B5EF4-FFF2-40B4-BE49-F238E27FC236}">
                <a16:creationId xmlns:a16="http://schemas.microsoft.com/office/drawing/2014/main" id="{2ECE5C94-EE67-614D-AD2F-922016A9B996}"/>
              </a:ext>
            </a:extLst>
          </p:cNvPr>
          <p:cNvSpPr/>
          <p:nvPr userDrawn="1"/>
        </p:nvSpPr>
        <p:spPr>
          <a:xfrm>
            <a:off x="4073372" y="5915966"/>
            <a:ext cx="952500" cy="821121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D590AB4-EF5D-2943-9C67-30685C15438B}"/>
              </a:ext>
            </a:extLst>
          </p:cNvPr>
          <p:cNvSpPr/>
          <p:nvPr userDrawn="1"/>
        </p:nvSpPr>
        <p:spPr>
          <a:xfrm>
            <a:off x="3883533" y="5291404"/>
            <a:ext cx="933450" cy="9334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Mais 18">
            <a:extLst>
              <a:ext uri="{FF2B5EF4-FFF2-40B4-BE49-F238E27FC236}">
                <a16:creationId xmlns:a16="http://schemas.microsoft.com/office/drawing/2014/main" id="{54320816-D94F-8C48-A36A-99B58710393A}"/>
              </a:ext>
            </a:extLst>
          </p:cNvPr>
          <p:cNvSpPr/>
          <p:nvPr userDrawn="1"/>
        </p:nvSpPr>
        <p:spPr>
          <a:xfrm>
            <a:off x="4694432" y="5567573"/>
            <a:ext cx="1066800" cy="1066800"/>
          </a:xfrm>
          <a:prstGeom prst="mathPlus">
            <a:avLst>
              <a:gd name="adj1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9D0163F-0748-DB4D-98F3-5C1B9B97C94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131" y="931333"/>
            <a:ext cx="5975869" cy="4707468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3C6D60C-9AA8-7945-94F3-5DA1646122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25067" y="2058150"/>
            <a:ext cx="6096000" cy="24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70D44-3173-AD4D-8AD4-C87374AF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7E5643-6232-DA47-BD71-5A348E3A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0E61D-BE76-F246-B2CE-2BFC66B04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08A740-5A74-F443-B1EB-4529D0CBD52F}" type="datetimeFigureOut">
              <a:rPr lang="pt-BR" smtClean="0"/>
              <a:t>19/11/2020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F8C006-B26F-0840-AFA9-DE1CBCCA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DBDD620-3032-8E47-BBDE-12B3676E2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E82812-C85D-5747-AC46-3F7ADAFB11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71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0C382D06-EE56-F54B-8787-F39EB792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58241" y="-651511"/>
            <a:ext cx="14258295" cy="802029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7B78FE07-19F9-3D4E-A71C-83A230743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70090" flipV="1">
            <a:off x="4572138" y="-238687"/>
            <a:ext cx="7843838" cy="6858000"/>
          </a:xfrm>
          <a:prstGeom prst="rect">
            <a:avLst/>
          </a:prstGeom>
          <a:effectLst>
            <a:outerShdw blurRad="317500" dist="317500" dir="7140000" algn="tl" rotWithShape="0">
              <a:prstClr val="black">
                <a:alpha val="11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270D44-3173-AD4D-8AD4-C87374AF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8532" y="365125"/>
            <a:ext cx="6155267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7E5643-6232-DA47-BD71-5A348E3A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533" y="1825625"/>
            <a:ext cx="6155266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BA2200C0-0A55-8540-BFA7-190DF6830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467" y="0"/>
            <a:ext cx="4817533" cy="6858000"/>
          </a:xfrm>
          <a:custGeom>
            <a:avLst/>
            <a:gdLst>
              <a:gd name="connsiteX0" fmla="*/ 3344333 w 4817533"/>
              <a:gd name="connsiteY0" fmla="*/ 5401734 h 6858000"/>
              <a:gd name="connsiteX1" fmla="*/ 4817533 w 4817533"/>
              <a:gd name="connsiteY1" fmla="*/ 5401734 h 6858000"/>
              <a:gd name="connsiteX2" fmla="*/ 4817533 w 4817533"/>
              <a:gd name="connsiteY2" fmla="*/ 6858000 h 6858000"/>
              <a:gd name="connsiteX3" fmla="*/ 3344333 w 4817533"/>
              <a:gd name="connsiteY3" fmla="*/ 6858000 h 6858000"/>
              <a:gd name="connsiteX4" fmla="*/ 0 w 4817533"/>
              <a:gd name="connsiteY4" fmla="*/ 5401734 h 6858000"/>
              <a:gd name="connsiteX5" fmla="*/ 1591733 w 4817533"/>
              <a:gd name="connsiteY5" fmla="*/ 5401734 h 6858000"/>
              <a:gd name="connsiteX6" fmla="*/ 1591733 w 4817533"/>
              <a:gd name="connsiteY6" fmla="*/ 6858000 h 6858000"/>
              <a:gd name="connsiteX7" fmla="*/ 0 w 4817533"/>
              <a:gd name="connsiteY7" fmla="*/ 6858000 h 6858000"/>
              <a:gd name="connsiteX8" fmla="*/ 1761067 w 4817533"/>
              <a:gd name="connsiteY8" fmla="*/ 1658937 h 6858000"/>
              <a:gd name="connsiteX9" fmla="*/ 3234267 w 4817533"/>
              <a:gd name="connsiteY9" fmla="*/ 1658937 h 6858000"/>
              <a:gd name="connsiteX10" fmla="*/ 3234267 w 4817533"/>
              <a:gd name="connsiteY10" fmla="*/ 6858000 h 6858000"/>
              <a:gd name="connsiteX11" fmla="*/ 1761067 w 4817533"/>
              <a:gd name="connsiteY11" fmla="*/ 6858000 h 6858000"/>
              <a:gd name="connsiteX12" fmla="*/ 1 w 4817533"/>
              <a:gd name="connsiteY12" fmla="*/ 1 h 6858000"/>
              <a:gd name="connsiteX13" fmla="*/ 1591734 w 4817533"/>
              <a:gd name="connsiteY13" fmla="*/ 1 h 6858000"/>
              <a:gd name="connsiteX14" fmla="*/ 1591734 w 4817533"/>
              <a:gd name="connsiteY14" fmla="*/ 5199063 h 6858000"/>
              <a:gd name="connsiteX15" fmla="*/ 1 w 4817533"/>
              <a:gd name="connsiteY15" fmla="*/ 5199063 h 6858000"/>
              <a:gd name="connsiteX16" fmla="*/ 3344333 w 4817533"/>
              <a:gd name="connsiteY16" fmla="*/ 0 h 6858000"/>
              <a:gd name="connsiteX17" fmla="*/ 4817533 w 4817533"/>
              <a:gd name="connsiteY17" fmla="*/ 0 h 6858000"/>
              <a:gd name="connsiteX18" fmla="*/ 4817533 w 4817533"/>
              <a:gd name="connsiteY18" fmla="*/ 5199063 h 6858000"/>
              <a:gd name="connsiteX19" fmla="*/ 3344333 w 4817533"/>
              <a:gd name="connsiteY19" fmla="*/ 5199063 h 6858000"/>
              <a:gd name="connsiteX20" fmla="*/ 1761066 w 4817533"/>
              <a:gd name="connsiteY20" fmla="*/ 0 h 6858000"/>
              <a:gd name="connsiteX21" fmla="*/ 3234266 w 4817533"/>
              <a:gd name="connsiteY21" fmla="*/ 0 h 6858000"/>
              <a:gd name="connsiteX22" fmla="*/ 3234266 w 4817533"/>
              <a:gd name="connsiteY22" fmla="*/ 1456266 h 6858000"/>
              <a:gd name="connsiteX23" fmla="*/ 1761066 w 4817533"/>
              <a:gd name="connsiteY23" fmla="*/ 145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17533" h="6858000">
                <a:moveTo>
                  <a:pt x="3344333" y="5401734"/>
                </a:moveTo>
                <a:lnTo>
                  <a:pt x="4817533" y="5401734"/>
                </a:lnTo>
                <a:lnTo>
                  <a:pt x="4817533" y="6858000"/>
                </a:lnTo>
                <a:lnTo>
                  <a:pt x="3344333" y="6858000"/>
                </a:lnTo>
                <a:close/>
                <a:moveTo>
                  <a:pt x="0" y="5401734"/>
                </a:moveTo>
                <a:lnTo>
                  <a:pt x="1591733" y="5401734"/>
                </a:lnTo>
                <a:lnTo>
                  <a:pt x="1591733" y="6858000"/>
                </a:lnTo>
                <a:lnTo>
                  <a:pt x="0" y="6858000"/>
                </a:lnTo>
                <a:close/>
                <a:moveTo>
                  <a:pt x="1761067" y="1658937"/>
                </a:moveTo>
                <a:lnTo>
                  <a:pt x="3234267" y="1658937"/>
                </a:lnTo>
                <a:lnTo>
                  <a:pt x="3234267" y="6858000"/>
                </a:lnTo>
                <a:lnTo>
                  <a:pt x="1761067" y="6858000"/>
                </a:lnTo>
                <a:close/>
                <a:moveTo>
                  <a:pt x="1" y="1"/>
                </a:moveTo>
                <a:lnTo>
                  <a:pt x="1591734" y="1"/>
                </a:lnTo>
                <a:lnTo>
                  <a:pt x="1591734" y="5199063"/>
                </a:lnTo>
                <a:lnTo>
                  <a:pt x="1" y="5199063"/>
                </a:lnTo>
                <a:close/>
                <a:moveTo>
                  <a:pt x="3344333" y="0"/>
                </a:moveTo>
                <a:lnTo>
                  <a:pt x="4817533" y="0"/>
                </a:lnTo>
                <a:lnTo>
                  <a:pt x="4817533" y="5199063"/>
                </a:lnTo>
                <a:lnTo>
                  <a:pt x="3344333" y="5199063"/>
                </a:lnTo>
                <a:close/>
                <a:moveTo>
                  <a:pt x="1761066" y="0"/>
                </a:moveTo>
                <a:lnTo>
                  <a:pt x="3234266" y="0"/>
                </a:lnTo>
                <a:lnTo>
                  <a:pt x="3234266" y="1456266"/>
                </a:lnTo>
                <a:lnTo>
                  <a:pt x="1761066" y="14562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62F08F9-4831-9C4F-A9EC-A59F5705AD79}"/>
              </a:ext>
            </a:extLst>
          </p:cNvPr>
          <p:cNvSpPr/>
          <p:nvPr userDrawn="1"/>
        </p:nvSpPr>
        <p:spPr>
          <a:xfrm>
            <a:off x="6876557" y="6311900"/>
            <a:ext cx="1191817" cy="11918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9A6154EA-0335-6948-B751-A76C30DB3F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994010" y="547922"/>
            <a:ext cx="13357157" cy="75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7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5D467F40-E2C1-3B4A-A2CB-7252353C2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880" y="47120"/>
            <a:ext cx="7843838" cy="6858000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306CBD33-C40B-CB40-B780-31E397B442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59791" flipV="1">
            <a:off x="4814879" y="-397824"/>
            <a:ext cx="7843838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7E5643-6232-DA47-BD71-5A348E3A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1732" y="355599"/>
            <a:ext cx="6333067" cy="5706534"/>
          </a:xfrm>
        </p:spPr>
        <p:txBody>
          <a:bodyPr anchor="ctr">
            <a:normAutofit/>
          </a:bodyPr>
          <a:lstStyle>
            <a:lvl1pPr algn="ctr">
              <a:buNone/>
              <a:defRPr sz="40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4" name="Espaço Reservado para Imagem 13">
            <a:extLst>
              <a:ext uri="{FF2B5EF4-FFF2-40B4-BE49-F238E27FC236}">
                <a16:creationId xmlns:a16="http://schemas.microsoft.com/office/drawing/2014/main" id="{BA2200C0-0A55-8540-BFA7-190DF6830B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5467" y="0"/>
            <a:ext cx="4817533" cy="6858000"/>
          </a:xfrm>
          <a:custGeom>
            <a:avLst/>
            <a:gdLst>
              <a:gd name="connsiteX0" fmla="*/ 3344333 w 4817533"/>
              <a:gd name="connsiteY0" fmla="*/ 5401734 h 6858000"/>
              <a:gd name="connsiteX1" fmla="*/ 4817533 w 4817533"/>
              <a:gd name="connsiteY1" fmla="*/ 5401734 h 6858000"/>
              <a:gd name="connsiteX2" fmla="*/ 4817533 w 4817533"/>
              <a:gd name="connsiteY2" fmla="*/ 6858000 h 6858000"/>
              <a:gd name="connsiteX3" fmla="*/ 3344333 w 4817533"/>
              <a:gd name="connsiteY3" fmla="*/ 6858000 h 6858000"/>
              <a:gd name="connsiteX4" fmla="*/ 0 w 4817533"/>
              <a:gd name="connsiteY4" fmla="*/ 5401734 h 6858000"/>
              <a:gd name="connsiteX5" fmla="*/ 1591733 w 4817533"/>
              <a:gd name="connsiteY5" fmla="*/ 5401734 h 6858000"/>
              <a:gd name="connsiteX6" fmla="*/ 1591733 w 4817533"/>
              <a:gd name="connsiteY6" fmla="*/ 6858000 h 6858000"/>
              <a:gd name="connsiteX7" fmla="*/ 0 w 4817533"/>
              <a:gd name="connsiteY7" fmla="*/ 6858000 h 6858000"/>
              <a:gd name="connsiteX8" fmla="*/ 1761067 w 4817533"/>
              <a:gd name="connsiteY8" fmla="*/ 1658937 h 6858000"/>
              <a:gd name="connsiteX9" fmla="*/ 3234267 w 4817533"/>
              <a:gd name="connsiteY9" fmla="*/ 1658937 h 6858000"/>
              <a:gd name="connsiteX10" fmla="*/ 3234267 w 4817533"/>
              <a:gd name="connsiteY10" fmla="*/ 6858000 h 6858000"/>
              <a:gd name="connsiteX11" fmla="*/ 1761067 w 4817533"/>
              <a:gd name="connsiteY11" fmla="*/ 6858000 h 6858000"/>
              <a:gd name="connsiteX12" fmla="*/ 1 w 4817533"/>
              <a:gd name="connsiteY12" fmla="*/ 1 h 6858000"/>
              <a:gd name="connsiteX13" fmla="*/ 1591734 w 4817533"/>
              <a:gd name="connsiteY13" fmla="*/ 1 h 6858000"/>
              <a:gd name="connsiteX14" fmla="*/ 1591734 w 4817533"/>
              <a:gd name="connsiteY14" fmla="*/ 5199063 h 6858000"/>
              <a:gd name="connsiteX15" fmla="*/ 1 w 4817533"/>
              <a:gd name="connsiteY15" fmla="*/ 5199063 h 6858000"/>
              <a:gd name="connsiteX16" fmla="*/ 3344333 w 4817533"/>
              <a:gd name="connsiteY16" fmla="*/ 0 h 6858000"/>
              <a:gd name="connsiteX17" fmla="*/ 4817533 w 4817533"/>
              <a:gd name="connsiteY17" fmla="*/ 0 h 6858000"/>
              <a:gd name="connsiteX18" fmla="*/ 4817533 w 4817533"/>
              <a:gd name="connsiteY18" fmla="*/ 5199063 h 6858000"/>
              <a:gd name="connsiteX19" fmla="*/ 3344333 w 4817533"/>
              <a:gd name="connsiteY19" fmla="*/ 5199063 h 6858000"/>
              <a:gd name="connsiteX20" fmla="*/ 1761066 w 4817533"/>
              <a:gd name="connsiteY20" fmla="*/ 0 h 6858000"/>
              <a:gd name="connsiteX21" fmla="*/ 3234266 w 4817533"/>
              <a:gd name="connsiteY21" fmla="*/ 0 h 6858000"/>
              <a:gd name="connsiteX22" fmla="*/ 3234266 w 4817533"/>
              <a:gd name="connsiteY22" fmla="*/ 1456266 h 6858000"/>
              <a:gd name="connsiteX23" fmla="*/ 1761066 w 4817533"/>
              <a:gd name="connsiteY23" fmla="*/ 145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17533" h="6858000">
                <a:moveTo>
                  <a:pt x="3344333" y="5401734"/>
                </a:moveTo>
                <a:lnTo>
                  <a:pt x="4817533" y="5401734"/>
                </a:lnTo>
                <a:lnTo>
                  <a:pt x="4817533" y="6858000"/>
                </a:lnTo>
                <a:lnTo>
                  <a:pt x="3344333" y="6858000"/>
                </a:lnTo>
                <a:close/>
                <a:moveTo>
                  <a:pt x="0" y="5401734"/>
                </a:moveTo>
                <a:lnTo>
                  <a:pt x="1591733" y="5401734"/>
                </a:lnTo>
                <a:lnTo>
                  <a:pt x="1591733" y="6858000"/>
                </a:lnTo>
                <a:lnTo>
                  <a:pt x="0" y="6858000"/>
                </a:lnTo>
                <a:close/>
                <a:moveTo>
                  <a:pt x="1761067" y="1658937"/>
                </a:moveTo>
                <a:lnTo>
                  <a:pt x="3234267" y="1658937"/>
                </a:lnTo>
                <a:lnTo>
                  <a:pt x="3234267" y="6858000"/>
                </a:lnTo>
                <a:lnTo>
                  <a:pt x="1761067" y="6858000"/>
                </a:lnTo>
                <a:close/>
                <a:moveTo>
                  <a:pt x="1" y="1"/>
                </a:moveTo>
                <a:lnTo>
                  <a:pt x="1591734" y="1"/>
                </a:lnTo>
                <a:lnTo>
                  <a:pt x="1591734" y="5199063"/>
                </a:lnTo>
                <a:lnTo>
                  <a:pt x="1" y="5199063"/>
                </a:lnTo>
                <a:close/>
                <a:moveTo>
                  <a:pt x="3344333" y="0"/>
                </a:moveTo>
                <a:lnTo>
                  <a:pt x="4817533" y="0"/>
                </a:lnTo>
                <a:lnTo>
                  <a:pt x="4817533" y="5199063"/>
                </a:lnTo>
                <a:lnTo>
                  <a:pt x="3344333" y="5199063"/>
                </a:lnTo>
                <a:close/>
                <a:moveTo>
                  <a:pt x="1761066" y="0"/>
                </a:moveTo>
                <a:lnTo>
                  <a:pt x="3234266" y="0"/>
                </a:lnTo>
                <a:lnTo>
                  <a:pt x="3234266" y="1456266"/>
                </a:lnTo>
                <a:lnTo>
                  <a:pt x="1761066" y="14562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04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6CF15BB8-D4F3-8B4C-B678-57FE7FDDA5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4880" y="-817123"/>
            <a:ext cx="8832316" cy="7722243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7E5643-6232-DA47-BD71-5A348E3A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799" y="277778"/>
            <a:ext cx="6095999" cy="5706534"/>
          </a:xfrm>
        </p:spPr>
        <p:txBody>
          <a:bodyPr anchor="ctr">
            <a:normAutofit/>
          </a:bodyPr>
          <a:lstStyle>
            <a:lvl1pPr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65C1E918-6BB0-E541-A85D-38C64BD41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361" y="0"/>
            <a:ext cx="5260371" cy="6858000"/>
          </a:xfrm>
          <a:custGeom>
            <a:avLst/>
            <a:gdLst>
              <a:gd name="connsiteX0" fmla="*/ 4716353 w 5880490"/>
              <a:gd name="connsiteY0" fmla="*/ 637463 h 6498334"/>
              <a:gd name="connsiteX1" fmla="*/ 5880490 w 5880490"/>
              <a:gd name="connsiteY1" fmla="*/ 637463 h 6498334"/>
              <a:gd name="connsiteX2" fmla="*/ 5628643 w 5880490"/>
              <a:gd name="connsiteY2" fmla="*/ 5860871 h 6498334"/>
              <a:gd name="connsiteX3" fmla="*/ 4464506 w 5880490"/>
              <a:gd name="connsiteY3" fmla="*/ 5860871 h 6498334"/>
              <a:gd name="connsiteX4" fmla="*/ 292235 w 5880490"/>
              <a:gd name="connsiteY4" fmla="*/ 469465 h 6498334"/>
              <a:gd name="connsiteX5" fmla="*/ 1643062 w 5880490"/>
              <a:gd name="connsiteY5" fmla="*/ 469465 h 6498334"/>
              <a:gd name="connsiteX6" fmla="*/ 1350827 w 5880490"/>
              <a:gd name="connsiteY6" fmla="*/ 6028869 h 6498334"/>
              <a:gd name="connsiteX7" fmla="*/ 0 w 5880490"/>
              <a:gd name="connsiteY7" fmla="*/ 6028869 h 6498334"/>
              <a:gd name="connsiteX8" fmla="*/ 1725147 w 5880490"/>
              <a:gd name="connsiteY8" fmla="*/ 337954 h 6498334"/>
              <a:gd name="connsiteX9" fmla="*/ 3075974 w 5880490"/>
              <a:gd name="connsiteY9" fmla="*/ 337954 h 6498334"/>
              <a:gd name="connsiteX10" fmla="*/ 2783739 w 5880490"/>
              <a:gd name="connsiteY10" fmla="*/ 6399029 h 6498334"/>
              <a:gd name="connsiteX11" fmla="*/ 1432912 w 5880490"/>
              <a:gd name="connsiteY11" fmla="*/ 6399029 h 6498334"/>
              <a:gd name="connsiteX12" fmla="*/ 3185560 w 5880490"/>
              <a:gd name="connsiteY12" fmla="*/ 0 h 6498334"/>
              <a:gd name="connsiteX13" fmla="*/ 4633839 w 5880490"/>
              <a:gd name="connsiteY13" fmla="*/ 0 h 6498334"/>
              <a:gd name="connsiteX14" fmla="*/ 4320522 w 5880490"/>
              <a:gd name="connsiteY14" fmla="*/ 6498334 h 6498334"/>
              <a:gd name="connsiteX15" fmla="*/ 2872243 w 5880490"/>
              <a:gd name="connsiteY15" fmla="*/ 6498334 h 64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80490" h="6498334">
                <a:moveTo>
                  <a:pt x="4716353" y="637463"/>
                </a:moveTo>
                <a:lnTo>
                  <a:pt x="5880490" y="637463"/>
                </a:lnTo>
                <a:lnTo>
                  <a:pt x="5628643" y="5860871"/>
                </a:lnTo>
                <a:lnTo>
                  <a:pt x="4464506" y="5860871"/>
                </a:lnTo>
                <a:close/>
                <a:moveTo>
                  <a:pt x="292235" y="469465"/>
                </a:moveTo>
                <a:lnTo>
                  <a:pt x="1643062" y="469465"/>
                </a:lnTo>
                <a:lnTo>
                  <a:pt x="1350827" y="6028869"/>
                </a:lnTo>
                <a:lnTo>
                  <a:pt x="0" y="6028869"/>
                </a:lnTo>
                <a:close/>
                <a:moveTo>
                  <a:pt x="1725147" y="337954"/>
                </a:moveTo>
                <a:lnTo>
                  <a:pt x="3075974" y="337954"/>
                </a:lnTo>
                <a:lnTo>
                  <a:pt x="2783739" y="6399029"/>
                </a:lnTo>
                <a:lnTo>
                  <a:pt x="1432912" y="6399029"/>
                </a:lnTo>
                <a:close/>
                <a:moveTo>
                  <a:pt x="3185560" y="0"/>
                </a:moveTo>
                <a:lnTo>
                  <a:pt x="4633839" y="0"/>
                </a:lnTo>
                <a:lnTo>
                  <a:pt x="4320522" y="6498334"/>
                </a:lnTo>
                <a:lnTo>
                  <a:pt x="2872243" y="649833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1FD3247-3920-C943-8E30-E7963D1347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559791" flipV="1">
            <a:off x="5039588" y="-551673"/>
            <a:ext cx="7843838" cy="68580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FF6EC92-268F-1041-AA6E-DB7136FD04F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994010" y="547922"/>
            <a:ext cx="13357157" cy="75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FFF6EC92-268F-1041-AA6E-DB7136FD04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49323" y="-637945"/>
            <a:ext cx="13357157" cy="7513401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F8CC6ED-1DBC-024E-811E-28659CEEEA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75308" y="-896900"/>
            <a:ext cx="8832316" cy="7722243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28B91B5-A62B-1B4E-870B-B1C0179F68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59791" flipV="1">
            <a:off x="-819490" y="-1035484"/>
            <a:ext cx="7843838" cy="6858000"/>
          </a:xfrm>
          <a:prstGeom prst="rect">
            <a:avLst/>
          </a:prstGeom>
        </p:spPr>
      </p:pic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65C1E918-6BB0-E541-A85D-38C64BD41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2657"/>
            <a:ext cx="6096000" cy="6314264"/>
          </a:xfrm>
          <a:custGeom>
            <a:avLst/>
            <a:gdLst>
              <a:gd name="connsiteX0" fmla="*/ 4716353 w 5880490"/>
              <a:gd name="connsiteY0" fmla="*/ 637463 h 6498334"/>
              <a:gd name="connsiteX1" fmla="*/ 5880490 w 5880490"/>
              <a:gd name="connsiteY1" fmla="*/ 637463 h 6498334"/>
              <a:gd name="connsiteX2" fmla="*/ 5628643 w 5880490"/>
              <a:gd name="connsiteY2" fmla="*/ 5860871 h 6498334"/>
              <a:gd name="connsiteX3" fmla="*/ 4464506 w 5880490"/>
              <a:gd name="connsiteY3" fmla="*/ 5860871 h 6498334"/>
              <a:gd name="connsiteX4" fmla="*/ 292235 w 5880490"/>
              <a:gd name="connsiteY4" fmla="*/ 469465 h 6498334"/>
              <a:gd name="connsiteX5" fmla="*/ 1643062 w 5880490"/>
              <a:gd name="connsiteY5" fmla="*/ 469465 h 6498334"/>
              <a:gd name="connsiteX6" fmla="*/ 1350827 w 5880490"/>
              <a:gd name="connsiteY6" fmla="*/ 6028869 h 6498334"/>
              <a:gd name="connsiteX7" fmla="*/ 0 w 5880490"/>
              <a:gd name="connsiteY7" fmla="*/ 6028869 h 6498334"/>
              <a:gd name="connsiteX8" fmla="*/ 1725147 w 5880490"/>
              <a:gd name="connsiteY8" fmla="*/ 337954 h 6498334"/>
              <a:gd name="connsiteX9" fmla="*/ 3075974 w 5880490"/>
              <a:gd name="connsiteY9" fmla="*/ 337954 h 6498334"/>
              <a:gd name="connsiteX10" fmla="*/ 2783739 w 5880490"/>
              <a:gd name="connsiteY10" fmla="*/ 6399029 h 6498334"/>
              <a:gd name="connsiteX11" fmla="*/ 1432912 w 5880490"/>
              <a:gd name="connsiteY11" fmla="*/ 6399029 h 6498334"/>
              <a:gd name="connsiteX12" fmla="*/ 3185560 w 5880490"/>
              <a:gd name="connsiteY12" fmla="*/ 0 h 6498334"/>
              <a:gd name="connsiteX13" fmla="*/ 4633839 w 5880490"/>
              <a:gd name="connsiteY13" fmla="*/ 0 h 6498334"/>
              <a:gd name="connsiteX14" fmla="*/ 4320522 w 5880490"/>
              <a:gd name="connsiteY14" fmla="*/ 6498334 h 6498334"/>
              <a:gd name="connsiteX15" fmla="*/ 2872243 w 5880490"/>
              <a:gd name="connsiteY15" fmla="*/ 6498334 h 6498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80490" h="6498334">
                <a:moveTo>
                  <a:pt x="4716353" y="637463"/>
                </a:moveTo>
                <a:lnTo>
                  <a:pt x="5880490" y="637463"/>
                </a:lnTo>
                <a:lnTo>
                  <a:pt x="5628643" y="5860871"/>
                </a:lnTo>
                <a:lnTo>
                  <a:pt x="4464506" y="5860871"/>
                </a:lnTo>
                <a:close/>
                <a:moveTo>
                  <a:pt x="292235" y="469465"/>
                </a:moveTo>
                <a:lnTo>
                  <a:pt x="1643062" y="469465"/>
                </a:lnTo>
                <a:lnTo>
                  <a:pt x="1350827" y="6028869"/>
                </a:lnTo>
                <a:lnTo>
                  <a:pt x="0" y="6028869"/>
                </a:lnTo>
                <a:close/>
                <a:moveTo>
                  <a:pt x="1725147" y="337954"/>
                </a:moveTo>
                <a:lnTo>
                  <a:pt x="3075974" y="337954"/>
                </a:lnTo>
                <a:lnTo>
                  <a:pt x="2783739" y="6399029"/>
                </a:lnTo>
                <a:lnTo>
                  <a:pt x="1432912" y="6399029"/>
                </a:lnTo>
                <a:close/>
                <a:moveTo>
                  <a:pt x="3185560" y="0"/>
                </a:moveTo>
                <a:lnTo>
                  <a:pt x="4633839" y="0"/>
                </a:lnTo>
                <a:lnTo>
                  <a:pt x="4320522" y="6498334"/>
                </a:lnTo>
                <a:lnTo>
                  <a:pt x="2872243" y="649833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/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5A60785D-9DE8-D847-BC20-B7630FD799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6903" y="111523"/>
            <a:ext cx="4972352" cy="6014464"/>
          </a:xfrm>
        </p:spPr>
        <p:txBody>
          <a:bodyPr anchor="ctr">
            <a:normAutofit/>
          </a:bodyPr>
          <a:lstStyle>
            <a:lvl1pPr algn="ctr">
              <a:buNone/>
              <a:defRPr sz="4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3992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áfico 11">
            <a:extLst>
              <a:ext uri="{FF2B5EF4-FFF2-40B4-BE49-F238E27FC236}">
                <a16:creationId xmlns:a16="http://schemas.microsoft.com/office/drawing/2014/main" id="{6BCEF9F3-6465-1A44-8E5C-1CCA6D82FB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3421819" y="-1270176"/>
            <a:ext cx="9671409" cy="845587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F8CC6ED-1DBC-024E-811E-28659CEEEA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00698" y="-1691223"/>
            <a:ext cx="9778174" cy="8549223"/>
          </a:xfrm>
          <a:prstGeom prst="rect">
            <a:avLst/>
          </a:prstGeom>
          <a:effectLst>
            <a:outerShdw blurRad="419100" dist="342900" dir="6600000" algn="t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728B91B5-A62B-1B4E-870B-B1C0179F68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559791" flipV="1">
            <a:off x="-481648" y="-1243053"/>
            <a:ext cx="9609364" cy="840162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FFF6EC92-268F-1041-AA6E-DB7136FD04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917762" y="-327701"/>
            <a:ext cx="13357157" cy="7513401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5A60785D-9DE8-D847-BC20-B7630FD799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6252" y="269445"/>
            <a:ext cx="5549747" cy="6112694"/>
          </a:xfrm>
        </p:spPr>
        <p:txBody>
          <a:bodyPr anchor="ctr">
            <a:normAutofit/>
          </a:bodyPr>
          <a:lstStyle>
            <a:lvl1pPr algn="ctr">
              <a:buNone/>
              <a:defRPr sz="4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11" name="Espaço Reservado para Imagem 10">
            <a:extLst>
              <a:ext uri="{FF2B5EF4-FFF2-40B4-BE49-F238E27FC236}">
                <a16:creationId xmlns:a16="http://schemas.microsoft.com/office/drawing/2014/main" id="{B8371620-4DF6-694C-A3BC-1BF4402BB4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2824" y="269445"/>
            <a:ext cx="4972352" cy="5818521"/>
          </a:xfrm>
          <a:custGeom>
            <a:avLst/>
            <a:gdLst>
              <a:gd name="connsiteX0" fmla="*/ 3344333 w 4817533"/>
              <a:gd name="connsiteY0" fmla="*/ 5401734 h 6858000"/>
              <a:gd name="connsiteX1" fmla="*/ 4817533 w 4817533"/>
              <a:gd name="connsiteY1" fmla="*/ 5401734 h 6858000"/>
              <a:gd name="connsiteX2" fmla="*/ 4817533 w 4817533"/>
              <a:gd name="connsiteY2" fmla="*/ 6858000 h 6858000"/>
              <a:gd name="connsiteX3" fmla="*/ 3344333 w 4817533"/>
              <a:gd name="connsiteY3" fmla="*/ 6858000 h 6858000"/>
              <a:gd name="connsiteX4" fmla="*/ 0 w 4817533"/>
              <a:gd name="connsiteY4" fmla="*/ 5401734 h 6858000"/>
              <a:gd name="connsiteX5" fmla="*/ 1591733 w 4817533"/>
              <a:gd name="connsiteY5" fmla="*/ 5401734 h 6858000"/>
              <a:gd name="connsiteX6" fmla="*/ 1591733 w 4817533"/>
              <a:gd name="connsiteY6" fmla="*/ 6858000 h 6858000"/>
              <a:gd name="connsiteX7" fmla="*/ 0 w 4817533"/>
              <a:gd name="connsiteY7" fmla="*/ 6858000 h 6858000"/>
              <a:gd name="connsiteX8" fmla="*/ 1761067 w 4817533"/>
              <a:gd name="connsiteY8" fmla="*/ 1658937 h 6858000"/>
              <a:gd name="connsiteX9" fmla="*/ 3234267 w 4817533"/>
              <a:gd name="connsiteY9" fmla="*/ 1658937 h 6858000"/>
              <a:gd name="connsiteX10" fmla="*/ 3234267 w 4817533"/>
              <a:gd name="connsiteY10" fmla="*/ 6858000 h 6858000"/>
              <a:gd name="connsiteX11" fmla="*/ 1761067 w 4817533"/>
              <a:gd name="connsiteY11" fmla="*/ 6858000 h 6858000"/>
              <a:gd name="connsiteX12" fmla="*/ 1 w 4817533"/>
              <a:gd name="connsiteY12" fmla="*/ 1 h 6858000"/>
              <a:gd name="connsiteX13" fmla="*/ 1591734 w 4817533"/>
              <a:gd name="connsiteY13" fmla="*/ 1 h 6858000"/>
              <a:gd name="connsiteX14" fmla="*/ 1591734 w 4817533"/>
              <a:gd name="connsiteY14" fmla="*/ 5199063 h 6858000"/>
              <a:gd name="connsiteX15" fmla="*/ 1 w 4817533"/>
              <a:gd name="connsiteY15" fmla="*/ 5199063 h 6858000"/>
              <a:gd name="connsiteX16" fmla="*/ 3344333 w 4817533"/>
              <a:gd name="connsiteY16" fmla="*/ 0 h 6858000"/>
              <a:gd name="connsiteX17" fmla="*/ 4817533 w 4817533"/>
              <a:gd name="connsiteY17" fmla="*/ 0 h 6858000"/>
              <a:gd name="connsiteX18" fmla="*/ 4817533 w 4817533"/>
              <a:gd name="connsiteY18" fmla="*/ 5199063 h 6858000"/>
              <a:gd name="connsiteX19" fmla="*/ 3344333 w 4817533"/>
              <a:gd name="connsiteY19" fmla="*/ 5199063 h 6858000"/>
              <a:gd name="connsiteX20" fmla="*/ 1761066 w 4817533"/>
              <a:gd name="connsiteY20" fmla="*/ 0 h 6858000"/>
              <a:gd name="connsiteX21" fmla="*/ 3234266 w 4817533"/>
              <a:gd name="connsiteY21" fmla="*/ 0 h 6858000"/>
              <a:gd name="connsiteX22" fmla="*/ 3234266 w 4817533"/>
              <a:gd name="connsiteY22" fmla="*/ 1456266 h 6858000"/>
              <a:gd name="connsiteX23" fmla="*/ 1761066 w 4817533"/>
              <a:gd name="connsiteY23" fmla="*/ 14562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17533" h="6858000">
                <a:moveTo>
                  <a:pt x="3344333" y="5401734"/>
                </a:moveTo>
                <a:lnTo>
                  <a:pt x="4817533" y="5401734"/>
                </a:lnTo>
                <a:lnTo>
                  <a:pt x="4817533" y="6858000"/>
                </a:lnTo>
                <a:lnTo>
                  <a:pt x="3344333" y="6858000"/>
                </a:lnTo>
                <a:close/>
                <a:moveTo>
                  <a:pt x="0" y="5401734"/>
                </a:moveTo>
                <a:lnTo>
                  <a:pt x="1591733" y="5401734"/>
                </a:lnTo>
                <a:lnTo>
                  <a:pt x="1591733" y="6858000"/>
                </a:lnTo>
                <a:lnTo>
                  <a:pt x="0" y="6858000"/>
                </a:lnTo>
                <a:close/>
                <a:moveTo>
                  <a:pt x="1761067" y="1658937"/>
                </a:moveTo>
                <a:lnTo>
                  <a:pt x="3234267" y="1658937"/>
                </a:lnTo>
                <a:lnTo>
                  <a:pt x="3234267" y="6858000"/>
                </a:lnTo>
                <a:lnTo>
                  <a:pt x="1761067" y="6858000"/>
                </a:lnTo>
                <a:close/>
                <a:moveTo>
                  <a:pt x="1" y="1"/>
                </a:moveTo>
                <a:lnTo>
                  <a:pt x="1591734" y="1"/>
                </a:lnTo>
                <a:lnTo>
                  <a:pt x="1591734" y="5199063"/>
                </a:lnTo>
                <a:lnTo>
                  <a:pt x="1" y="5199063"/>
                </a:lnTo>
                <a:close/>
                <a:moveTo>
                  <a:pt x="3344333" y="0"/>
                </a:moveTo>
                <a:lnTo>
                  <a:pt x="4817533" y="0"/>
                </a:lnTo>
                <a:lnTo>
                  <a:pt x="4817533" y="5199063"/>
                </a:lnTo>
                <a:lnTo>
                  <a:pt x="3344333" y="5199063"/>
                </a:lnTo>
                <a:close/>
                <a:moveTo>
                  <a:pt x="1761066" y="0"/>
                </a:moveTo>
                <a:lnTo>
                  <a:pt x="3234266" y="0"/>
                </a:lnTo>
                <a:lnTo>
                  <a:pt x="3234266" y="1456266"/>
                </a:lnTo>
                <a:lnTo>
                  <a:pt x="1761066" y="145626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071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sv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F216A0C-B62E-AA4A-B6E8-2037E4BE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5B2CE3-2CAB-1B41-A59B-F35F8EA69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7EDAA2EF-06AE-BC40-BAF1-DCD07ED8043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991625" y="6361916"/>
            <a:ext cx="1100666" cy="44305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855A3355-4894-5F43-A864-D0293BE2A95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770962" y="53031"/>
            <a:ext cx="13357157" cy="751340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4CBB41D-24A2-5B41-8938-ABCA9998A406}"/>
              </a:ext>
            </a:extLst>
          </p:cNvPr>
          <p:cNvSpPr/>
          <p:nvPr userDrawn="1"/>
        </p:nvSpPr>
        <p:spPr>
          <a:xfrm>
            <a:off x="99709" y="5959252"/>
            <a:ext cx="624191" cy="624191"/>
          </a:xfrm>
          <a:prstGeom prst="ellipse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ABFF0D4-44FA-E54D-A434-CCFAA513123A}"/>
              </a:ext>
            </a:extLst>
          </p:cNvPr>
          <p:cNvSpPr/>
          <p:nvPr userDrawn="1"/>
        </p:nvSpPr>
        <p:spPr>
          <a:xfrm>
            <a:off x="11636148" y="5959252"/>
            <a:ext cx="312095" cy="3120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73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65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DEE448B-42F6-EA44-8AB5-E0328594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9215" y="250069"/>
            <a:ext cx="4994528" cy="5706534"/>
          </a:xfrm>
        </p:spPr>
        <p:txBody>
          <a:bodyPr/>
          <a:lstStyle/>
          <a:p>
            <a:r>
              <a:rPr lang="pt-BR" dirty="0"/>
              <a:t>É tempo de </a:t>
            </a:r>
            <a:r>
              <a:rPr lang="pt-BR" dirty="0" err="1"/>
              <a:t>avançar</a:t>
            </a:r>
            <a:r>
              <a:rPr lang="pt-BR" dirty="0"/>
              <a:t> e ir mais </a:t>
            </a:r>
            <a:r>
              <a:rPr lang="pt-BR" dirty="0" err="1"/>
              <a:t>rápido</a:t>
            </a:r>
            <a:r>
              <a:rPr lang="pt-BR" dirty="0"/>
              <a:t>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177AB692-B03B-D344-AC06-B723BAD1F2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1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6C9953-8A02-E44A-A0F5-AF6EE0CE6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7867" y="5912744"/>
            <a:ext cx="5016263" cy="343677"/>
          </a:xfrm>
        </p:spPr>
        <p:txBody>
          <a:bodyPr/>
          <a:lstStyle/>
          <a:p>
            <a:r>
              <a:rPr lang="pt-BR" dirty="0"/>
              <a:t>Conselhos sobre Mordomia, p. 29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A7CD8B-074D-A043-A6B2-C6D82CFE8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5687" y="1273996"/>
            <a:ext cx="7740337" cy="4293948"/>
          </a:xfrm>
        </p:spPr>
        <p:txBody>
          <a:bodyPr/>
          <a:lstStyle/>
          <a:p>
            <a:r>
              <a:rPr lang="pt-BR" dirty="0"/>
              <a:t>“Colocou nas mãos de Seus servos os meios pelos quais levar avante Sua obra, tanto nas missões nacionais como nas estrangeiras. Mas se apenas a metade do povo cumprir o seu dever, não serão supridos ao tesouro os meios necessários, e muitas partes da obra de Deus terão de ficar incompletas”. </a:t>
            </a:r>
          </a:p>
        </p:txBody>
      </p:sp>
    </p:spTree>
    <p:extLst>
      <p:ext uri="{BB962C8B-B14F-4D97-AF65-F5344CB8AC3E}">
        <p14:creationId xmlns:p14="http://schemas.microsoft.com/office/powerpoint/2010/main" val="293658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95AEF05-28AB-8B48-B1EA-69121F92E1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0AA983CF-AD12-1847-A6BB-CA8A5E52D98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A CONTRIBUIÇÃO DAS MULHERES.</a:t>
            </a:r>
          </a:p>
        </p:txBody>
      </p:sp>
    </p:spTree>
    <p:extLst>
      <p:ext uri="{BB962C8B-B14F-4D97-AF65-F5344CB8AC3E}">
        <p14:creationId xmlns:p14="http://schemas.microsoft.com/office/powerpoint/2010/main" val="1291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A712F46-F5F7-394F-80DA-D3EEB081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1927" y="355599"/>
            <a:ext cx="6012872" cy="5706534"/>
          </a:xfrm>
        </p:spPr>
        <p:txBody>
          <a:bodyPr/>
          <a:lstStyle/>
          <a:p>
            <a:r>
              <a:rPr lang="pt-BR" dirty="0"/>
              <a:t>É bem </a:t>
            </a:r>
            <a:r>
              <a:rPr lang="pt-BR" dirty="0" err="1"/>
              <a:t>provável</a:t>
            </a:r>
            <a:r>
              <a:rPr lang="pt-BR" dirty="0"/>
              <a:t> que essas mulheres venderam alguns bens para ajudar Jesus e os </a:t>
            </a:r>
            <a:r>
              <a:rPr lang="pt-BR" dirty="0" err="1"/>
              <a:t>discípulos</a:t>
            </a:r>
            <a:r>
              <a:rPr lang="pt-BR" dirty="0"/>
              <a:t>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F0944B5-499D-D648-966F-E085163806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314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87908D1A-3A40-D44E-9565-E1AF1F89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7867" y="5912744"/>
            <a:ext cx="5016263" cy="343677"/>
          </a:xfrm>
        </p:spPr>
        <p:txBody>
          <a:bodyPr/>
          <a:lstStyle/>
          <a:p>
            <a:r>
              <a:rPr lang="pt-BR" dirty="0"/>
              <a:t>Conselhos sobre Mordomia, p. 175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201431-DFDC-9746-8A44-4A1D73A56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036" y="443345"/>
            <a:ext cx="6944736" cy="5151727"/>
          </a:xfrm>
        </p:spPr>
        <p:txBody>
          <a:bodyPr>
            <a:normAutofit/>
          </a:bodyPr>
          <a:lstStyle/>
          <a:p>
            <a:r>
              <a:rPr lang="pt-BR" sz="3600" dirty="0"/>
              <a:t>“Cada um deveria conservar à mão uma caixa missionaria, e nela depositar cada centavo que é tentado a desperdiçar na condescendência própria”.</a:t>
            </a:r>
          </a:p>
        </p:txBody>
      </p:sp>
    </p:spTree>
    <p:extLst>
      <p:ext uri="{BB962C8B-B14F-4D97-AF65-F5344CB8AC3E}">
        <p14:creationId xmlns:p14="http://schemas.microsoft.com/office/powerpoint/2010/main" val="33973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CF340E-17E4-FD43-B1A4-67C1B9AF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Nós temos nossa caixa, gaveta, carteira ou conta </a:t>
            </a:r>
            <a:r>
              <a:rPr lang="pt-BR" dirty="0" err="1"/>
              <a:t>bancária</a:t>
            </a:r>
            <a:r>
              <a:rPr lang="pt-BR" dirty="0"/>
              <a:t> </a:t>
            </a:r>
            <a:r>
              <a:rPr lang="pt-BR" dirty="0" err="1"/>
              <a:t>missionária</a:t>
            </a:r>
            <a:r>
              <a:rPr lang="pt-BR" dirty="0"/>
              <a:t>?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C43C4C6-CF46-8848-9697-FD42E299CF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275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B8EF8AE-C5D9-2843-B2C4-CDDE0D1EC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era a forca motriz por trás do espirito de abnegação dessas mulheres?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B3A6636-D396-3A46-BFE0-8DE7DED7130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7" y="0"/>
            <a:ext cx="4817533" cy="6858000"/>
          </a:xfrm>
        </p:spPr>
      </p:pic>
    </p:spTree>
    <p:extLst>
      <p:ext uri="{BB962C8B-B14F-4D97-AF65-F5344CB8AC3E}">
        <p14:creationId xmlns:p14="http://schemas.microsoft.com/office/powerpoint/2010/main" val="298208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EF78474-D414-C144-BB59-51F45949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Robert </a:t>
            </a:r>
            <a:r>
              <a:rPr lang="pt-BR" dirty="0" err="1"/>
              <a:t>K</a:t>
            </a:r>
            <a:r>
              <a:rPr lang="pt-BR" dirty="0"/>
              <a:t>. </a:t>
            </a:r>
            <a:r>
              <a:rPr lang="pt-BR" dirty="0" err="1"/>
              <a:t>Mclver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2F7910-7BDF-BC49-B939-FA6C4A16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018" y="221673"/>
            <a:ext cx="7301346" cy="5346271"/>
          </a:xfrm>
        </p:spPr>
        <p:txBody>
          <a:bodyPr/>
          <a:lstStyle/>
          <a:p>
            <a:r>
              <a:rPr lang="pt-BR" dirty="0"/>
              <a:t>“Dentre os Adventistas do Sétimo Dia, o dizimar está intimamente relacionado a uma gama de outras práticas relacionadas à religião, tais como frequentar a Escola Sabatina, ler e meditar na Bíblia a cada dia, e orar frequentemente durante o dia”.</a:t>
            </a:r>
          </a:p>
        </p:txBody>
      </p:sp>
    </p:spTree>
    <p:extLst>
      <p:ext uri="{BB962C8B-B14F-4D97-AF65-F5344CB8AC3E}">
        <p14:creationId xmlns:p14="http://schemas.microsoft.com/office/powerpoint/2010/main" val="39775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5CFAD1-0EA4-7946-98C6-A0BC9ED69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88758"/>
            <a:ext cx="5688798" cy="5695554"/>
          </a:xfrm>
        </p:spPr>
        <p:txBody>
          <a:bodyPr/>
          <a:lstStyle/>
          <a:p>
            <a:r>
              <a:rPr lang="pt-BR" dirty="0"/>
              <a:t>A conexão com Deus e Sua Palavra leva à renovação do espirito de abnegação.</a:t>
            </a:r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:a16="http://schemas.microsoft.com/office/drawing/2014/main" id="{F0ED9761-3FEB-FF4F-94D6-327B6B9537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4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C6C3E3B-CDC5-A64A-97B5-7EEC9C19510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Todas experimentaram o poder libertador e a bondade de Jesus.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0EC9C17-7AFF-7442-97A2-72D9A8330C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86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>
            <a:extLst>
              <a:ext uri="{FF2B5EF4-FFF2-40B4-BE49-F238E27FC236}">
                <a16:creationId xmlns:a16="http://schemas.microsoft.com/office/drawing/2014/main" id="{12BDDDC0-2DE5-B348-9533-E719EB8DE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junho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7009987-C908-4945-9FC1-0C12E9461E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/>
              <a:t>SÓCIOS COM OS NOSSOS RECURSOS</a:t>
            </a:r>
            <a:br>
              <a:rPr lang="pt-BR" dirty="0"/>
            </a:br>
            <a:r>
              <a:rPr lang="pt-BR" sz="3600" dirty="0"/>
              <a:t>A MISSÃO AVANÇA QUANDO AS OFERTAS AVANÇAM</a:t>
            </a:r>
            <a:endParaRPr lang="pt-BR" dirty="0"/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32375B09-340B-A945-AD1E-5D67CD8E911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3"/>
          <a:stretch/>
        </p:blipFill>
        <p:spPr>
          <a:xfrm>
            <a:off x="141361" y="149226"/>
            <a:ext cx="5880490" cy="6498334"/>
          </a:xfrm>
        </p:spPr>
      </p:pic>
    </p:spTree>
    <p:extLst>
      <p:ext uri="{BB962C8B-B14F-4D97-AF65-F5344CB8AC3E}">
        <p14:creationId xmlns:p14="http://schemas.microsoft.com/office/powerpoint/2010/main" val="22842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F7BB008-C1FD-D640-8D96-9F09E7F0F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mordomia é sempre a resposta do coração agradecido.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5434D1F8-4072-C042-9E27-02B1B0AD79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3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F3F372C-39BD-C044-B783-26F97BC6F4A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A fidelidade no sustento da missão de Deus as preparou para a fidelidade em tempos de crise.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7379558-9022-C745-ABAA-A632EFACB4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502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1B618772-538D-CB48-B253-9A3B942F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Nossa dedicação no apoio à missão de Deus hoje é um dos indicadores mais seguros de que iremos permanecer firmes na crise final. </a:t>
            </a:r>
          </a:p>
        </p:txBody>
      </p:sp>
      <p:pic>
        <p:nvPicPr>
          <p:cNvPr id="10" name="Espaço Reservado para Imagem 9">
            <a:extLst>
              <a:ext uri="{FF2B5EF4-FFF2-40B4-BE49-F238E27FC236}">
                <a16:creationId xmlns:a16="http://schemas.microsoft.com/office/drawing/2014/main" id="{C7C87037-7FC0-F14A-B3A1-1C2311B29B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63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3BF9653E-4AA2-DF43-9E54-CDC231A1F85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SERVIR, OFERTAR E TESTEMUNHAR PERTENCEM AO MESMO PACOTE.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38170485-7C26-4A4B-9D5E-D7D85BCE9B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563" r="215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4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4860EAE-E32E-464C-B28B-03EEE12B640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O sonho do amigo de Martinho Lutero.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65CD3BF-1FAB-F54F-97CF-0B6F995B1B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38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482B48E-71ED-774F-820A-6524EE71017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Devemos estar totalmente comprometidos com os negócios do Mestre.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A56DAAD-F3EB-C846-96FE-E0817295B6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185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45D20CEB-BFDF-B947-85E3-036BCBF3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0359" y="6130089"/>
            <a:ext cx="5016500" cy="342900"/>
          </a:xfrm>
        </p:spPr>
        <p:txBody>
          <a:bodyPr/>
          <a:lstStyle/>
          <a:p>
            <a:r>
              <a:rPr lang="pt-BR" dirty="0"/>
              <a:t>Ellen White, Caminho a Cristo, p. 70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EDB48D-025A-7B4D-A74E-82D933AF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504" y="385011"/>
            <a:ext cx="7700211" cy="552842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dirty="0"/>
              <a:t>  “‘Toma-me, Senhor, para ser Teu inteiramente. Aos Teus pés deponho todos os meus projetos. Usa-me hoje em Teu serviço. Permanece comigo, e permite que toda a minha obra se faça em Ti’. Esta é uma questão diária. Cada manhã consagrai-vos a Deus para esse dia. Submetei-Lhe todos os vossos planos, para que se executem ou deixem de se executar, conforme o indique a Sua providência. Assim dia a dia podereis entregar às mãos de Deus a vossa vida, e assim ela se moldará mais e mais segundo a vida de Cristo”.</a:t>
            </a:r>
          </a:p>
        </p:txBody>
      </p:sp>
    </p:spTree>
    <p:extLst>
      <p:ext uri="{BB962C8B-B14F-4D97-AF65-F5344CB8AC3E}">
        <p14:creationId xmlns:p14="http://schemas.microsoft.com/office/powerpoint/2010/main" val="182587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91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AC6111-7D0D-0949-A7E3-AC39510A6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109" y="332509"/>
            <a:ext cx="7772400" cy="55802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800" dirty="0"/>
              <a:t>Aconteceu, depois disto, que andava Jesus de cidade em cidade e de aldeia em aldeia, pregando e anunciando o evangelho do reino de Deus, e os doze iam com ele,</a:t>
            </a:r>
            <a:br>
              <a:rPr lang="pt-BR" sz="2800" dirty="0"/>
            </a:br>
            <a:r>
              <a:rPr lang="pt-BR" sz="2800" dirty="0"/>
              <a:t>e também algumas mulheres que haviam sido curadas de espíritos malignos e de enfermidades: Maria, chamada Madalena, da qual saíram sete demônios e Joana, mulher de </a:t>
            </a:r>
            <a:r>
              <a:rPr lang="pt-BR" sz="2800" dirty="0" err="1"/>
              <a:t>Cuza</a:t>
            </a:r>
            <a:r>
              <a:rPr lang="pt-BR" sz="2800" dirty="0"/>
              <a:t>, procurador de Herodes, Suzana e muitas outras, as quais lhe prestavam assistência com os seus bens.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777CA468-2828-F448-8503-F68079265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Lucas 8:1-3 (NVI)</a:t>
            </a:r>
          </a:p>
        </p:txBody>
      </p:sp>
    </p:spTree>
    <p:extLst>
      <p:ext uri="{BB962C8B-B14F-4D97-AF65-F5344CB8AC3E}">
        <p14:creationId xmlns:p14="http://schemas.microsoft.com/office/powerpoint/2010/main" val="46991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97BB0E49-FF10-A243-9DBF-34443B2B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1411" y="355599"/>
            <a:ext cx="5863388" cy="5706534"/>
          </a:xfrm>
        </p:spPr>
        <p:txBody>
          <a:bodyPr/>
          <a:lstStyle/>
          <a:p>
            <a:r>
              <a:rPr lang="pt-BR" dirty="0"/>
              <a:t>Jesus Se associou aos 12 discípulos e foi apoiado por algumas mulheres. 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E0E7023-7973-684A-8431-B9F66427F8D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643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45870A-37A8-084D-B18D-0C3B1C097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Lucas 9:51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778BEE-2D3B-5341-B11E-7016AD073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856" y="601579"/>
            <a:ext cx="6456218" cy="5009512"/>
          </a:xfrm>
        </p:spPr>
        <p:txBody>
          <a:bodyPr/>
          <a:lstStyle/>
          <a:p>
            <a:r>
              <a:rPr lang="pt-BR" dirty="0"/>
              <a:t>“Aproximando-se o tempo em que seria elevado aos céus, Jesus partiu resolutamente em direção a Jerusalém”.</a:t>
            </a:r>
          </a:p>
        </p:txBody>
      </p:sp>
    </p:spTree>
    <p:extLst>
      <p:ext uri="{BB962C8B-B14F-4D97-AF65-F5344CB8AC3E}">
        <p14:creationId xmlns:p14="http://schemas.microsoft.com/office/powerpoint/2010/main" val="38419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7FF142EB-59B1-C549-9C13-2A7F63AB8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5890" y="401780"/>
            <a:ext cx="5500254" cy="5646497"/>
          </a:xfrm>
        </p:spPr>
        <p:txBody>
          <a:bodyPr/>
          <a:lstStyle/>
          <a:p>
            <a:r>
              <a:rPr lang="pt-BR" dirty="0"/>
              <a:t>Essa fase de Seu ministério foi particularmente rica em ensinos, demonstração de poder e expansão da missão.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E01ABB9-C327-5B4A-8914-922DDC596B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61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BDDD1318-5052-0C44-A508-005AB4ECD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3963"/>
            <a:ext cx="5140035" cy="5882024"/>
          </a:xfrm>
        </p:spPr>
        <p:txBody>
          <a:bodyPr/>
          <a:lstStyle/>
          <a:p>
            <a:r>
              <a:rPr lang="pt-BR" dirty="0"/>
              <a:t>Há também uma significativa inovação na missão.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D1D90CA-58C3-C148-B952-9C25FB1F790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59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A5B6E199-D230-E44B-AB55-980339E6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Quem proveu os recursos necessários? 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F464984-730B-E548-A54C-945616244D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7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D26055A-D34D-974B-BE7F-A33087232B2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pt-BR" dirty="0"/>
              <a:t>O Deus todo-poderoso dependeu de seres humanos, de um punhado de mulheres para a execução de Sua missão.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C905537-0FD7-F84E-9B29-6BF54A090C1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798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DE0D30-37F2-4F41-97AA-825B9C8E7053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624</Words>
  <Application>Microsoft Office PowerPoint</Application>
  <PresentationFormat>Widescreen</PresentationFormat>
  <Paragraphs>32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Arial</vt:lpstr>
      <vt:lpstr>Trebuchet MS</vt:lpstr>
      <vt:lpstr>Tema do Office</vt:lpstr>
      <vt:lpstr>Apresentação do PowerPoint</vt:lpstr>
      <vt:lpstr>SÓCIOS COM OS NOSSOS RECURSOS A MISSÃO AVANÇA QUANDO AS OFERTAS AVANÇAM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DSA - Juninha Barboza</cp:lastModifiedBy>
  <cp:revision>9</cp:revision>
  <dcterms:created xsi:type="dcterms:W3CDTF">2020-11-08T20:47:22Z</dcterms:created>
  <dcterms:modified xsi:type="dcterms:W3CDTF">2020-11-19T20:08:45Z</dcterms:modified>
</cp:coreProperties>
</file>